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46" r:id="rId3"/>
    <p:sldId id="639" r:id="rId4"/>
    <p:sldId id="640" r:id="rId5"/>
    <p:sldId id="641" r:id="rId6"/>
    <p:sldId id="642" r:id="rId7"/>
    <p:sldId id="643" r:id="rId8"/>
    <p:sldId id="644" r:id="rId9"/>
    <p:sldId id="645" r:id="rId10"/>
    <p:sldId id="646" r:id="rId11"/>
    <p:sldId id="647" r:id="rId12"/>
    <p:sldId id="648" r:id="rId13"/>
    <p:sldId id="649" r:id="rId14"/>
    <p:sldId id="650" r:id="rId15"/>
    <p:sldId id="651" r:id="rId16"/>
    <p:sldId id="652" r:id="rId17"/>
    <p:sldId id="653" r:id="rId18"/>
    <p:sldId id="682" r:id="rId19"/>
    <p:sldId id="681" r:id="rId20"/>
    <p:sldId id="680" r:id="rId21"/>
    <p:sldId id="679" r:id="rId22"/>
    <p:sldId id="678" r:id="rId23"/>
    <p:sldId id="655" r:id="rId24"/>
    <p:sldId id="656" r:id="rId25"/>
    <p:sldId id="657" r:id="rId26"/>
    <p:sldId id="658" r:id="rId27"/>
    <p:sldId id="659" r:id="rId28"/>
    <p:sldId id="660" r:id="rId29"/>
    <p:sldId id="685" r:id="rId30"/>
    <p:sldId id="661" r:id="rId31"/>
    <p:sldId id="662" r:id="rId32"/>
    <p:sldId id="663" r:id="rId33"/>
    <p:sldId id="664" r:id="rId34"/>
    <p:sldId id="665" r:id="rId35"/>
    <p:sldId id="666" r:id="rId36"/>
    <p:sldId id="684" r:id="rId37"/>
    <p:sldId id="683" r:id="rId38"/>
    <p:sldId id="350" r:id="rId39"/>
    <p:sldId id="283" r:id="rId40"/>
    <p:sldId id="382"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A5C9D9"/>
    <a:srgbClr val="8F691A"/>
    <a:srgbClr val="C37F42"/>
    <a:srgbClr val="9AAABA"/>
    <a:srgbClr val="FF00FF"/>
    <a:srgbClr val="27FF9F"/>
    <a:srgbClr val="C03E30"/>
    <a:srgbClr val="6699FF"/>
    <a:srgbClr val="266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56" autoAdjust="0"/>
    <p:restoredTop sz="88095" autoAdjust="0"/>
  </p:normalViewPr>
  <p:slideViewPr>
    <p:cSldViewPr>
      <p:cViewPr varScale="1">
        <p:scale>
          <a:sx n="84" d="100"/>
          <a:sy n="84" d="100"/>
        </p:scale>
        <p:origin x="112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689634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603589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love is what you treasure.</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85845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choice confronts all in what is sensible. Sensible in the sense of humanism as the pinnacle of existence, or in its’ temporality, heavenly truths as more tangible.</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972431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Piggish usually refers to excessive desire void of spiritual sense. Evil knows no mercy. Each of us has been given power to influence one another. Do we take in greediness or are we able to cater and adjust to the needs of others?</a:t>
            </a:r>
          </a:p>
          <a:p>
            <a:endParaRPr lang="en-US" dirty="0"/>
          </a:p>
          <a:p>
            <a:r>
              <a:rPr lang="en-US" dirty="0"/>
              <a:t>"Try not to become a man of success but rather try to become a man of value." - Albert Einstein </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782817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wants to know where our ultimate attachment is. It may not always be easy to follow Him, but rewards follow if one does.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604606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991739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one chooses to be one’s God, either material or supernal, will declare the outcome deserved. True value transcends time  and creates an infinite space in Him. Upon the sands we walk, do we find thought simple, in love of God, or do we resist clinging to the material which He has given?</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405782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does your God reside? Fortune is found in contentment. As winding storms of life assault us, we all seek clarity from those we hope in, or for a simple hand of mercy. Only God offers eternal life where all man does is fade on the shadows of self.</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946806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509625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 that selfishly grab have little ability to build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3748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636636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5987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977334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fire baptism is coming for each of us that will strip us bare before God, exposing all that we are. Will you or we be found in self absorption, or assisting others where we can?</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098636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your life, what could pay for one moment of thought, experience of warmth, if for all the molecules on and of the sun, and beyond, could exchange for one breath of life?</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859228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Habitual consumption of those inert things of the earth will never deliver eternal satisfaction. Material obsessions lead to compulsive behaviors, often neurotic, in acquiring more of what one fixates upon, and will always remain empty, especially after obtaining. The search for unquenching more is the dangerous passion that can steal peace and contentment, in the moment of life’s revealing.</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38248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things of the world cause one to dismiss or forget God, tragically this spiritual death oppresses all those that would be thankful for His creation, and His continuing support of life within tests of character, upon the shadows of what is temporary. The earth is a garden where God is weeding out character finding those with true flowers. In a sea of confusion, all seek truth that would enable security. Truth of God supplies what is never ended.</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968257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Requests in the form of commands have been imposed that will judge each soul on their line of death. Jesus showed us what was most important, to love one another to death. This is the window to glory and the best all can achieve, love. If God is love, then He looks for the same.</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659847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39576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such a world as this, one would be hard pressed to avoid sin as it stirs in each of us.</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24892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Covetousness is not part of the eternal wealth found in freedom from material bondage. The question comes in what we elevate in our hearts. Goodness leaves evil behind where priorities rise in spirit. </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023442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Surrounded by sinners, it is impossible to completely extract oneself from its’ influence, unless one is regulated to the misery of solitary confinement.</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2967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instructs us to assemble with like minded souls exalting His ways of goodness. Obvious practicing sinners, unrepentful of their actions, should be avoided inside true worship gatherings. One can worship sin, and this is not of what God commands in His holy call.</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52330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Cares for the world can mislead one into not caring for others, be it family or would be friends. Self-seeking isolates a soul from seeing whole-seeking.</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966739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will lie to gain advantage in achieving wealth through unethical manipulations. Opulence in church leaders is what the young despise and results in what is repulsive. For all that are sensible, misuse of power is offensive.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b="0" i="0" kern="1200" dirty="0">
                <a:solidFill>
                  <a:schemeClr val="tx1"/>
                </a:solidFill>
                <a:effectLst/>
                <a:latin typeface="+mn-lt"/>
                <a:ea typeface="+mn-ea"/>
                <a:cs typeface="+mn-cs"/>
              </a:rPr>
              <a:t>Jesse Duplantis (Oral Roberts University) – 50 million</a:t>
            </a:r>
            <a:r>
              <a:rPr lang="en-US" dirty="0"/>
              <a:t> 2. Creflo Dollar – 27 million 3. Kenneth Copeland - 760 million</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556882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that only take are ugly in the sight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077764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measure of love has no length. The golden rule of treating others as you would want to be treated is one of the main messages of the Bible. Are we eager to be with one another or oppositely, eager to avoid social interactions with pre-conceived notions of contempt and mistrust? If one wants to be trusted, he or she must also have a trusting heart. Covetous hearts do not extend in this way as they are more apt to be untrusting and suspicious, as they prowl for more. Coming to God is not just understanding what He asks, but allowing His word to lift us to something more than most are, genuinely caring. To be doers of His will, and not just hearers only, is key to inheriting the gifts He offers.</a:t>
            </a:r>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3682653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947537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chooses to be filled or empty of spiritual values</a:t>
            </a:r>
          </a:p>
        </p:txBody>
      </p:sp>
      <p:sp>
        <p:nvSpPr>
          <p:cNvPr id="4" name="Slide Number Placeholder 3"/>
          <p:cNvSpPr>
            <a:spLocks noGrp="1"/>
          </p:cNvSpPr>
          <p:nvPr>
            <p:ph type="sldNum" sz="quarter" idx="10"/>
          </p:nvPr>
        </p:nvSpPr>
        <p:spPr/>
        <p:txBody>
          <a:bodyPr/>
          <a:lstStyle/>
          <a:p>
            <a:fld id="{934C9568-E3D6-45BA-A626-EF0F78B9350D}" type="slidenum">
              <a:rPr lang="en-US" smtClean="0"/>
              <a:t>38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675282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40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Closeness to God involves prayer and contemplations of ideals that cannot be bought. All fall short of the standard set by God, of what we have been shown in Christ. To follow Him is to follow God where man is a miserable example. How close is God to what you call out for?</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72063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see our heart’s for what they are, desire reveals our true purpose. Lips speak truth of want in one’s ability to be self-aware. An honest heart endures, rather than rambling off the cliff with the herd, and declares responsibility or not. Is the gift of light where God gives life less important than the rocks we buy?</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57306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lose heart for things, over true living relationships in love, what can one do, without sacred substance that cannot be seen? Does one forsake love of God for love of stuff, or does one lose love of stuff for love of God? Not only does priorities set precedence, but it defines character, which gives or takes from those around us. As it has been said, are we part of the problem or solution? It is how we interact with those we are most intimate with that frees or imprisons us. This is where our true desires and glory comes to light. Glory that radiates from within is best light, and not </a:t>
            </a:r>
            <a:r>
              <a:rPr lang="en-US" dirty="0" err="1"/>
              <a:t>downtroddenly</a:t>
            </a:r>
            <a:r>
              <a:rPr lang="en-US" dirty="0"/>
              <a:t> heavy.</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87278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Desperate thirst to spend and obtain causes grief beyond measure damaging any peace of heart.</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47338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Curious how the Catholic church eliminates the 2nd commandment (no idols) in exodus, as they teach  in their Catechism, and split the 10</a:t>
            </a:r>
            <a:r>
              <a:rPr lang="en-US" baseline="30000" dirty="0"/>
              <a:t>th</a:t>
            </a:r>
            <a:r>
              <a:rPr lang="en-US" dirty="0"/>
              <a:t> commandant into 9 and 10? - to cover the shame of all their statues. Come out of her lest ye partake in her damnation; ditch digger religions.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True religion is not politically correct as it seeks to correct moral conduct. Politics involves appeasements and compromise, not necessarily in accordance with God given truths. Replacing murder with kill, in “Thou shall not do murder,” changes the context and actually changes truth to a lie. Truths of God aspire to instruct us to be the best we can become.  </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56284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518765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miss604.com/2012/08/italy-wins-2012-honda-celebration-of-light.html"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7.jpg"/><Relationship Id="rId18" Type="http://schemas.openxmlformats.org/officeDocument/2006/relationships/image" Target="../media/image23.jpg"/><Relationship Id="rId3" Type="http://schemas.openxmlformats.org/officeDocument/2006/relationships/image" Target="../media/image1.jpg"/><Relationship Id="rId7" Type="http://schemas.openxmlformats.org/officeDocument/2006/relationships/image" Target="../media/image7.jpg"/><Relationship Id="rId12" Type="http://schemas.openxmlformats.org/officeDocument/2006/relationships/image" Target="../media/image15.jpg"/><Relationship Id="rId17" Type="http://schemas.openxmlformats.org/officeDocument/2006/relationships/image" Target="../media/image21.jpg"/><Relationship Id="rId2" Type="http://schemas.openxmlformats.org/officeDocument/2006/relationships/notesSlide" Target="../notesSlides/notesSlide17.xml"/><Relationship Id="rId16" Type="http://schemas.openxmlformats.org/officeDocument/2006/relationships/image" Target="../media/image20.jpg"/><Relationship Id="rId20"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2.jpg"/><Relationship Id="rId5" Type="http://schemas.openxmlformats.org/officeDocument/2006/relationships/image" Target="../media/image4.jpg"/><Relationship Id="rId15" Type="http://schemas.openxmlformats.org/officeDocument/2006/relationships/image" Target="../media/image19.jpg"/><Relationship Id="rId10" Type="http://schemas.openxmlformats.org/officeDocument/2006/relationships/image" Target="../media/image11.jpg"/><Relationship Id="rId19" Type="http://schemas.openxmlformats.org/officeDocument/2006/relationships/image" Target="../media/image25.jpg"/><Relationship Id="rId4" Type="http://schemas.openxmlformats.org/officeDocument/2006/relationships/image" Target="../media/image3.jpg"/><Relationship Id="rId9" Type="http://schemas.openxmlformats.org/officeDocument/2006/relationships/image" Target="../media/image10.jpg"/><Relationship Id="rId1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34.jpeg"/><Relationship Id="rId18" Type="http://schemas.openxmlformats.org/officeDocument/2006/relationships/image" Target="../media/image23.jpg"/><Relationship Id="rId3" Type="http://schemas.openxmlformats.org/officeDocument/2006/relationships/image" Target="../media/image1.jpg"/><Relationship Id="rId7" Type="http://schemas.openxmlformats.org/officeDocument/2006/relationships/image" Target="../media/image31.jpeg"/><Relationship Id="rId12" Type="http://schemas.openxmlformats.org/officeDocument/2006/relationships/image" Target="../media/image33.jpeg"/><Relationship Id="rId17" Type="http://schemas.openxmlformats.org/officeDocument/2006/relationships/image" Target="../media/image35.jpeg"/><Relationship Id="rId2" Type="http://schemas.openxmlformats.org/officeDocument/2006/relationships/notesSlide" Target="../notesSlides/notesSlide18.xml"/><Relationship Id="rId16" Type="http://schemas.openxmlformats.org/officeDocument/2006/relationships/image" Target="../media/image20.jpg"/><Relationship Id="rId20"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2.jpeg"/><Relationship Id="rId5" Type="http://schemas.openxmlformats.org/officeDocument/2006/relationships/image" Target="../media/image29.jpeg"/><Relationship Id="rId15" Type="http://schemas.openxmlformats.org/officeDocument/2006/relationships/image" Target="../media/image19.jpg"/><Relationship Id="rId10" Type="http://schemas.openxmlformats.org/officeDocument/2006/relationships/image" Target="../media/image11.jpg"/><Relationship Id="rId19" Type="http://schemas.openxmlformats.org/officeDocument/2006/relationships/image" Target="../media/image25.jpg"/><Relationship Id="rId4" Type="http://schemas.openxmlformats.org/officeDocument/2006/relationships/image" Target="../media/image28.jpeg"/><Relationship Id="rId9" Type="http://schemas.openxmlformats.org/officeDocument/2006/relationships/image" Target="../media/image10.jpg"/><Relationship Id="rId1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publicdomainpictures.net/view-image.php?image=201780&amp;picture=red-sparkling-background"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jonasgouraud.deviantart.com/art/Deep-blue-sky-554192140" TargetMode="Externa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webp"/><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microsoft.com/office/2007/relationships/hdphoto" Target="../media/hdphoto2.wdp"/><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commons.wikimedia.org/wiki/File:Assorted_United_States_coins.jpg" TargetMode="External"/><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commons.wikimedia.org/wiki/File:Assorted_United_States_coins.jpg" TargetMode="Externa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6.jpg"/><Relationship Id="rId3" Type="http://schemas.openxmlformats.org/officeDocument/2006/relationships/image" Target="../media/image38.webp"/><Relationship Id="rId7" Type="http://schemas.openxmlformats.org/officeDocument/2006/relationships/image" Target="../media/image44.jpg"/><Relationship Id="rId12" Type="http://schemas.openxmlformats.org/officeDocument/2006/relationships/image" Target="../media/image55.jpeg"/><Relationship Id="rId17" Type="http://schemas.openxmlformats.org/officeDocument/2006/relationships/image" Target="../media/image61.jpg"/><Relationship Id="rId2" Type="http://schemas.openxmlformats.org/officeDocument/2006/relationships/notesSlide" Target="../notesSlides/notesSlide35.xml"/><Relationship Id="rId16"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54.jpg"/><Relationship Id="rId5" Type="http://schemas.openxmlformats.org/officeDocument/2006/relationships/image" Target="../media/image41.jpg"/><Relationship Id="rId15" Type="http://schemas.openxmlformats.org/officeDocument/2006/relationships/image" Target="../media/image58.jpg"/><Relationship Id="rId10" Type="http://schemas.microsoft.com/office/2007/relationships/hdphoto" Target="../media/hdphoto2.wdp"/><Relationship Id="rId4" Type="http://schemas.openxmlformats.org/officeDocument/2006/relationships/image" Target="../media/image40.jpg"/><Relationship Id="rId9" Type="http://schemas.openxmlformats.org/officeDocument/2006/relationships/image" Target="../media/image47.png"/><Relationship Id="rId14" Type="http://schemas.openxmlformats.org/officeDocument/2006/relationships/image" Target="../media/image57.jpg"/></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56.jpg"/><Relationship Id="rId3" Type="http://schemas.openxmlformats.org/officeDocument/2006/relationships/image" Target="../media/image38.webp"/><Relationship Id="rId7" Type="http://schemas.openxmlformats.org/officeDocument/2006/relationships/image" Target="../media/image44.jpg"/><Relationship Id="rId12" Type="http://schemas.openxmlformats.org/officeDocument/2006/relationships/image" Target="../media/image63.jpeg"/><Relationship Id="rId17" Type="http://schemas.openxmlformats.org/officeDocument/2006/relationships/image" Target="../media/image66.jpeg"/><Relationship Id="rId2" Type="http://schemas.openxmlformats.org/officeDocument/2006/relationships/notesSlide" Target="../notesSlides/notesSlide36.xml"/><Relationship Id="rId16"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54.jpg"/><Relationship Id="rId5" Type="http://schemas.openxmlformats.org/officeDocument/2006/relationships/image" Target="../media/image41.jpg"/><Relationship Id="rId15" Type="http://schemas.openxmlformats.org/officeDocument/2006/relationships/image" Target="../media/image65.jpeg"/><Relationship Id="rId10" Type="http://schemas.microsoft.com/office/2007/relationships/hdphoto" Target="../media/hdphoto2.wdp"/><Relationship Id="rId4" Type="http://schemas.openxmlformats.org/officeDocument/2006/relationships/image" Target="../media/image40.jpg"/><Relationship Id="rId9" Type="http://schemas.openxmlformats.org/officeDocument/2006/relationships/image" Target="../media/image47.png"/><Relationship Id="rId1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iki.roadtoamber.com/arden" TargetMode="External"/><Relationship Id="rId4" Type="http://schemas.openxmlformats.org/officeDocument/2006/relationships/image" Target="../media/image6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6F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47883-054F-4281-B09E-BC5871F6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43"/>
            <a:ext cx="9144001" cy="6858000"/>
          </a:xfrm>
          <a:prstGeom prst="rect">
            <a:avLst/>
          </a:prstGeom>
        </p:spPr>
      </p:pic>
      <p:sp>
        <p:nvSpPr>
          <p:cNvPr id="8" name="!!Money">
            <a:extLst>
              <a:ext uri="{FF2B5EF4-FFF2-40B4-BE49-F238E27FC236}">
                <a16:creationId xmlns:a16="http://schemas.microsoft.com/office/drawing/2014/main" id="{036F5033-5E32-42D4-9757-DAEF8472CCEF}"/>
              </a:ext>
            </a:extLst>
          </p:cNvPr>
          <p:cNvSpPr/>
          <p:nvPr/>
        </p:nvSpPr>
        <p:spPr>
          <a:xfrm>
            <a:off x="3540332" y="146603"/>
            <a:ext cx="2205613" cy="3386295"/>
          </a:xfrm>
          <a:custGeom>
            <a:avLst/>
            <a:gdLst>
              <a:gd name="connsiteX0" fmla="*/ 1120391 w 2205613"/>
              <a:gd name="connsiteY0" fmla="*/ 0 h 3386295"/>
              <a:gd name="connsiteX1" fmla="*/ 2205613 w 2205613"/>
              <a:gd name="connsiteY1" fmla="*/ 617974 h 3386295"/>
              <a:gd name="connsiteX2" fmla="*/ 1311310 w 2205613"/>
              <a:gd name="connsiteY2" fmla="*/ 2582426 h 3386295"/>
              <a:gd name="connsiteX3" fmla="*/ 1215851 w 2205613"/>
              <a:gd name="connsiteY3" fmla="*/ 2512088 h 3386295"/>
              <a:gd name="connsiteX4" fmla="*/ 1110343 w 2205613"/>
              <a:gd name="connsiteY4" fmla="*/ 2587451 h 3386295"/>
              <a:gd name="connsiteX5" fmla="*/ 1100294 w 2205613"/>
              <a:gd name="connsiteY5" fmla="*/ 2687934 h 3386295"/>
              <a:gd name="connsiteX6" fmla="*/ 1125415 w 2205613"/>
              <a:gd name="connsiteY6" fmla="*/ 2803490 h 3386295"/>
              <a:gd name="connsiteX7" fmla="*/ 1155560 w 2205613"/>
              <a:gd name="connsiteY7" fmla="*/ 2863780 h 3386295"/>
              <a:gd name="connsiteX8" fmla="*/ 904352 w 2205613"/>
              <a:gd name="connsiteY8" fmla="*/ 3386295 h 3386295"/>
              <a:gd name="connsiteX9" fmla="*/ 849086 w 2205613"/>
              <a:gd name="connsiteY9" fmla="*/ 3356150 h 3386295"/>
              <a:gd name="connsiteX10" fmla="*/ 778747 w 2205613"/>
              <a:gd name="connsiteY10" fmla="*/ 3084844 h 3386295"/>
              <a:gd name="connsiteX11" fmla="*/ 678264 w 2205613"/>
              <a:gd name="connsiteY11" fmla="*/ 2888901 h 3386295"/>
              <a:gd name="connsiteX12" fmla="*/ 447152 w 2205613"/>
              <a:gd name="connsiteY12" fmla="*/ 2778369 h 3386295"/>
              <a:gd name="connsiteX13" fmla="*/ 241160 w 2205613"/>
              <a:gd name="connsiteY13" fmla="*/ 2708031 h 3386295"/>
              <a:gd name="connsiteX14" fmla="*/ 155749 w 2205613"/>
              <a:gd name="connsiteY14" fmla="*/ 2672862 h 3386295"/>
              <a:gd name="connsiteX15" fmla="*/ 95459 w 2205613"/>
              <a:gd name="connsiteY15" fmla="*/ 2718079 h 3386295"/>
              <a:gd name="connsiteX16" fmla="*/ 0 w 2205613"/>
              <a:gd name="connsiteY16" fmla="*/ 2637692 h 3386295"/>
              <a:gd name="connsiteX17" fmla="*/ 140677 w 2205613"/>
              <a:gd name="connsiteY17" fmla="*/ 2547257 h 3386295"/>
              <a:gd name="connsiteX18" fmla="*/ 205991 w 2205613"/>
              <a:gd name="connsiteY18" fmla="*/ 2436725 h 3386295"/>
              <a:gd name="connsiteX19" fmla="*/ 200967 w 2205613"/>
              <a:gd name="connsiteY19" fmla="*/ 2336242 h 3386295"/>
              <a:gd name="connsiteX20" fmla="*/ 145701 w 2205613"/>
              <a:gd name="connsiteY20" fmla="*/ 2240783 h 3386295"/>
              <a:gd name="connsiteX21" fmla="*/ 1120391 w 2205613"/>
              <a:gd name="connsiteY21" fmla="*/ 0 h 3386295"/>
              <a:gd name="connsiteX0" fmla="*/ 1120391 w 2205613"/>
              <a:gd name="connsiteY0" fmla="*/ 0 h 3386295"/>
              <a:gd name="connsiteX1" fmla="*/ 2205613 w 2205613"/>
              <a:gd name="connsiteY1" fmla="*/ 617974 h 3386295"/>
              <a:gd name="connsiteX2" fmla="*/ 1311310 w 2205613"/>
              <a:gd name="connsiteY2" fmla="*/ 2582426 h 3386295"/>
              <a:gd name="connsiteX3" fmla="*/ 1215851 w 2205613"/>
              <a:gd name="connsiteY3" fmla="*/ 2512088 h 3386295"/>
              <a:gd name="connsiteX4" fmla="*/ 1110343 w 2205613"/>
              <a:gd name="connsiteY4" fmla="*/ 2587451 h 3386295"/>
              <a:gd name="connsiteX5" fmla="*/ 1100294 w 2205613"/>
              <a:gd name="connsiteY5" fmla="*/ 2687934 h 3386295"/>
              <a:gd name="connsiteX6" fmla="*/ 1125415 w 2205613"/>
              <a:gd name="connsiteY6" fmla="*/ 2803490 h 3386295"/>
              <a:gd name="connsiteX7" fmla="*/ 1155560 w 2205613"/>
              <a:gd name="connsiteY7" fmla="*/ 2863780 h 3386295"/>
              <a:gd name="connsiteX8" fmla="*/ 904352 w 2205613"/>
              <a:gd name="connsiteY8" fmla="*/ 3386295 h 3386295"/>
              <a:gd name="connsiteX9" fmla="*/ 849086 w 2205613"/>
              <a:gd name="connsiteY9" fmla="*/ 3356150 h 3386295"/>
              <a:gd name="connsiteX10" fmla="*/ 778747 w 2205613"/>
              <a:gd name="connsiteY10" fmla="*/ 3084844 h 3386295"/>
              <a:gd name="connsiteX11" fmla="*/ 678264 w 2205613"/>
              <a:gd name="connsiteY11" fmla="*/ 2888901 h 3386295"/>
              <a:gd name="connsiteX12" fmla="*/ 447152 w 2205613"/>
              <a:gd name="connsiteY12" fmla="*/ 2778369 h 3386295"/>
              <a:gd name="connsiteX13" fmla="*/ 241160 w 2205613"/>
              <a:gd name="connsiteY13" fmla="*/ 2708031 h 3386295"/>
              <a:gd name="connsiteX14" fmla="*/ 155749 w 2205613"/>
              <a:gd name="connsiteY14" fmla="*/ 2672862 h 3386295"/>
              <a:gd name="connsiteX15" fmla="*/ 95459 w 2205613"/>
              <a:gd name="connsiteY15" fmla="*/ 2718079 h 3386295"/>
              <a:gd name="connsiteX16" fmla="*/ 0 w 2205613"/>
              <a:gd name="connsiteY16" fmla="*/ 2637692 h 3386295"/>
              <a:gd name="connsiteX17" fmla="*/ 140677 w 2205613"/>
              <a:gd name="connsiteY17" fmla="*/ 2547257 h 3386295"/>
              <a:gd name="connsiteX18" fmla="*/ 205991 w 2205613"/>
              <a:gd name="connsiteY18" fmla="*/ 2436725 h 3386295"/>
              <a:gd name="connsiteX19" fmla="*/ 200967 w 2205613"/>
              <a:gd name="connsiteY19" fmla="*/ 2336242 h 3386295"/>
              <a:gd name="connsiteX20" fmla="*/ 145701 w 2205613"/>
              <a:gd name="connsiteY20" fmla="*/ 2240783 h 3386295"/>
              <a:gd name="connsiteX21" fmla="*/ 512466 w 2205613"/>
              <a:gd name="connsiteY21" fmla="*/ 1341455 h 3386295"/>
              <a:gd name="connsiteX22" fmla="*/ 1120391 w 2205613"/>
              <a:gd name="connsiteY22" fmla="*/ 0 h 3386295"/>
              <a:gd name="connsiteX0" fmla="*/ 1120391 w 2205613"/>
              <a:gd name="connsiteY0" fmla="*/ 0 h 3386295"/>
              <a:gd name="connsiteX1" fmla="*/ 2205613 w 2205613"/>
              <a:gd name="connsiteY1" fmla="*/ 617974 h 3386295"/>
              <a:gd name="connsiteX2" fmla="*/ 1311310 w 2205613"/>
              <a:gd name="connsiteY2" fmla="*/ 2582426 h 3386295"/>
              <a:gd name="connsiteX3" fmla="*/ 1215851 w 2205613"/>
              <a:gd name="connsiteY3" fmla="*/ 2512088 h 3386295"/>
              <a:gd name="connsiteX4" fmla="*/ 1110343 w 2205613"/>
              <a:gd name="connsiteY4" fmla="*/ 2587451 h 3386295"/>
              <a:gd name="connsiteX5" fmla="*/ 1100294 w 2205613"/>
              <a:gd name="connsiteY5" fmla="*/ 2687934 h 3386295"/>
              <a:gd name="connsiteX6" fmla="*/ 1125415 w 2205613"/>
              <a:gd name="connsiteY6" fmla="*/ 2803490 h 3386295"/>
              <a:gd name="connsiteX7" fmla="*/ 1155560 w 2205613"/>
              <a:gd name="connsiteY7" fmla="*/ 2863780 h 3386295"/>
              <a:gd name="connsiteX8" fmla="*/ 904352 w 2205613"/>
              <a:gd name="connsiteY8" fmla="*/ 3386295 h 3386295"/>
              <a:gd name="connsiteX9" fmla="*/ 849086 w 2205613"/>
              <a:gd name="connsiteY9" fmla="*/ 3356150 h 3386295"/>
              <a:gd name="connsiteX10" fmla="*/ 778747 w 2205613"/>
              <a:gd name="connsiteY10" fmla="*/ 3084844 h 3386295"/>
              <a:gd name="connsiteX11" fmla="*/ 678264 w 2205613"/>
              <a:gd name="connsiteY11" fmla="*/ 2888901 h 3386295"/>
              <a:gd name="connsiteX12" fmla="*/ 447152 w 2205613"/>
              <a:gd name="connsiteY12" fmla="*/ 2778369 h 3386295"/>
              <a:gd name="connsiteX13" fmla="*/ 241160 w 2205613"/>
              <a:gd name="connsiteY13" fmla="*/ 2708031 h 3386295"/>
              <a:gd name="connsiteX14" fmla="*/ 155749 w 2205613"/>
              <a:gd name="connsiteY14" fmla="*/ 2672862 h 3386295"/>
              <a:gd name="connsiteX15" fmla="*/ 95459 w 2205613"/>
              <a:gd name="connsiteY15" fmla="*/ 2718079 h 3386295"/>
              <a:gd name="connsiteX16" fmla="*/ 0 w 2205613"/>
              <a:gd name="connsiteY16" fmla="*/ 2637692 h 3386295"/>
              <a:gd name="connsiteX17" fmla="*/ 140677 w 2205613"/>
              <a:gd name="connsiteY17" fmla="*/ 2547257 h 3386295"/>
              <a:gd name="connsiteX18" fmla="*/ 205991 w 2205613"/>
              <a:gd name="connsiteY18" fmla="*/ 2436725 h 3386295"/>
              <a:gd name="connsiteX19" fmla="*/ 200967 w 2205613"/>
              <a:gd name="connsiteY19" fmla="*/ 2336242 h 3386295"/>
              <a:gd name="connsiteX20" fmla="*/ 145701 w 2205613"/>
              <a:gd name="connsiteY20" fmla="*/ 2240783 h 3386295"/>
              <a:gd name="connsiteX21" fmla="*/ 291402 w 2205613"/>
              <a:gd name="connsiteY21" fmla="*/ 1848897 h 3386295"/>
              <a:gd name="connsiteX22" fmla="*/ 512466 w 2205613"/>
              <a:gd name="connsiteY22" fmla="*/ 1341455 h 3386295"/>
              <a:gd name="connsiteX23" fmla="*/ 1120391 w 2205613"/>
              <a:gd name="connsiteY23" fmla="*/ 0 h 3386295"/>
              <a:gd name="connsiteX0" fmla="*/ 1120391 w 2205613"/>
              <a:gd name="connsiteY0" fmla="*/ 0 h 3386295"/>
              <a:gd name="connsiteX1" fmla="*/ 2205613 w 2205613"/>
              <a:gd name="connsiteY1" fmla="*/ 617974 h 3386295"/>
              <a:gd name="connsiteX2" fmla="*/ 1311310 w 2205613"/>
              <a:gd name="connsiteY2" fmla="*/ 2582426 h 3386295"/>
              <a:gd name="connsiteX3" fmla="*/ 1215851 w 2205613"/>
              <a:gd name="connsiteY3" fmla="*/ 2512088 h 3386295"/>
              <a:gd name="connsiteX4" fmla="*/ 1110343 w 2205613"/>
              <a:gd name="connsiteY4" fmla="*/ 2587451 h 3386295"/>
              <a:gd name="connsiteX5" fmla="*/ 1100294 w 2205613"/>
              <a:gd name="connsiteY5" fmla="*/ 2687934 h 3386295"/>
              <a:gd name="connsiteX6" fmla="*/ 1125415 w 2205613"/>
              <a:gd name="connsiteY6" fmla="*/ 2803490 h 3386295"/>
              <a:gd name="connsiteX7" fmla="*/ 1155560 w 2205613"/>
              <a:gd name="connsiteY7" fmla="*/ 2863780 h 3386295"/>
              <a:gd name="connsiteX8" fmla="*/ 904352 w 2205613"/>
              <a:gd name="connsiteY8" fmla="*/ 3386295 h 3386295"/>
              <a:gd name="connsiteX9" fmla="*/ 849086 w 2205613"/>
              <a:gd name="connsiteY9" fmla="*/ 3356150 h 3386295"/>
              <a:gd name="connsiteX10" fmla="*/ 778747 w 2205613"/>
              <a:gd name="connsiteY10" fmla="*/ 3084844 h 3386295"/>
              <a:gd name="connsiteX11" fmla="*/ 678264 w 2205613"/>
              <a:gd name="connsiteY11" fmla="*/ 2888901 h 3386295"/>
              <a:gd name="connsiteX12" fmla="*/ 447152 w 2205613"/>
              <a:gd name="connsiteY12" fmla="*/ 2778369 h 3386295"/>
              <a:gd name="connsiteX13" fmla="*/ 241160 w 2205613"/>
              <a:gd name="connsiteY13" fmla="*/ 2708031 h 3386295"/>
              <a:gd name="connsiteX14" fmla="*/ 166180 w 2205613"/>
              <a:gd name="connsiteY14" fmla="*/ 2690246 h 3386295"/>
              <a:gd name="connsiteX15" fmla="*/ 95459 w 2205613"/>
              <a:gd name="connsiteY15" fmla="*/ 2718079 h 3386295"/>
              <a:gd name="connsiteX16" fmla="*/ 0 w 2205613"/>
              <a:gd name="connsiteY16" fmla="*/ 2637692 h 3386295"/>
              <a:gd name="connsiteX17" fmla="*/ 140677 w 2205613"/>
              <a:gd name="connsiteY17" fmla="*/ 2547257 h 3386295"/>
              <a:gd name="connsiteX18" fmla="*/ 205991 w 2205613"/>
              <a:gd name="connsiteY18" fmla="*/ 2436725 h 3386295"/>
              <a:gd name="connsiteX19" fmla="*/ 200967 w 2205613"/>
              <a:gd name="connsiteY19" fmla="*/ 2336242 h 3386295"/>
              <a:gd name="connsiteX20" fmla="*/ 145701 w 2205613"/>
              <a:gd name="connsiteY20" fmla="*/ 2240783 h 3386295"/>
              <a:gd name="connsiteX21" fmla="*/ 291402 w 2205613"/>
              <a:gd name="connsiteY21" fmla="*/ 1848897 h 3386295"/>
              <a:gd name="connsiteX22" fmla="*/ 512466 w 2205613"/>
              <a:gd name="connsiteY22" fmla="*/ 1341455 h 3386295"/>
              <a:gd name="connsiteX23" fmla="*/ 1120391 w 2205613"/>
              <a:gd name="connsiteY23" fmla="*/ 0 h 3386295"/>
              <a:gd name="connsiteX0" fmla="*/ 1120391 w 2205613"/>
              <a:gd name="connsiteY0" fmla="*/ 0 h 3386295"/>
              <a:gd name="connsiteX1" fmla="*/ 2205613 w 2205613"/>
              <a:gd name="connsiteY1" fmla="*/ 617974 h 3386295"/>
              <a:gd name="connsiteX2" fmla="*/ 1311310 w 2205613"/>
              <a:gd name="connsiteY2" fmla="*/ 2582426 h 3386295"/>
              <a:gd name="connsiteX3" fmla="*/ 1215851 w 2205613"/>
              <a:gd name="connsiteY3" fmla="*/ 2512088 h 3386295"/>
              <a:gd name="connsiteX4" fmla="*/ 1117296 w 2205613"/>
              <a:gd name="connsiteY4" fmla="*/ 2587451 h 3386295"/>
              <a:gd name="connsiteX5" fmla="*/ 1100294 w 2205613"/>
              <a:gd name="connsiteY5" fmla="*/ 2687934 h 3386295"/>
              <a:gd name="connsiteX6" fmla="*/ 1125415 w 2205613"/>
              <a:gd name="connsiteY6" fmla="*/ 2803490 h 3386295"/>
              <a:gd name="connsiteX7" fmla="*/ 1155560 w 2205613"/>
              <a:gd name="connsiteY7" fmla="*/ 2863780 h 3386295"/>
              <a:gd name="connsiteX8" fmla="*/ 904352 w 2205613"/>
              <a:gd name="connsiteY8" fmla="*/ 3386295 h 3386295"/>
              <a:gd name="connsiteX9" fmla="*/ 849086 w 2205613"/>
              <a:gd name="connsiteY9" fmla="*/ 3356150 h 3386295"/>
              <a:gd name="connsiteX10" fmla="*/ 778747 w 2205613"/>
              <a:gd name="connsiteY10" fmla="*/ 3084844 h 3386295"/>
              <a:gd name="connsiteX11" fmla="*/ 678264 w 2205613"/>
              <a:gd name="connsiteY11" fmla="*/ 2888901 h 3386295"/>
              <a:gd name="connsiteX12" fmla="*/ 447152 w 2205613"/>
              <a:gd name="connsiteY12" fmla="*/ 2778369 h 3386295"/>
              <a:gd name="connsiteX13" fmla="*/ 241160 w 2205613"/>
              <a:gd name="connsiteY13" fmla="*/ 2708031 h 3386295"/>
              <a:gd name="connsiteX14" fmla="*/ 166180 w 2205613"/>
              <a:gd name="connsiteY14" fmla="*/ 2690246 h 3386295"/>
              <a:gd name="connsiteX15" fmla="*/ 95459 w 2205613"/>
              <a:gd name="connsiteY15" fmla="*/ 2718079 h 3386295"/>
              <a:gd name="connsiteX16" fmla="*/ 0 w 2205613"/>
              <a:gd name="connsiteY16" fmla="*/ 2637692 h 3386295"/>
              <a:gd name="connsiteX17" fmla="*/ 140677 w 2205613"/>
              <a:gd name="connsiteY17" fmla="*/ 2547257 h 3386295"/>
              <a:gd name="connsiteX18" fmla="*/ 205991 w 2205613"/>
              <a:gd name="connsiteY18" fmla="*/ 2436725 h 3386295"/>
              <a:gd name="connsiteX19" fmla="*/ 200967 w 2205613"/>
              <a:gd name="connsiteY19" fmla="*/ 2336242 h 3386295"/>
              <a:gd name="connsiteX20" fmla="*/ 145701 w 2205613"/>
              <a:gd name="connsiteY20" fmla="*/ 2240783 h 3386295"/>
              <a:gd name="connsiteX21" fmla="*/ 291402 w 2205613"/>
              <a:gd name="connsiteY21" fmla="*/ 1848897 h 3386295"/>
              <a:gd name="connsiteX22" fmla="*/ 512466 w 2205613"/>
              <a:gd name="connsiteY22" fmla="*/ 1341455 h 3386295"/>
              <a:gd name="connsiteX23" fmla="*/ 1120391 w 2205613"/>
              <a:gd name="connsiteY23" fmla="*/ 0 h 338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05613" h="3386295">
                <a:moveTo>
                  <a:pt x="1120391" y="0"/>
                </a:moveTo>
                <a:lnTo>
                  <a:pt x="2205613" y="617974"/>
                </a:lnTo>
                <a:lnTo>
                  <a:pt x="1311310" y="2582426"/>
                </a:lnTo>
                <a:lnTo>
                  <a:pt x="1215851" y="2512088"/>
                </a:lnTo>
                <a:lnTo>
                  <a:pt x="1117296" y="2587451"/>
                </a:lnTo>
                <a:lnTo>
                  <a:pt x="1100294" y="2687934"/>
                </a:lnTo>
                <a:lnTo>
                  <a:pt x="1125415" y="2803490"/>
                </a:lnTo>
                <a:lnTo>
                  <a:pt x="1155560" y="2863780"/>
                </a:lnTo>
                <a:lnTo>
                  <a:pt x="904352" y="3386295"/>
                </a:lnTo>
                <a:lnTo>
                  <a:pt x="849086" y="3356150"/>
                </a:lnTo>
                <a:lnTo>
                  <a:pt x="778747" y="3084844"/>
                </a:lnTo>
                <a:lnTo>
                  <a:pt x="678264" y="2888901"/>
                </a:lnTo>
                <a:lnTo>
                  <a:pt x="447152" y="2778369"/>
                </a:lnTo>
                <a:lnTo>
                  <a:pt x="241160" y="2708031"/>
                </a:lnTo>
                <a:lnTo>
                  <a:pt x="166180" y="2690246"/>
                </a:lnTo>
                <a:lnTo>
                  <a:pt x="95459" y="2718079"/>
                </a:lnTo>
                <a:lnTo>
                  <a:pt x="0" y="2637692"/>
                </a:lnTo>
                <a:lnTo>
                  <a:pt x="140677" y="2547257"/>
                </a:lnTo>
                <a:lnTo>
                  <a:pt x="205991" y="2436725"/>
                </a:lnTo>
                <a:lnTo>
                  <a:pt x="200967" y="2336242"/>
                </a:lnTo>
                <a:lnTo>
                  <a:pt x="145701" y="2240783"/>
                </a:lnTo>
                <a:cubicBezTo>
                  <a:pt x="162448" y="2159559"/>
                  <a:pt x="230275" y="1998785"/>
                  <a:pt x="291402" y="1848897"/>
                </a:cubicBezTo>
                <a:cubicBezTo>
                  <a:pt x="352529" y="1699009"/>
                  <a:pt x="375976" y="1649605"/>
                  <a:pt x="512466" y="1341455"/>
                </a:cubicBezTo>
                <a:lnTo>
                  <a:pt x="1120391" y="0"/>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A63302C-3844-46C3-8F21-727E4D80E454}"/>
              </a:ext>
            </a:extLst>
          </p:cNvPr>
          <p:cNvSpPr txBox="1">
            <a:spLocks/>
          </p:cNvSpPr>
          <p:nvPr/>
        </p:nvSpPr>
        <p:spPr>
          <a:xfrm>
            <a:off x="6472926" y="2059946"/>
            <a:ext cx="1754726"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05691B19-7222-47DA-AF52-E84855F01BB2}"/>
              </a:ext>
            </a:extLst>
          </p:cNvPr>
          <p:cNvSpPr txBox="1">
            <a:spLocks/>
          </p:cNvSpPr>
          <p:nvPr/>
        </p:nvSpPr>
        <p:spPr>
          <a:xfrm>
            <a:off x="635254" y="2752875"/>
            <a:ext cx="2332242"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satisfied</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loves silver will not be satisfied with silver; Nor he who loves abundance, with increase. This also is vanity.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5:10 </a:t>
            </a:r>
          </a:p>
        </p:txBody>
      </p:sp>
      <p:sp>
        <p:nvSpPr>
          <p:cNvPr id="4" name="Rectangle 2">
            <a:extLst>
              <a:ext uri="{FF2B5EF4-FFF2-40B4-BE49-F238E27FC236}">
                <a16:creationId xmlns:a16="http://schemas.microsoft.com/office/drawing/2014/main" id="{A58050E2-E2AA-403C-AD7F-26A5C0360161}"/>
              </a:ext>
            </a:extLst>
          </p:cNvPr>
          <p:cNvSpPr txBox="1">
            <a:spLocks noChangeArrowheads="1"/>
          </p:cNvSpPr>
          <p:nvPr/>
        </p:nvSpPr>
        <p:spPr bwMode="auto">
          <a:xfrm>
            <a:off x="2727005" y="2029726"/>
            <a:ext cx="142452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948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8" presetClass="emph" presetSubtype="0" fill="hold" grpId="1" nodeType="withEffect">
                                  <p:stCondLst>
                                    <p:cond delay="0"/>
                                  </p:stCondLst>
                                  <p:childTnLst>
                                    <p:set>
                                      <p:cBhvr override="childStyle">
                                        <p:cTn id="20" dur="500" fill="hold"/>
                                        <p:tgtEl>
                                          <p:spTgt spid="9"/>
                                        </p:tgtEl>
                                        <p:attrNameLst>
                                          <p:attrName>style.textDecorationUnderline</p:attrName>
                                        </p:attrNameLst>
                                      </p:cBhvr>
                                      <p:to>
                                        <p:strVal val="true"/>
                                      </p:to>
                                    </p:set>
                                  </p:childTnLst>
                                </p:cTn>
                              </p:par>
                              <p:par>
                                <p:cTn id="21" presetID="22" presetClass="entr" presetSubtype="8" fill="hold" grpId="0" nodeType="withEffect">
                                  <p:stCondLst>
                                    <p:cond delay="40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8" presetClass="emph" presetSubtype="0" fill="hold" grpId="1" nodeType="withEffect">
                                  <p:stCondLst>
                                    <p:cond delay="400"/>
                                  </p:stCondLst>
                                  <p:childTnLst>
                                    <p:set>
                                      <p:cBhvr override="childStyle">
                                        <p:cTn id="25" dur="500" fill="hold"/>
                                        <p:tgtEl>
                                          <p:spTgt spid="10"/>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50"/>
                                        <p:tgtEl>
                                          <p:spTgt spid="4"/>
                                        </p:tgtEl>
                                      </p:cBhvr>
                                    </p:animEffect>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3074" grpId="0"/>
      <p:bldP spid="3074" grpId="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78FEE-2EA1-453C-BA4E-43A713BD5616}"/>
              </a:ext>
            </a:extLst>
          </p:cNvPr>
          <p:cNvPicPr>
            <a:picLocks noChangeAspect="1"/>
          </p:cNvPicPr>
          <p:nvPr/>
        </p:nvPicPr>
        <p:blipFill rotWithShape="1">
          <a:blip r:embed="rId3">
            <a:extLst>
              <a:ext uri="{28A0092B-C50C-407E-A947-70E740481C1C}">
                <a14:useLocalDpi xmlns:a14="http://schemas.microsoft.com/office/drawing/2010/main" val="0"/>
              </a:ext>
            </a:extLst>
          </a:blip>
          <a:srcRect b="6521"/>
          <a:stretch/>
        </p:blipFill>
        <p:spPr>
          <a:xfrm>
            <a:off x="0" y="-1"/>
            <a:ext cx="9144000" cy="6858001"/>
          </a:xfrm>
          <a:prstGeom prst="rect">
            <a:avLst/>
          </a:prstGeom>
        </p:spPr>
      </p:pic>
      <p:sp>
        <p:nvSpPr>
          <p:cNvPr id="5" name="Rectangle 2">
            <a:extLst>
              <a:ext uri="{FF2B5EF4-FFF2-40B4-BE49-F238E27FC236}">
                <a16:creationId xmlns:a16="http://schemas.microsoft.com/office/drawing/2014/main" id="{D5457C13-CBC5-48BC-AD71-208852F8DAE7}"/>
              </a:ext>
            </a:extLst>
          </p:cNvPr>
          <p:cNvSpPr txBox="1">
            <a:spLocks noChangeArrowheads="1"/>
          </p:cNvSpPr>
          <p:nvPr/>
        </p:nvSpPr>
        <p:spPr bwMode="auto">
          <a:xfrm>
            <a:off x="2727005" y="2029726"/>
            <a:ext cx="142452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708921D2-CDBA-4403-8367-EC7B358AF9D1}"/>
              </a:ext>
            </a:extLst>
          </p:cNvPr>
          <p:cNvPicPr>
            <a:picLocks noChangeAspect="1"/>
          </p:cNvPicPr>
          <p:nvPr/>
        </p:nvPicPr>
        <p:blipFill rotWithShape="1">
          <a:blip r:embed="rId3">
            <a:extLst>
              <a:ext uri="{28A0092B-C50C-407E-A947-70E740481C1C}">
                <a14:useLocalDpi xmlns:a14="http://schemas.microsoft.com/office/drawing/2010/main" val="0"/>
              </a:ext>
            </a:extLst>
          </a:blip>
          <a:srcRect t="50599" b="6521"/>
          <a:stretch/>
        </p:blipFill>
        <p:spPr>
          <a:xfrm>
            <a:off x="0" y="3712191"/>
            <a:ext cx="9144000" cy="3145809"/>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where your treasure is, there your heart will be also. The lamp of the body is the eye. If therefore your eye is good, your whole body will be full of light. But if your eye is bad, your whole body will be full of darkness. If therefore the light that is in you is darkness, how great is that darkness!"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6:21-23 </a:t>
            </a:r>
          </a:p>
        </p:txBody>
      </p:sp>
      <p:sp>
        <p:nvSpPr>
          <p:cNvPr id="9" name="Rectangle 2">
            <a:extLst>
              <a:ext uri="{FF2B5EF4-FFF2-40B4-BE49-F238E27FC236}">
                <a16:creationId xmlns:a16="http://schemas.microsoft.com/office/drawing/2014/main" id="{F137DF5D-AFAF-4EA1-B99C-8AB4DCFF09F3}"/>
              </a:ext>
            </a:extLst>
          </p:cNvPr>
          <p:cNvSpPr txBox="1">
            <a:spLocks noChangeArrowheads="1"/>
          </p:cNvSpPr>
          <p:nvPr/>
        </p:nvSpPr>
        <p:spPr bwMode="auto">
          <a:xfrm>
            <a:off x="3378991" y="3024123"/>
            <a:ext cx="142452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3AA68D9-05CF-4608-902E-CE38F4C3575C}"/>
              </a:ext>
            </a:extLst>
          </p:cNvPr>
          <p:cNvSpPr txBox="1">
            <a:spLocks noChangeArrowheads="1"/>
          </p:cNvSpPr>
          <p:nvPr/>
        </p:nvSpPr>
        <p:spPr bwMode="auto">
          <a:xfrm>
            <a:off x="3170870" y="4947697"/>
            <a:ext cx="224552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darkness</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80F4034-A3F8-4E55-8015-C11C1A475C97}"/>
              </a:ext>
            </a:extLst>
          </p:cNvPr>
          <p:cNvSpPr txBox="1">
            <a:spLocks noChangeArrowheads="1"/>
          </p:cNvSpPr>
          <p:nvPr/>
        </p:nvSpPr>
        <p:spPr bwMode="auto">
          <a:xfrm>
            <a:off x="6090759" y="462851"/>
            <a:ext cx="38243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3C74824-3BF0-4D36-86E4-876EFC810D1F}"/>
              </a:ext>
            </a:extLst>
          </p:cNvPr>
          <p:cNvSpPr txBox="1">
            <a:spLocks noChangeArrowheads="1"/>
          </p:cNvSpPr>
          <p:nvPr/>
        </p:nvSpPr>
        <p:spPr bwMode="auto">
          <a:xfrm>
            <a:off x="2864165" y="2387377"/>
            <a:ext cx="37100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8FE9108-C8DA-4D9A-ACAB-7F14EDA728D8}"/>
              </a:ext>
            </a:extLst>
          </p:cNvPr>
          <p:cNvSpPr txBox="1">
            <a:spLocks noChangeArrowheads="1"/>
          </p:cNvSpPr>
          <p:nvPr/>
        </p:nvSpPr>
        <p:spPr bwMode="auto">
          <a:xfrm>
            <a:off x="4030977" y="1743010"/>
            <a:ext cx="39386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38B4DBA-6CE7-42A3-8533-D9C1DA6ABB78}"/>
              </a:ext>
            </a:extLst>
          </p:cNvPr>
          <p:cNvSpPr txBox="1">
            <a:spLocks noChangeArrowheads="1"/>
          </p:cNvSpPr>
          <p:nvPr/>
        </p:nvSpPr>
        <p:spPr bwMode="auto">
          <a:xfrm>
            <a:off x="4680582" y="1740629"/>
            <a:ext cx="39386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v</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FF99CBA-5197-4952-A414-E808DC2E2D12}"/>
              </a:ext>
            </a:extLst>
          </p:cNvPr>
          <p:cNvSpPr txBox="1">
            <a:spLocks noChangeArrowheads="1"/>
          </p:cNvSpPr>
          <p:nvPr/>
        </p:nvSpPr>
        <p:spPr bwMode="auto">
          <a:xfrm>
            <a:off x="4635341" y="463327"/>
            <a:ext cx="39058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C3182A0-4420-41E9-85A5-8F5CA09EC889}"/>
              </a:ext>
            </a:extLst>
          </p:cNvPr>
          <p:cNvSpPr txBox="1">
            <a:spLocks noChangeArrowheads="1"/>
          </p:cNvSpPr>
          <p:nvPr/>
        </p:nvSpPr>
        <p:spPr bwMode="auto">
          <a:xfrm>
            <a:off x="3597760" y="135962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serve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CC79D58-F5E9-4FA0-A47F-4C44529082A1}"/>
              </a:ext>
            </a:extLst>
          </p:cNvPr>
          <p:cNvSpPr txBox="1">
            <a:spLocks noChangeArrowheads="1"/>
          </p:cNvSpPr>
          <p:nvPr/>
        </p:nvSpPr>
        <p:spPr bwMode="auto">
          <a:xfrm>
            <a:off x="3163329" y="2017258"/>
            <a:ext cx="2690519" cy="75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AFF6F052-40B4-46A9-8504-39025CB3F6A8}"/>
              </a:ext>
            </a:extLst>
          </p:cNvPr>
          <p:cNvSpPr txBox="1">
            <a:spLocks noChangeArrowheads="1"/>
          </p:cNvSpPr>
          <p:nvPr/>
        </p:nvSpPr>
        <p:spPr bwMode="auto">
          <a:xfrm>
            <a:off x="3597760" y="135962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serve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512C28AB-3E37-4141-A560-23F0C778F139}"/>
              </a:ext>
            </a:extLst>
          </p:cNvPr>
          <p:cNvSpPr txBox="1">
            <a:spLocks noChangeArrowheads="1"/>
          </p:cNvSpPr>
          <p:nvPr/>
        </p:nvSpPr>
        <p:spPr bwMode="auto">
          <a:xfrm>
            <a:off x="1986922" y="1148165"/>
            <a:ext cx="4999630" cy="24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serve</a:t>
            </a:r>
          </a:p>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darkness</a:t>
            </a:r>
            <a:endParaRPr lang="en-US" altLang="en-US" sz="3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9186652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3.7037E-6 C 0.00174 0.02176 0.00191 0.04213 0.00521 0.05995 C 0.01059 0.0831 0.00886 0.0993 0.03334 0.10625 C 0.05764 0.11666 0.11962 0.11412 0.14913 0.11504 C 0.17952 0.11805 0.19618 0.11759 0.21337 0.12083 C 0.23212 0.1243 0.24913 0.12685 0.25834 0.13518 C 0.2691 0.14629 0.27344 0.1618 0.27813 0.18217 C 0.28229 0.20139 0.28403 0.20254 0.29115 0.23333 " pathEditMode="relative" rAng="0" ptsTypes="AAAAAAAA">
                                      <p:cBhvr>
                                        <p:cTn id="6" dur="2000" fill="hold"/>
                                        <p:tgtEl>
                                          <p:spTgt spid="5"/>
                                        </p:tgtEl>
                                        <p:attrNameLst>
                                          <p:attrName>ppt_x</p:attrName>
                                          <p:attrName>ppt_y</p:attrName>
                                        </p:attrNameLst>
                                      </p:cBhvr>
                                      <p:rCtr x="14549" y="11667"/>
                                    </p:animMotion>
                                  </p:childTnLst>
                                </p:cTn>
                              </p:par>
                              <p:par>
                                <p:cTn id="7" presetID="1" presetClass="exit" presetSubtype="0" fill="hold" grpId="1" nodeType="withEffect">
                                  <p:stCondLst>
                                    <p:cond delay="2000"/>
                                  </p:stCondLst>
                                  <p:childTnLst>
                                    <p:set>
                                      <p:cBhvr>
                                        <p:cTn id="8" dur="1" fill="hold">
                                          <p:stCondLst>
                                            <p:cond delay="0"/>
                                          </p:stCondLst>
                                        </p:cTn>
                                        <p:tgtEl>
                                          <p:spTgt spid="5"/>
                                        </p:tgtEl>
                                        <p:attrNameLst>
                                          <p:attrName>style.visibility</p:attrName>
                                        </p:attrNameLst>
                                      </p:cBhvr>
                                      <p:to>
                                        <p:strVal val="hidden"/>
                                      </p:to>
                                    </p:set>
                                  </p:childTnLst>
                                </p:cTn>
                              </p:par>
                              <p:par>
                                <p:cTn id="9" presetID="4" presetClass="entr" presetSubtype="16" fill="hold" grpId="0" nodeType="withEffect">
                                  <p:stCondLst>
                                    <p:cond delay="1500"/>
                                  </p:stCondLst>
                                  <p:childTnLst>
                                    <p:set>
                                      <p:cBhvr>
                                        <p:cTn id="10" dur="1" fill="hold">
                                          <p:stCondLst>
                                            <p:cond delay="0"/>
                                          </p:stCondLst>
                                        </p:cTn>
                                        <p:tgtEl>
                                          <p:spTgt spid="3074"/>
                                        </p:tgtEl>
                                        <p:attrNameLst>
                                          <p:attrName>style.visibility</p:attrName>
                                        </p:attrNameLst>
                                      </p:cBhvr>
                                      <p:to>
                                        <p:strVal val="visible"/>
                                      </p:to>
                                    </p:set>
                                    <p:animEffect transition="in" filter="box(in)">
                                      <p:cBhvr>
                                        <p:cTn id="11" dur="1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par>
                                <p:cTn id="35" presetID="6" presetClass="emph" presetSubtype="0" fill="hold" grpId="2" nodeType="withEffect">
                                  <p:stCondLst>
                                    <p:cond delay="0"/>
                                  </p:stCondLst>
                                  <p:childTnLst>
                                    <p:animScale>
                                      <p:cBhvr>
                                        <p:cTn id="36" dur="2000" fill="hold"/>
                                        <p:tgtEl>
                                          <p:spTgt spid="11"/>
                                        </p:tgtEl>
                                      </p:cBhvr>
                                      <p:by x="105000" y="105000"/>
                                    </p:animScale>
                                  </p:childTnLst>
                                </p:cTn>
                              </p:par>
                              <p:par>
                                <p:cTn id="37" presetID="6" presetClass="emph" presetSubtype="0" fill="hold" grpId="2" nodeType="withEffect">
                                  <p:stCondLst>
                                    <p:cond delay="0"/>
                                  </p:stCondLst>
                                  <p:childTnLst>
                                    <p:animScale>
                                      <p:cBhvr>
                                        <p:cTn id="38" dur="2000" fill="hold"/>
                                        <p:tgtEl>
                                          <p:spTgt spid="14"/>
                                        </p:tgtEl>
                                      </p:cBhvr>
                                      <p:by x="105000" y="105000"/>
                                    </p:animScale>
                                  </p:childTnLst>
                                </p:cTn>
                              </p:par>
                              <p:par>
                                <p:cTn id="39" presetID="6" presetClass="emph" presetSubtype="0" fill="hold" grpId="2" nodeType="withEffect">
                                  <p:stCondLst>
                                    <p:cond delay="0"/>
                                  </p:stCondLst>
                                  <p:childTnLst>
                                    <p:animScale>
                                      <p:cBhvr>
                                        <p:cTn id="40" dur="2000" fill="hold"/>
                                        <p:tgtEl>
                                          <p:spTgt spid="15"/>
                                        </p:tgtEl>
                                      </p:cBhvr>
                                      <p:by x="105000" y="105000"/>
                                    </p:animScale>
                                  </p:childTnLst>
                                </p:cTn>
                              </p:par>
                              <p:par>
                                <p:cTn id="41" presetID="6" presetClass="emph" presetSubtype="0" fill="hold" grpId="2" nodeType="withEffect">
                                  <p:stCondLst>
                                    <p:cond delay="0"/>
                                  </p:stCondLst>
                                  <p:childTnLst>
                                    <p:animScale>
                                      <p:cBhvr>
                                        <p:cTn id="42" dur="2000" fill="hold"/>
                                        <p:tgtEl>
                                          <p:spTgt spid="16"/>
                                        </p:tgtEl>
                                      </p:cBhvr>
                                      <p:by x="105000" y="105000"/>
                                    </p:animScale>
                                  </p:childTnLst>
                                </p:cTn>
                              </p:par>
                              <p:par>
                                <p:cTn id="43" presetID="6" presetClass="emph" presetSubtype="0" fill="hold" grpId="2" nodeType="withEffect">
                                  <p:stCondLst>
                                    <p:cond delay="0"/>
                                  </p:stCondLst>
                                  <p:childTnLst>
                                    <p:animScale>
                                      <p:cBhvr>
                                        <p:cTn id="44" dur="2000" fill="hold"/>
                                        <p:tgtEl>
                                          <p:spTgt spid="17"/>
                                        </p:tgtEl>
                                      </p:cBhvr>
                                      <p:by x="105000" y="105000"/>
                                    </p:animScale>
                                  </p:childTnLst>
                                </p:cTn>
                              </p:par>
                              <p:par>
                                <p:cTn id="45" presetID="3" presetClass="emph" presetSubtype="2" fill="hold" grpId="2" nodeType="withEffect">
                                  <p:stCondLst>
                                    <p:cond delay="0"/>
                                  </p:stCondLst>
                                  <p:childTnLst>
                                    <p:animClr clrSpc="rgb" dir="cw">
                                      <p:cBhvr override="childStyle">
                                        <p:cTn id="46" dur="2000" fill="hold"/>
                                        <p:tgtEl>
                                          <p:spTgt spid="10"/>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2000" fill="hold"/>
                                        <p:tgtEl>
                                          <p:spTgt spid="9"/>
                                        </p:tgtEl>
                                        <p:attrNameLst>
                                          <p:attrName>style.color</p:attrName>
                                        </p:attrNameLst>
                                      </p:cBhvr>
                                      <p:to>
                                        <a:schemeClr val="bg1"/>
                                      </p:to>
                                    </p:animClr>
                                  </p:childTnLst>
                                </p:cTn>
                              </p:par>
                              <p:par>
                                <p:cTn id="49" presetID="42" presetClass="path" presetSubtype="0" accel="50000" decel="50000" fill="hold" grpId="1" nodeType="withEffect">
                                  <p:stCondLst>
                                    <p:cond delay="0"/>
                                  </p:stCondLst>
                                  <p:childTnLst>
                                    <p:animMotion origin="layout" path="M 4.16667E-6 -3.7037E-6 L -0.11077 -0.0537 " pathEditMode="relative" rAng="0" ptsTypes="AA">
                                      <p:cBhvr>
                                        <p:cTn id="50" dur="2000" fill="hold"/>
                                        <p:tgtEl>
                                          <p:spTgt spid="9"/>
                                        </p:tgtEl>
                                        <p:attrNameLst>
                                          <p:attrName>ppt_x</p:attrName>
                                          <p:attrName>ppt_y</p:attrName>
                                        </p:attrNameLst>
                                      </p:cBhvr>
                                      <p:rCtr x="-5538" y="-2685"/>
                                    </p:animMotion>
                                  </p:childTnLst>
                                </p:cTn>
                              </p:par>
                              <p:par>
                                <p:cTn id="51" presetID="42" presetClass="path" presetSubtype="0" accel="50000" decel="50000" fill="hold" grpId="1" nodeType="withEffect">
                                  <p:stCondLst>
                                    <p:cond delay="0"/>
                                  </p:stCondLst>
                                  <p:childTnLst>
                                    <p:animMotion origin="layout" path="M -4.44444E-6 7.40741E-7 L 0.14775 -0.33472 " pathEditMode="relative" rAng="0" ptsTypes="AA">
                                      <p:cBhvr>
                                        <p:cTn id="52" dur="2000" fill="hold"/>
                                        <p:tgtEl>
                                          <p:spTgt spid="10"/>
                                        </p:tgtEl>
                                        <p:attrNameLst>
                                          <p:attrName>ppt_x</p:attrName>
                                          <p:attrName>ppt_y</p:attrName>
                                        </p:attrNameLst>
                                      </p:cBhvr>
                                      <p:rCtr x="7378" y="-16736"/>
                                    </p:animMotion>
                                  </p:childTnLst>
                                </p:cTn>
                              </p:par>
                              <p:par>
                                <p:cTn id="53" presetID="42" presetClass="path" presetSubtype="0" accel="50000" decel="50000" fill="hold" grpId="1" nodeType="withEffect">
                                  <p:stCondLst>
                                    <p:cond delay="0"/>
                                  </p:stCondLst>
                                  <p:childTnLst>
                                    <p:animMotion origin="layout" path="M 1.38889E-6 -4.07407E-6 L -0.04011 0.13125 " pathEditMode="relative" rAng="0" ptsTypes="AA">
                                      <p:cBhvr>
                                        <p:cTn id="54" dur="2000" fill="hold"/>
                                        <p:tgtEl>
                                          <p:spTgt spid="11"/>
                                        </p:tgtEl>
                                        <p:attrNameLst>
                                          <p:attrName>ppt_x</p:attrName>
                                          <p:attrName>ppt_y</p:attrName>
                                        </p:attrNameLst>
                                      </p:cBhvr>
                                      <p:rCtr x="-2014" y="6551"/>
                                    </p:animMotion>
                                  </p:childTnLst>
                                </p:cTn>
                              </p:par>
                              <p:par>
                                <p:cTn id="55" presetID="42" presetClass="path" presetSubtype="0" accel="50000" decel="50000" fill="hold" grpId="1" nodeType="withEffect">
                                  <p:stCondLst>
                                    <p:cond delay="0"/>
                                  </p:stCondLst>
                                  <p:childTnLst>
                                    <p:animMotion origin="layout" path="M 8.33333E-7 -4.07407E-6 L -0.14358 0.13149 " pathEditMode="relative" rAng="0" ptsTypes="AA">
                                      <p:cBhvr>
                                        <p:cTn id="56" dur="2000" fill="hold"/>
                                        <p:tgtEl>
                                          <p:spTgt spid="14"/>
                                        </p:tgtEl>
                                        <p:attrNameLst>
                                          <p:attrName>ppt_x</p:attrName>
                                          <p:attrName>ppt_y</p:attrName>
                                        </p:attrNameLst>
                                      </p:cBhvr>
                                      <p:rCtr x="-7187" y="6574"/>
                                    </p:animMotion>
                                  </p:childTnLst>
                                </p:cTn>
                              </p:par>
                              <p:par>
                                <p:cTn id="57" presetID="42" presetClass="path" presetSubtype="0" accel="50000" decel="50000" fill="hold" grpId="1" nodeType="withEffect">
                                  <p:stCondLst>
                                    <p:cond delay="0"/>
                                  </p:stCondLst>
                                  <p:childTnLst>
                                    <p:animMotion origin="layout" path="M 3.05556E-6 3.7037E-7 L 0.10087 -0.14931 " pathEditMode="relative" rAng="0" ptsTypes="AA">
                                      <p:cBhvr>
                                        <p:cTn id="58" dur="2000" fill="hold"/>
                                        <p:tgtEl>
                                          <p:spTgt spid="15"/>
                                        </p:tgtEl>
                                        <p:attrNameLst>
                                          <p:attrName>ppt_x</p:attrName>
                                          <p:attrName>ppt_y</p:attrName>
                                        </p:attrNameLst>
                                      </p:cBhvr>
                                      <p:rCtr x="5035" y="-7477"/>
                                    </p:animMotion>
                                  </p:childTnLst>
                                </p:cTn>
                              </p:par>
                              <p:par>
                                <p:cTn id="59" presetID="42" presetClass="path" presetSubtype="0" accel="50000" decel="50000" fill="hold" grpId="1" nodeType="withEffect">
                                  <p:stCondLst>
                                    <p:cond delay="0"/>
                                  </p:stCondLst>
                                  <p:childTnLst>
                                    <p:animMotion origin="layout" path="M 3.61111E-6 1.85185E-6 L -0.00035 -0.05533 " pathEditMode="relative" rAng="0" ptsTypes="AA">
                                      <p:cBhvr>
                                        <p:cTn id="60" dur="2000" fill="hold"/>
                                        <p:tgtEl>
                                          <p:spTgt spid="16"/>
                                        </p:tgtEl>
                                        <p:attrNameLst>
                                          <p:attrName>ppt_x</p:attrName>
                                          <p:attrName>ppt_y</p:attrName>
                                        </p:attrNameLst>
                                      </p:cBhvr>
                                      <p:rCtr x="-17" y="-2778"/>
                                    </p:animMotion>
                                  </p:childTnLst>
                                </p:cTn>
                              </p:par>
                              <p:par>
                                <p:cTn id="61" presetID="42" presetClass="path" presetSubtype="0" accel="50000" decel="50000" fill="hold" grpId="1" nodeType="withEffect">
                                  <p:stCondLst>
                                    <p:cond delay="0"/>
                                  </p:stCondLst>
                                  <p:childTnLst>
                                    <p:animMotion origin="layout" path="M -3.33333E-6 4.81481E-6 L -0.01979 -0.05533 " pathEditMode="relative" rAng="0" ptsTypes="AA">
                                      <p:cBhvr>
                                        <p:cTn id="62" dur="2000" fill="hold"/>
                                        <p:tgtEl>
                                          <p:spTgt spid="17"/>
                                        </p:tgtEl>
                                        <p:attrNameLst>
                                          <p:attrName>ppt_x</p:attrName>
                                          <p:attrName>ppt_y</p:attrName>
                                        </p:attrNameLst>
                                      </p:cBhvr>
                                      <p:rCtr x="-990" y="-2778"/>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50"/>
                                        <p:tgtEl>
                                          <p:spTgt spid="13"/>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up)">
                                      <p:cBhvr>
                                        <p:cTn id="72" dur="500"/>
                                        <p:tgtEl>
                                          <p:spTgt spid="18"/>
                                        </p:tgtEl>
                                      </p:cBhvr>
                                    </p:animEffect>
                                  </p:childTnLst>
                                </p:cTn>
                              </p:par>
                              <p:par>
                                <p:cTn id="73" presetID="10" presetClass="exit" presetSubtype="0" fill="hold" grpId="3" nodeType="with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par>
                                <p:cTn id="76" presetID="10" presetClass="exit" presetSubtype="0" fill="hold" grpId="3"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grpId="3" nodeType="with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xit" presetSubtype="0" fill="hold" grpId="3"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10" presetClass="exit" presetSubtype="0" fill="hold" grpId="3"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3" nodeType="clickEffect">
                                  <p:stCondLst>
                                    <p:cond delay="0"/>
                                  </p:stCondLst>
                                  <p:childTnLst>
                                    <p:animMotion origin="layout" path="M 0.14775 -0.33472 L 0.14775 0.2581 " pathEditMode="relative" rAng="0" ptsTypes="AA">
                                      <p:cBhvr>
                                        <p:cTn id="91" dur="2000" fill="hold"/>
                                        <p:tgtEl>
                                          <p:spTgt spid="10"/>
                                        </p:tgtEl>
                                        <p:attrNameLst>
                                          <p:attrName>ppt_x</p:attrName>
                                          <p:attrName>ppt_y</p:attrName>
                                        </p:attrNameLst>
                                      </p:cBhvr>
                                      <p:rCtr x="0" y="29630"/>
                                    </p:animMotion>
                                  </p:childTnLst>
                                </p:cTn>
                              </p:par>
                              <p:par>
                                <p:cTn id="92" presetID="50" presetClass="path" presetSubtype="0" accel="50000" decel="50000" fill="hold" grpId="3" nodeType="withEffect">
                                  <p:stCondLst>
                                    <p:cond delay="0"/>
                                  </p:stCondLst>
                                  <p:childTnLst>
                                    <p:animMotion origin="layout" path="M -0.11077 -0.0537 C -0.13334 -0.08726 -0.13976 -0.1 -0.154 -0.13009 C -0.17466 -0.17014 -0.17066 -0.17222 -0.18802 -0.22801 C -0.20625 -0.33889 -0.20487 -0.4706 -0.20469 -0.54282 " pathEditMode="relative" rAng="0" ptsTypes="AAAA">
                                      <p:cBhvr>
                                        <p:cTn id="93" dur="2000" fill="hold"/>
                                        <p:tgtEl>
                                          <p:spTgt spid="9"/>
                                        </p:tgtEl>
                                        <p:attrNameLst>
                                          <p:attrName>ppt_x</p:attrName>
                                          <p:attrName>ppt_y</p:attrName>
                                        </p:attrNameLst>
                                      </p:cBhvr>
                                      <p:rCtr x="-4705" y="-24468"/>
                                    </p:animMotion>
                                  </p:childTnLst>
                                </p:cTn>
                              </p:par>
                              <p:par>
                                <p:cTn id="94" presetID="10" presetClass="exit" presetSubtype="0" fill="hold" grpId="1" nodeType="with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9" grpId="0"/>
      <p:bldP spid="9" grpId="1"/>
      <p:bldP spid="9" grpId="2"/>
      <p:bldP spid="9" grpId="3"/>
      <p:bldP spid="10" grpId="0"/>
      <p:bldP spid="10" grpId="1"/>
      <p:bldP spid="10" grpId="2"/>
      <p:bldP spid="10"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1" grpId="0"/>
      <p:bldP spid="11" grpId="1"/>
      <p:bldP spid="11" grpId="2"/>
      <p:bldP spid="11" grpId="3"/>
      <p:bldP spid="13" grpId="0"/>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0B5D19-30A2-4C30-B4AA-20B27E419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1307751"/>
            <a:ext cx="8229600" cy="42424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 can serve two masters; for either he will hate the one and love the other, or else he will be loyal to the one and despise the other. You cannot serve God and mammon.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6:24 </a:t>
            </a:r>
          </a:p>
        </p:txBody>
      </p:sp>
      <p:sp>
        <p:nvSpPr>
          <p:cNvPr id="4" name="Rectangle 2">
            <a:extLst>
              <a:ext uri="{FF2B5EF4-FFF2-40B4-BE49-F238E27FC236}">
                <a16:creationId xmlns:a16="http://schemas.microsoft.com/office/drawing/2014/main" id="{CC89B297-B807-4E24-8397-0EA3E195EA17}"/>
              </a:ext>
            </a:extLst>
          </p:cNvPr>
          <p:cNvSpPr txBox="1">
            <a:spLocks noChangeArrowheads="1"/>
          </p:cNvSpPr>
          <p:nvPr/>
        </p:nvSpPr>
        <p:spPr bwMode="auto">
          <a:xfrm>
            <a:off x="3597760" y="135962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serve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06FE524-9F4F-4C20-80CD-4DC29A1A0BA3}"/>
              </a:ext>
            </a:extLst>
          </p:cNvPr>
          <p:cNvSpPr txBox="1">
            <a:spLocks noChangeArrowheads="1"/>
          </p:cNvSpPr>
          <p:nvPr/>
        </p:nvSpPr>
        <p:spPr bwMode="auto">
          <a:xfrm>
            <a:off x="4790411" y="4047493"/>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serve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A20C5C32-41E8-41E4-A52E-9CECD3E1A5C1}"/>
              </a:ext>
            </a:extLst>
          </p:cNvPr>
          <p:cNvSpPr txBox="1">
            <a:spLocks noChangeArrowheads="1"/>
          </p:cNvSpPr>
          <p:nvPr/>
        </p:nvSpPr>
        <p:spPr bwMode="auto">
          <a:xfrm>
            <a:off x="5099654" y="1725737"/>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serve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BDBC14F9-9E50-4E7F-9CC7-A835E6325F18}"/>
              </a:ext>
            </a:extLst>
          </p:cNvPr>
          <p:cNvSpPr txBox="1">
            <a:spLocks noChangeArrowheads="1"/>
          </p:cNvSpPr>
          <p:nvPr/>
        </p:nvSpPr>
        <p:spPr bwMode="auto">
          <a:xfrm>
            <a:off x="5755386" y="4409583"/>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serve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6156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42" presetClass="path" presetSubtype="0" accel="50000" decel="50000" fill="hold" grpId="1" nodeType="withEffect">
                                  <p:stCondLst>
                                    <p:cond delay="0"/>
                                  </p:stCondLst>
                                  <p:childTnLst>
                                    <p:animMotion origin="layout" path="M -1.38889E-6 3.7037E-7 L 0.16389 0.0537 " pathEditMode="relative" rAng="0" ptsTypes="AA">
                                      <p:cBhvr>
                                        <p:cTn id="21" dur="2000" fill="hold"/>
                                        <p:tgtEl>
                                          <p:spTgt spid="4"/>
                                        </p:tgtEl>
                                        <p:attrNameLst>
                                          <p:attrName>ppt_x</p:attrName>
                                          <p:attrName>ppt_y</p:attrName>
                                        </p:attrNameLst>
                                      </p:cBhvr>
                                      <p:rCtr x="8194" y="2685"/>
                                    </p:animMotion>
                                  </p:childTnLst>
                                </p:cTn>
                              </p:par>
                              <p:par>
                                <p:cTn id="22" presetID="42" presetClass="path" presetSubtype="0" accel="50000" decel="50000" fill="hold" grpId="1" nodeType="withEffect">
                                  <p:stCondLst>
                                    <p:cond delay="0"/>
                                  </p:stCondLst>
                                  <p:childTnLst>
                                    <p:animMotion origin="layout" path="M 3.05556E-6 7.40741E-7 L 0.10555 0.05301 " pathEditMode="relative" rAng="0" ptsTypes="AA">
                                      <p:cBhvr>
                                        <p:cTn id="23" dur="2000" fill="hold"/>
                                        <p:tgtEl>
                                          <p:spTgt spid="6"/>
                                        </p:tgtEl>
                                        <p:attrNameLst>
                                          <p:attrName>ppt_x</p:attrName>
                                          <p:attrName>ppt_y</p:attrName>
                                        </p:attrNameLst>
                                      </p:cBhvr>
                                      <p:rCtr x="5278" y="2639"/>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118E7-2268-493A-B074-8886ACC9F602}"/>
              </a:ext>
            </a:extLst>
          </p:cNvPr>
          <p:cNvPicPr>
            <a:picLocks noChangeAspect="1"/>
          </p:cNvPicPr>
          <p:nvPr/>
        </p:nvPicPr>
        <p:blipFill rotWithShape="1">
          <a:blip r:embed="rId3">
            <a:extLst>
              <a:ext uri="{28A0092B-C50C-407E-A947-70E740481C1C}">
                <a14:useLocalDpi xmlns:a14="http://schemas.microsoft.com/office/drawing/2010/main" val="0"/>
              </a:ext>
            </a:extLst>
          </a:blip>
          <a:srcRect l="7080" t="9099" r="6903" b="7420"/>
          <a:stretch/>
        </p:blipFill>
        <p:spPr>
          <a:xfrm>
            <a:off x="-1" y="0"/>
            <a:ext cx="9144001" cy="6858000"/>
          </a:xfrm>
          <a:prstGeom prst="rect">
            <a:avLst/>
          </a:prstGeom>
        </p:spPr>
      </p:pic>
      <p:sp>
        <p:nvSpPr>
          <p:cNvPr id="3074" name="Rectangle 2"/>
          <p:cNvSpPr>
            <a:spLocks noGrp="1" noChangeArrowheads="1"/>
          </p:cNvSpPr>
          <p:nvPr>
            <p:ph type="title"/>
          </p:nvPr>
        </p:nvSpPr>
        <p:spPr>
          <a:xfrm>
            <a:off x="367249" y="1678401"/>
            <a:ext cx="8430768" cy="42242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servant can serve two masters; for either he will hate the one and love the other, or else he will be loyal to the one and despise the other. You cannot serve God and mammon."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16:13 </a:t>
            </a:r>
          </a:p>
        </p:txBody>
      </p:sp>
      <p:sp>
        <p:nvSpPr>
          <p:cNvPr id="4" name="Rectangle 2">
            <a:extLst>
              <a:ext uri="{FF2B5EF4-FFF2-40B4-BE49-F238E27FC236}">
                <a16:creationId xmlns:a16="http://schemas.microsoft.com/office/drawing/2014/main" id="{E933D106-B1F0-4345-A7F5-2F1AC2D90D05}"/>
              </a:ext>
            </a:extLst>
          </p:cNvPr>
          <p:cNvSpPr txBox="1">
            <a:spLocks noChangeArrowheads="1"/>
          </p:cNvSpPr>
          <p:nvPr/>
        </p:nvSpPr>
        <p:spPr bwMode="auto">
          <a:xfrm>
            <a:off x="5099654" y="1725737"/>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serve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1A12205-0417-422F-88BB-FDB8ECD0410B}"/>
              </a:ext>
            </a:extLst>
          </p:cNvPr>
          <p:cNvSpPr txBox="1">
            <a:spLocks noChangeArrowheads="1"/>
          </p:cNvSpPr>
          <p:nvPr/>
        </p:nvSpPr>
        <p:spPr bwMode="auto">
          <a:xfrm>
            <a:off x="5755386" y="4409583"/>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serve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34D0A61-7A4E-47F3-A9C6-BDFCB299A91B}"/>
              </a:ext>
            </a:extLst>
          </p:cNvPr>
          <p:cNvSpPr txBox="1">
            <a:spLocks noChangeArrowheads="1"/>
          </p:cNvSpPr>
          <p:nvPr/>
        </p:nvSpPr>
        <p:spPr bwMode="auto">
          <a:xfrm>
            <a:off x="3266730" y="302639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covet</a:t>
            </a:r>
          </a:p>
        </p:txBody>
      </p:sp>
      <p:sp>
        <p:nvSpPr>
          <p:cNvPr id="8" name="Rectangle 2">
            <a:extLst>
              <a:ext uri="{FF2B5EF4-FFF2-40B4-BE49-F238E27FC236}">
                <a16:creationId xmlns:a16="http://schemas.microsoft.com/office/drawing/2014/main" id="{CA57FA98-C5C2-4104-8666-B3A37D6B9AD6}"/>
              </a:ext>
            </a:extLst>
          </p:cNvPr>
          <p:cNvSpPr txBox="1">
            <a:spLocks noChangeArrowheads="1"/>
          </p:cNvSpPr>
          <p:nvPr/>
        </p:nvSpPr>
        <p:spPr bwMode="auto">
          <a:xfrm>
            <a:off x="2713467" y="3066417"/>
            <a:ext cx="77372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ov</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ECD3757-1D07-4BC6-8025-2611E17F39A7}"/>
              </a:ext>
            </a:extLst>
          </p:cNvPr>
          <p:cNvSpPr txBox="1">
            <a:spLocks noChangeArrowheads="1"/>
          </p:cNvSpPr>
          <p:nvPr/>
        </p:nvSpPr>
        <p:spPr bwMode="auto">
          <a:xfrm>
            <a:off x="4277306" y="2394207"/>
            <a:ext cx="512054"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D28D61A-3B7D-4193-9689-12AA6FD479FC}"/>
              </a:ext>
            </a:extLst>
          </p:cNvPr>
          <p:cNvSpPr txBox="1">
            <a:spLocks noChangeArrowheads="1"/>
          </p:cNvSpPr>
          <p:nvPr/>
        </p:nvSpPr>
        <p:spPr bwMode="auto">
          <a:xfrm>
            <a:off x="7124472" y="2395833"/>
            <a:ext cx="41688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EDF1AEB-B332-40A4-ACC9-A179D5C43634}"/>
              </a:ext>
            </a:extLst>
          </p:cNvPr>
          <p:cNvSpPr txBox="1">
            <a:spLocks noChangeArrowheads="1"/>
          </p:cNvSpPr>
          <p:nvPr/>
        </p:nvSpPr>
        <p:spPr bwMode="auto">
          <a:xfrm>
            <a:off x="4222774" y="4406189"/>
            <a:ext cx="36113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9583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42" presetClass="path" presetSubtype="0" accel="50000" decel="50000" fill="hold" grpId="1" nodeType="withEffect">
                                  <p:stCondLst>
                                    <p:cond delay="0"/>
                                  </p:stCondLst>
                                  <p:childTnLst>
                                    <p:animMotion origin="layout" path="M 2.77778E-6 -4.07407E-6 L -0.08368 -0.20115 " pathEditMode="relative" rAng="0" ptsTypes="AA">
                                      <p:cBhvr>
                                        <p:cTn id="30" dur="1750" fill="hold"/>
                                        <p:tgtEl>
                                          <p:spTgt spid="7"/>
                                        </p:tgtEl>
                                        <p:attrNameLst>
                                          <p:attrName>ppt_x</p:attrName>
                                          <p:attrName>ppt_y</p:attrName>
                                        </p:attrNameLst>
                                      </p:cBhvr>
                                      <p:rCtr x="-4184" y="-10069"/>
                                    </p:animMotion>
                                  </p:childTnLst>
                                </p:cTn>
                              </p:par>
                              <p:par>
                                <p:cTn id="31" presetID="42" presetClass="path" presetSubtype="0" accel="50000" decel="50000" fill="hold" grpId="1" nodeType="withEffect">
                                  <p:stCondLst>
                                    <p:cond delay="0"/>
                                  </p:stCondLst>
                                  <p:childTnLst>
                                    <p:animMotion origin="layout" path="M -2.5E-6 -3.7037E-6 L 0.10243 -0.00578 " pathEditMode="relative" rAng="0" ptsTypes="AA">
                                      <p:cBhvr>
                                        <p:cTn id="32" dur="1750" fill="hold"/>
                                        <p:tgtEl>
                                          <p:spTgt spid="8"/>
                                        </p:tgtEl>
                                        <p:attrNameLst>
                                          <p:attrName>ppt_x</p:attrName>
                                          <p:attrName>ppt_y</p:attrName>
                                        </p:attrNameLst>
                                      </p:cBhvr>
                                      <p:rCtr x="5122" y="-301"/>
                                    </p:animMotion>
                                  </p:childTnLst>
                                </p:cTn>
                              </p:par>
                              <p:par>
                                <p:cTn id="33" presetID="42" presetClass="path" presetSubtype="0" accel="50000" decel="50000" fill="hold" grpId="1" nodeType="withEffect">
                                  <p:stCondLst>
                                    <p:cond delay="0"/>
                                  </p:stCondLst>
                                  <p:childTnLst>
                                    <p:animMotion origin="layout" path="M 2.77778E-7 4.44444E-6 L -0.00833 0.09236 " pathEditMode="relative" rAng="0" ptsTypes="AA">
                                      <p:cBhvr>
                                        <p:cTn id="34" dur="1750" fill="hold"/>
                                        <p:tgtEl>
                                          <p:spTgt spid="9"/>
                                        </p:tgtEl>
                                        <p:attrNameLst>
                                          <p:attrName>ppt_x</p:attrName>
                                          <p:attrName>ppt_y</p:attrName>
                                        </p:attrNameLst>
                                      </p:cBhvr>
                                      <p:rCtr x="-417" y="4606"/>
                                    </p:animMotion>
                                  </p:childTnLst>
                                </p:cTn>
                              </p:par>
                              <p:par>
                                <p:cTn id="35" presetID="42" presetClass="path" presetSubtype="0" accel="50000" decel="50000" fill="hold" grpId="1" nodeType="withEffect">
                                  <p:stCondLst>
                                    <p:cond delay="0"/>
                                  </p:stCondLst>
                                  <p:childTnLst>
                                    <p:animMotion origin="layout" path="M 2.77778E-7 2.96296E-6 L -0.28837 0.09166 " pathEditMode="relative" rAng="0" ptsTypes="AA">
                                      <p:cBhvr>
                                        <p:cTn id="36" dur="1750" fill="hold"/>
                                        <p:tgtEl>
                                          <p:spTgt spid="10"/>
                                        </p:tgtEl>
                                        <p:attrNameLst>
                                          <p:attrName>ppt_x</p:attrName>
                                          <p:attrName>ppt_y</p:attrName>
                                        </p:attrNameLst>
                                      </p:cBhvr>
                                      <p:rCtr x="-14427" y="4583"/>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childTnLst>
                          </p:cTn>
                        </p:par>
                        <p:par>
                          <p:cTn id="40" fill="hold">
                            <p:stCondLst>
                              <p:cond delay="175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50"/>
                                        <p:tgtEl>
                                          <p:spTgt spid="6"/>
                                        </p:tgtEl>
                                      </p:cBhvr>
                                    </p:animEffect>
                                  </p:childTnLst>
                                </p:cTn>
                              </p:par>
                              <p:par>
                                <p:cTn id="44" presetID="10" presetClass="exit" presetSubtype="0" fill="hold" grpId="2"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6" grpId="0"/>
      <p:bldP spid="8" grpId="0"/>
      <p:bldP spid="8" grpId="1"/>
      <p:bldP spid="8" grpId="2"/>
      <p:bldP spid="9" grpId="0"/>
      <p:bldP spid="9" grpId="1"/>
      <p:bldP spid="9" grpId="2"/>
      <p:bldP spid="10" grpId="0"/>
      <p:bldP spid="10" grpId="1"/>
      <p:bldP spid="10" grpId="2"/>
      <p:bldP spid="7" grpId="0"/>
      <p:bldP spid="7" grpId="1"/>
      <p:bldP spid="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F1161-041D-4329-A5D9-3B9F3C48C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26"/>
            <a:ext cx="9144000" cy="6964326"/>
          </a:xfrm>
          <a:prstGeom prst="rect">
            <a:avLst/>
          </a:prstGeom>
        </p:spPr>
      </p:pic>
      <p:sp>
        <p:nvSpPr>
          <p:cNvPr id="15" name="Title 1">
            <a:extLst>
              <a:ext uri="{FF2B5EF4-FFF2-40B4-BE49-F238E27FC236}">
                <a16:creationId xmlns:a16="http://schemas.microsoft.com/office/drawing/2014/main" id="{AF4FC55B-6A74-47B6-B7D8-D31406733044}"/>
              </a:ext>
            </a:extLst>
          </p:cNvPr>
          <p:cNvSpPr txBox="1">
            <a:spLocks/>
          </p:cNvSpPr>
          <p:nvPr/>
        </p:nvSpPr>
        <p:spPr>
          <a:xfrm>
            <a:off x="3537023" y="2389168"/>
            <a:ext cx="3221687" cy="7346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power</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those who devise iniquity, And work out evil on their beds! At morning light they practice it, Because it is in the power of their hand. They covet fields and take them by violence, Also houses, and seize them. So they oppress a man and his house, A man and his inheritance.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Micah 2:1-2 </a:t>
            </a:r>
          </a:p>
        </p:txBody>
      </p:sp>
      <p:sp>
        <p:nvSpPr>
          <p:cNvPr id="4" name="Rectangle 2">
            <a:extLst>
              <a:ext uri="{FF2B5EF4-FFF2-40B4-BE49-F238E27FC236}">
                <a16:creationId xmlns:a16="http://schemas.microsoft.com/office/drawing/2014/main" id="{583592DB-34D6-41F4-BE89-0A602BB4C12D}"/>
              </a:ext>
            </a:extLst>
          </p:cNvPr>
          <p:cNvSpPr txBox="1">
            <a:spLocks noChangeArrowheads="1"/>
          </p:cNvSpPr>
          <p:nvPr/>
        </p:nvSpPr>
        <p:spPr bwMode="auto">
          <a:xfrm>
            <a:off x="3266730" y="302639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a:t>
            </a:r>
            <a:endParaRPr lang="en-US" altLang="en-US" sz="438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76AAD7E-7893-4AED-ADE3-B8895CFA30E6}"/>
              </a:ext>
            </a:extLst>
          </p:cNvPr>
          <p:cNvSpPr txBox="1">
            <a:spLocks noChangeArrowheads="1"/>
          </p:cNvSpPr>
          <p:nvPr/>
        </p:nvSpPr>
        <p:spPr bwMode="auto">
          <a:xfrm>
            <a:off x="286148" y="2738474"/>
            <a:ext cx="422406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 man of value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CEEAC39-26FC-48B0-8083-43532B9297B2}"/>
              </a:ext>
            </a:extLst>
          </p:cNvPr>
          <p:cNvSpPr txBox="1">
            <a:spLocks noChangeArrowheads="1"/>
          </p:cNvSpPr>
          <p:nvPr/>
        </p:nvSpPr>
        <p:spPr bwMode="auto">
          <a:xfrm>
            <a:off x="5141982" y="5038097"/>
            <a:ext cx="169133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man</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CDCC012-B551-4BE6-AE24-E49A87197B8E}"/>
              </a:ext>
            </a:extLst>
          </p:cNvPr>
          <p:cNvSpPr txBox="1">
            <a:spLocks noChangeArrowheads="1"/>
          </p:cNvSpPr>
          <p:nvPr/>
        </p:nvSpPr>
        <p:spPr bwMode="auto">
          <a:xfrm>
            <a:off x="6632594" y="2352163"/>
            <a:ext cx="70996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292D150-04EF-4917-9284-CF27D3420EE4}"/>
              </a:ext>
            </a:extLst>
          </p:cNvPr>
          <p:cNvSpPr txBox="1">
            <a:spLocks noChangeArrowheads="1"/>
          </p:cNvSpPr>
          <p:nvPr/>
        </p:nvSpPr>
        <p:spPr bwMode="auto">
          <a:xfrm>
            <a:off x="3958617" y="3024488"/>
            <a:ext cx="45726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99E32AA-9290-496F-A21A-5A19CC522B8F}"/>
              </a:ext>
            </a:extLst>
          </p:cNvPr>
          <p:cNvSpPr txBox="1">
            <a:spLocks noChangeArrowheads="1"/>
          </p:cNvSpPr>
          <p:nvPr/>
        </p:nvSpPr>
        <p:spPr bwMode="auto">
          <a:xfrm>
            <a:off x="6753454" y="5039774"/>
            <a:ext cx="49437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0057BBC-5C93-4078-9D4E-9DBE85AABA1E}"/>
              </a:ext>
            </a:extLst>
          </p:cNvPr>
          <p:cNvSpPr txBox="1">
            <a:spLocks noChangeArrowheads="1"/>
          </p:cNvSpPr>
          <p:nvPr/>
        </p:nvSpPr>
        <p:spPr bwMode="auto">
          <a:xfrm>
            <a:off x="6868689" y="3695943"/>
            <a:ext cx="50552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04F2F90-CAEB-453A-92CB-41CAE84275A5}"/>
              </a:ext>
            </a:extLst>
          </p:cNvPr>
          <p:cNvSpPr txBox="1">
            <a:spLocks noChangeArrowheads="1"/>
          </p:cNvSpPr>
          <p:nvPr/>
        </p:nvSpPr>
        <p:spPr bwMode="auto">
          <a:xfrm>
            <a:off x="7263741" y="4367397"/>
            <a:ext cx="50552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7575ED8F-B487-4EAA-B3AA-9432D68FE9D7}"/>
              </a:ext>
            </a:extLst>
          </p:cNvPr>
          <p:cNvSpPr txBox="1">
            <a:spLocks noChangeArrowheads="1"/>
          </p:cNvSpPr>
          <p:nvPr/>
        </p:nvSpPr>
        <p:spPr bwMode="auto">
          <a:xfrm>
            <a:off x="3394153" y="1685586"/>
            <a:ext cx="44976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6">
            <a:extLst>
              <a:ext uri="{FF2B5EF4-FFF2-40B4-BE49-F238E27FC236}">
                <a16:creationId xmlns:a16="http://schemas.microsoft.com/office/drawing/2014/main" id="{80BF6B8E-B80C-4530-BB8A-C62AB1615EA7}"/>
              </a:ext>
            </a:extLst>
          </p:cNvPr>
          <p:cNvSpPr>
            <a:spLocks noChangeArrowheads="1"/>
          </p:cNvSpPr>
          <p:nvPr/>
        </p:nvSpPr>
        <p:spPr bwMode="auto">
          <a:xfrm>
            <a:off x="3478497" y="226571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83914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18" presetClass="emph" presetSubtype="0" fill="hold" grpId="1" nodeType="withEffect">
                                  <p:stCondLst>
                                    <p:cond delay="0"/>
                                  </p:stCondLst>
                                  <p:childTnLst>
                                    <p:set>
                                      <p:cBhvr override="childStyle">
                                        <p:cTn id="23" dur="500" fill="hold"/>
                                        <p:tgtEl>
                                          <p:spTgt spid="15"/>
                                        </p:tgtEl>
                                        <p:attrNameLst>
                                          <p:attrName>style.textDecorationUnderline</p:attrName>
                                        </p:attrNameLst>
                                      </p:cBhvr>
                                      <p:to>
                                        <p:strVal val="true"/>
                                      </p:to>
                                    </p:set>
                                  </p:childTnLst>
                                </p:cTn>
                              </p:par>
                            </p:childTnLst>
                          </p:cTn>
                        </p:par>
                        <p:par>
                          <p:cTn id="24" fill="hold">
                            <p:stCondLst>
                              <p:cond delay="500"/>
                            </p:stCondLst>
                            <p:childTnLst>
                              <p:par>
                                <p:cTn id="25" presetID="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stCondLst>
                                            <p:cond delay="0"/>
                                          </p:stCondLst>
                                        </p:cTn>
                                        <p:tgtEl>
                                          <p:spTgt spid="16"/>
                                        </p:tgtEl>
                                      </p:cBhvr>
                                    </p:animEffect>
                                    <p:anim to="" calcmode="lin" valueType="num">
                                      <p:cBhvr>
                                        <p:cTn id="28"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par>
                                <p:cTn id="53" presetID="42" presetClass="path" presetSubtype="0" accel="50000" decel="50000" fill="hold" grpId="1" nodeType="withEffect">
                                  <p:stCondLst>
                                    <p:cond delay="0"/>
                                  </p:stCondLst>
                                  <p:childTnLst>
                                    <p:animMotion origin="layout" path="M 2.5E-6 -3.7037E-6 L -0.50104 -0.33541 " pathEditMode="relative" rAng="0" ptsTypes="AA">
                                      <p:cBhvr>
                                        <p:cTn id="54" dur="2000" fill="hold"/>
                                        <p:tgtEl>
                                          <p:spTgt spid="6"/>
                                        </p:tgtEl>
                                        <p:attrNameLst>
                                          <p:attrName>ppt_x</p:attrName>
                                          <p:attrName>ppt_y</p:attrName>
                                        </p:attrNameLst>
                                      </p:cBhvr>
                                      <p:rCtr x="-25052" y="-16782"/>
                                    </p:animMotion>
                                  </p:childTnLst>
                                </p:cTn>
                              </p:par>
                              <p:par>
                                <p:cTn id="55" presetID="42" presetClass="path" presetSubtype="0" accel="50000" decel="50000" fill="hold" grpId="1" nodeType="withEffect">
                                  <p:stCondLst>
                                    <p:cond delay="0"/>
                                  </p:stCondLst>
                                  <p:childTnLst>
                                    <p:animMotion origin="layout" path="M -2.5E-6 2.96296E-6 L -0.48889 0.05578 " pathEditMode="relative" rAng="0" ptsTypes="AA">
                                      <p:cBhvr>
                                        <p:cTn id="56" dur="2000" fill="hold"/>
                                        <p:tgtEl>
                                          <p:spTgt spid="8"/>
                                        </p:tgtEl>
                                        <p:attrNameLst>
                                          <p:attrName>ppt_x</p:attrName>
                                          <p:attrName>ppt_y</p:attrName>
                                        </p:attrNameLst>
                                      </p:cBhvr>
                                      <p:rCtr x="-24444" y="2778"/>
                                    </p:animMotion>
                                  </p:childTnLst>
                                </p:cTn>
                              </p:par>
                              <p:par>
                                <p:cTn id="57" presetID="42" presetClass="path" presetSubtype="0" accel="50000" decel="50000" fill="hold" grpId="1" nodeType="withEffect">
                                  <p:stCondLst>
                                    <p:cond delay="0"/>
                                  </p:stCondLst>
                                  <p:childTnLst>
                                    <p:animMotion origin="layout" path="M 3.88889E-6 -3.7037E-6 L -0.1283 -0.04166 " pathEditMode="relative" rAng="0" ptsTypes="AA">
                                      <p:cBhvr>
                                        <p:cTn id="58" dur="2000" fill="hold"/>
                                        <p:tgtEl>
                                          <p:spTgt spid="9"/>
                                        </p:tgtEl>
                                        <p:attrNameLst>
                                          <p:attrName>ppt_x</p:attrName>
                                          <p:attrName>ppt_y</p:attrName>
                                        </p:attrNameLst>
                                      </p:cBhvr>
                                      <p:rCtr x="-6424" y="-2083"/>
                                    </p:animMotion>
                                  </p:childTnLst>
                                </p:cTn>
                              </p:par>
                              <p:par>
                                <p:cTn id="59" presetID="42" presetClass="path" presetSubtype="0" accel="50000" decel="50000" fill="hold" grpId="1" nodeType="withEffect">
                                  <p:stCondLst>
                                    <p:cond delay="0"/>
                                  </p:stCondLst>
                                  <p:childTnLst>
                                    <p:animMotion origin="layout" path="M 5E-6 4.81481E-6 L -0.40625 -0.33588 " pathEditMode="relative" rAng="0" ptsTypes="AA">
                                      <p:cBhvr>
                                        <p:cTn id="60" dur="2000" fill="hold"/>
                                        <p:tgtEl>
                                          <p:spTgt spid="11"/>
                                        </p:tgtEl>
                                        <p:attrNameLst>
                                          <p:attrName>ppt_x</p:attrName>
                                          <p:attrName>ppt_y</p:attrName>
                                        </p:attrNameLst>
                                      </p:cBhvr>
                                      <p:rCtr x="-20313" y="-16806"/>
                                    </p:animMotion>
                                  </p:childTnLst>
                                </p:cTn>
                              </p:par>
                              <p:par>
                                <p:cTn id="61" presetID="42" presetClass="path" presetSubtype="0" accel="50000" decel="50000" fill="hold" grpId="1" nodeType="withEffect">
                                  <p:stCondLst>
                                    <p:cond delay="0"/>
                                  </p:stCondLst>
                                  <p:childTnLst>
                                    <p:animMotion origin="layout" path="M 2.77778E-7 -4.81481E-6 L -0.01389 0.15394 " pathEditMode="relative" rAng="0" ptsTypes="AA">
                                      <p:cBhvr>
                                        <p:cTn id="62" dur="2000" fill="hold"/>
                                        <p:tgtEl>
                                          <p:spTgt spid="14"/>
                                        </p:tgtEl>
                                        <p:attrNameLst>
                                          <p:attrName>ppt_x</p:attrName>
                                          <p:attrName>ppt_y</p:attrName>
                                        </p:attrNameLst>
                                      </p:cBhvr>
                                      <p:rCtr x="-694" y="7685"/>
                                    </p:animMotion>
                                  </p:childTnLst>
                                </p:cTn>
                              </p:par>
                              <p:par>
                                <p:cTn id="63" presetID="42" presetClass="path" presetSubtype="0" accel="50000" decel="50000" fill="hold" grpId="1" nodeType="withEffect">
                                  <p:stCondLst>
                                    <p:cond delay="0"/>
                                  </p:stCondLst>
                                  <p:childTnLst>
                                    <p:animMotion origin="layout" path="M 5.55556E-7 -3.7037E-7 L -0.37309 -0.13912 " pathEditMode="relative" rAng="0" ptsTypes="AA">
                                      <p:cBhvr>
                                        <p:cTn id="64" dur="2000" fill="hold"/>
                                        <p:tgtEl>
                                          <p:spTgt spid="12"/>
                                        </p:tgtEl>
                                        <p:attrNameLst>
                                          <p:attrName>ppt_x</p:attrName>
                                          <p:attrName>ppt_y</p:attrName>
                                        </p:attrNameLst>
                                      </p:cBhvr>
                                      <p:rCtr x="-18663" y="-6968"/>
                                    </p:animMotion>
                                  </p:childTnLst>
                                </p:cTn>
                              </p:par>
                              <p:par>
                                <p:cTn id="65" presetID="42" presetClass="path" presetSubtype="0" accel="50000" decel="50000" fill="hold" grpId="1" nodeType="withEffect">
                                  <p:stCondLst>
                                    <p:cond delay="0"/>
                                  </p:stCondLst>
                                  <p:childTnLst>
                                    <p:animMotion origin="layout" path="M 1.38889E-6 2.96296E-6 L -0.38438 -0.2375 " pathEditMode="relative" rAng="0" ptsTypes="AA">
                                      <p:cBhvr>
                                        <p:cTn id="66" dur="2000" fill="hold"/>
                                        <p:tgtEl>
                                          <p:spTgt spid="13"/>
                                        </p:tgtEl>
                                        <p:attrNameLst>
                                          <p:attrName>ppt_x</p:attrName>
                                          <p:attrName>ppt_y</p:attrName>
                                        </p:attrNameLst>
                                      </p:cBhvr>
                                      <p:rCtr x="-19219" y="-11875"/>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par>
                                <p:cTn id="80" presetID="10" presetClass="exit" presetSubtype="0" fill="hold" grpId="2" nodeType="with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3074" grpId="0"/>
      <p:bldP spid="3074" grpId="1"/>
      <p:bldP spid="4" grpId="0"/>
      <p:bldP spid="5" grpId="0"/>
      <p:bldP spid="6" grpId="0"/>
      <p:bldP spid="6" grpId="1"/>
      <p:bldP spid="6" grpId="2"/>
      <p:bldP spid="8" grpId="0"/>
      <p:bldP spid="8" grpId="1"/>
      <p:bldP spid="8" grpId="2"/>
      <p:bldP spid="9" grpId="0"/>
      <p:bldP spid="9" grpId="1"/>
      <p:bldP spid="9" grpId="2"/>
      <p:bldP spid="11" grpId="0"/>
      <p:bldP spid="11" grpId="1"/>
      <p:bldP spid="11" grpId="2"/>
      <p:bldP spid="12" grpId="0"/>
      <p:bldP spid="12" grpId="1"/>
      <p:bldP spid="12" grpId="2"/>
      <p:bldP spid="13" grpId="0"/>
      <p:bldP spid="13" grpId="1"/>
      <p:bldP spid="13" grpId="2"/>
      <p:bldP spid="14" grpId="0"/>
      <p:bldP spid="14" grpId="1"/>
      <p:bldP spid="14" grpId="2"/>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2586E-EDD0-419C-84CF-4CB6E02181F5}"/>
              </a:ext>
            </a:extLst>
          </p:cNvPr>
          <p:cNvPicPr>
            <a:picLocks noChangeAspect="1"/>
          </p:cNvPicPr>
          <p:nvPr/>
        </p:nvPicPr>
        <p:blipFill rotWithShape="1">
          <a:blip r:embed="rId3">
            <a:extLst>
              <a:ext uri="{28A0092B-C50C-407E-A947-70E740481C1C}">
                <a14:useLocalDpi xmlns:a14="http://schemas.microsoft.com/office/drawing/2010/main" val="0"/>
              </a:ext>
            </a:extLst>
          </a:blip>
          <a:srcRect l="2558" t="3844" r="3023" b="13764"/>
          <a:stretch/>
        </p:blipFill>
        <p:spPr>
          <a:xfrm>
            <a:off x="1" y="0"/>
            <a:ext cx="9144000" cy="6858000"/>
          </a:xfrm>
          <a:prstGeom prst="rect">
            <a:avLst/>
          </a:prstGeom>
        </p:spPr>
      </p:pic>
      <p:sp>
        <p:nvSpPr>
          <p:cNvPr id="8" name="Title 1">
            <a:extLst>
              <a:ext uri="{FF2B5EF4-FFF2-40B4-BE49-F238E27FC236}">
                <a16:creationId xmlns:a16="http://schemas.microsoft.com/office/drawing/2014/main" id="{969CCE80-0921-497F-A5C3-E031CFCEC613}"/>
              </a:ext>
            </a:extLst>
          </p:cNvPr>
          <p:cNvSpPr txBox="1">
            <a:spLocks/>
          </p:cNvSpPr>
          <p:nvPr/>
        </p:nvSpPr>
        <p:spPr>
          <a:xfrm>
            <a:off x="2194670" y="3670126"/>
            <a:ext cx="284079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follow Me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when Jesus heard these things, He said to him, "You still lack one thing. Sell all that you have and distribute to the poor, and you will have treasure in heaven; and come, follow Me." But when he heard this, he became very sorrowful, for he was very rich.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18:22-23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8985F3F-2405-43B6-893E-F81D2787C547}"/>
              </a:ext>
            </a:extLst>
          </p:cNvPr>
          <p:cNvSpPr txBox="1">
            <a:spLocks noChangeArrowheads="1"/>
          </p:cNvSpPr>
          <p:nvPr/>
        </p:nvSpPr>
        <p:spPr bwMode="auto">
          <a:xfrm>
            <a:off x="2455600" y="371555"/>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6356515-D4E6-4BD0-8311-3EA880B10650}"/>
              </a:ext>
            </a:extLst>
          </p:cNvPr>
          <p:cNvSpPr txBox="1">
            <a:spLocks noChangeArrowheads="1"/>
          </p:cNvSpPr>
          <p:nvPr/>
        </p:nvSpPr>
        <p:spPr bwMode="auto">
          <a:xfrm>
            <a:off x="286148" y="2738474"/>
            <a:ext cx="422406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 man of value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2EC4493B-AF51-42A6-B4D3-B7FF17090208}"/>
              </a:ext>
            </a:extLst>
          </p:cNvPr>
          <p:cNvSpPr txBox="1">
            <a:spLocks/>
          </p:cNvSpPr>
          <p:nvPr/>
        </p:nvSpPr>
        <p:spPr>
          <a:xfrm>
            <a:off x="2183356" y="1606950"/>
            <a:ext cx="2870965"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27FF9F"/>
                </a:solidFill>
                <a:effectLst>
                  <a:glow rad="63500">
                    <a:srgbClr val="9966FF"/>
                  </a:glow>
                  <a:outerShdw blurRad="50800" algn="tl" rotWithShape="0">
                    <a:srgbClr val="000000"/>
                  </a:outerShdw>
                </a:effectLst>
                <a:latin typeface="Calibri" panose="020F0502020204030204" pitchFamily="34" charset="0"/>
              </a:rPr>
              <a:t>attachment</a:t>
            </a:r>
          </a:p>
        </p:txBody>
      </p:sp>
      <p:sp>
        <p:nvSpPr>
          <p:cNvPr id="11" name="Rectangle 2">
            <a:extLst>
              <a:ext uri="{FF2B5EF4-FFF2-40B4-BE49-F238E27FC236}">
                <a16:creationId xmlns:a16="http://schemas.microsoft.com/office/drawing/2014/main" id="{88C05416-79D2-4933-A8A2-4707961CDDD6}"/>
              </a:ext>
            </a:extLst>
          </p:cNvPr>
          <p:cNvSpPr txBox="1">
            <a:spLocks noChangeArrowheads="1"/>
          </p:cNvSpPr>
          <p:nvPr/>
        </p:nvSpPr>
        <p:spPr bwMode="auto">
          <a:xfrm>
            <a:off x="2611432" y="1845451"/>
            <a:ext cx="186773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2700" cmpd="sng">
                  <a:solidFill>
                    <a:srgbClr val="FFC000"/>
                  </a:solidFill>
                  <a:prstDash val="solid"/>
                  <a:miter lim="800000"/>
                </a:ln>
                <a:solidFill>
                  <a:srgbClr val="6699FF"/>
                </a:solidFill>
                <a:effectLst>
                  <a:glow rad="63500">
                    <a:schemeClr val="tx1"/>
                  </a:glow>
                  <a:outerShdw blurRad="50800" algn="tl" rotWithShape="0">
                    <a:srgbClr val="000000"/>
                  </a:outerShdw>
                </a:effectLst>
                <a:latin typeface="Calibri" panose="020F0502020204030204" pitchFamily="34" charset="0"/>
              </a:rPr>
              <a:t>earth</a:t>
            </a:r>
            <a:endParaRPr lang="en-US" altLang="en-US" sz="4000" b="1" i="1" kern="0" dirty="0">
              <a:ln w="12700" cmpd="sng">
                <a:solidFill>
                  <a:srgbClr val="FFC000"/>
                </a:solidFill>
                <a:prstDash val="solid"/>
                <a:miter lim="800000"/>
              </a:ln>
              <a:solidFill>
                <a:srgbClr val="6699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5A2C007E-52F2-4DAF-A6A0-1EA39DAE40C4}"/>
              </a:ext>
            </a:extLst>
          </p:cNvPr>
          <p:cNvSpPr>
            <a:spLocks noChangeArrowheads="1"/>
          </p:cNvSpPr>
          <p:nvPr/>
        </p:nvSpPr>
        <p:spPr bwMode="auto">
          <a:xfrm>
            <a:off x="5307554" y="3083066"/>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heaven</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2843BFA6-12BD-45EA-B302-8678505CD955}"/>
              </a:ext>
            </a:extLst>
          </p:cNvPr>
          <p:cNvSpPr txBox="1">
            <a:spLocks noChangeArrowheads="1"/>
          </p:cNvSpPr>
          <p:nvPr/>
        </p:nvSpPr>
        <p:spPr bwMode="auto">
          <a:xfrm>
            <a:off x="2521131" y="1736594"/>
            <a:ext cx="252113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STUFF</a:t>
            </a:r>
          </a:p>
        </p:txBody>
      </p:sp>
      <p:sp>
        <p:nvSpPr>
          <p:cNvPr id="6" name="Rectangle 2" hidden="1">
            <a:extLst>
              <a:ext uri="{FF2B5EF4-FFF2-40B4-BE49-F238E27FC236}">
                <a16:creationId xmlns:a16="http://schemas.microsoft.com/office/drawing/2014/main" id="{AB04C637-D019-4CE4-B784-1DACC0B46F09}"/>
              </a:ext>
            </a:extLst>
          </p:cNvPr>
          <p:cNvSpPr txBox="1">
            <a:spLocks noChangeArrowheads="1"/>
          </p:cNvSpPr>
          <p:nvPr/>
        </p:nvSpPr>
        <p:spPr bwMode="auto">
          <a:xfrm>
            <a:off x="3512315" y="692742"/>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a:t>
            </a:r>
            <a:endParaRPr lang="en-US" altLang="en-US" sz="438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7722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50" presetClass="exit" presetSubtype="0" accel="100000" fill="hold" grpId="2" nodeType="withEffect">
                                  <p:stCondLst>
                                    <p:cond delay="0"/>
                                  </p:stCondLst>
                                  <p:childTnLst>
                                    <p:anim calcmode="lin" valueType="num">
                                      <p:cBhvr>
                                        <p:cTn id="12" dur="1000"/>
                                        <p:tgtEl>
                                          <p:spTgt spid="7"/>
                                        </p:tgtEl>
                                        <p:attrNameLst>
                                          <p:attrName>ppt_w</p:attrName>
                                        </p:attrNameLst>
                                      </p:cBhvr>
                                      <p:tavLst>
                                        <p:tav tm="0">
                                          <p:val>
                                            <p:strVal val="ppt_w"/>
                                          </p:val>
                                        </p:tav>
                                        <p:tav tm="100000">
                                          <p:val>
                                            <p:strVal val="ppt_w+.3"/>
                                          </p:val>
                                        </p:tav>
                                      </p:tavLst>
                                    </p:anim>
                                    <p:anim calcmode="lin" valueType="num">
                                      <p:cBhvr>
                                        <p:cTn id="13" dur="1000"/>
                                        <p:tgtEl>
                                          <p:spTgt spid="7"/>
                                        </p:tgtEl>
                                        <p:attrNameLst>
                                          <p:attrName>ppt_h</p:attrName>
                                        </p:attrNameLst>
                                      </p:cBhvr>
                                      <p:tavLst>
                                        <p:tav tm="0">
                                          <p:val>
                                            <p:strVal val="ppt_h"/>
                                          </p:val>
                                        </p:tav>
                                        <p:tav tm="100000">
                                          <p:val>
                                            <p:strVal val="ppt_h"/>
                                          </p:val>
                                        </p:tav>
                                      </p:tavLst>
                                    </p:anim>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18" presetClass="emph" presetSubtype="0" fill="hold" grpId="1" nodeType="withEffect">
                                  <p:stCondLst>
                                    <p:cond delay="0"/>
                                  </p:stCondLst>
                                  <p:childTnLst>
                                    <p:set>
                                      <p:cBhvr override="childStyle">
                                        <p:cTn id="22" dur="500" fill="hold"/>
                                        <p:tgtEl>
                                          <p:spTgt spid="8"/>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stCondLst>
                                            <p:cond delay="0"/>
                                          </p:stCondLst>
                                        </p:cTn>
                                        <p:tgtEl>
                                          <p:spTgt spid="9"/>
                                        </p:tgtEl>
                                      </p:cBhvr>
                                    </p:animEffect>
                                    <p:anim to="" calcmode="lin" valueType="num">
                                      <p:cBhvr>
                                        <p:cTn id="3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6" presetID="23" presetClass="exit" presetSubtype="32" fill="hold" grpId="1" nodeType="withEffect">
                                  <p:stCondLst>
                                    <p:cond delay="0"/>
                                  </p:stCondLst>
                                  <p:childTnLst>
                                    <p:anim calcmode="lin" valueType="num">
                                      <p:cBhvr>
                                        <p:cTn id="37" dur="500"/>
                                        <p:tgtEl>
                                          <p:spTgt spid="12"/>
                                        </p:tgtEl>
                                        <p:attrNameLst>
                                          <p:attrName>ppt_w</p:attrName>
                                        </p:attrNameLst>
                                      </p:cBhvr>
                                      <p:tavLst>
                                        <p:tav tm="0">
                                          <p:val>
                                            <p:strVal val="ppt_w"/>
                                          </p:val>
                                        </p:tav>
                                        <p:tav tm="100000">
                                          <p:val>
                                            <p:fltVal val="0"/>
                                          </p:val>
                                        </p:tav>
                                      </p:tavLst>
                                    </p:anim>
                                    <p:anim calcmode="lin" valueType="num">
                                      <p:cBhvr>
                                        <p:cTn id="38" dur="500"/>
                                        <p:tgtEl>
                                          <p:spTgt spid="12"/>
                                        </p:tgtEl>
                                        <p:attrNameLst>
                                          <p:attrName>ppt_h</p:attrName>
                                        </p:attrNameLst>
                                      </p:cBhvr>
                                      <p:tavLst>
                                        <p:tav tm="0">
                                          <p:val>
                                            <p:strVal val="ppt_h"/>
                                          </p:val>
                                        </p:tav>
                                        <p:tav tm="100000">
                                          <p:val>
                                            <p:fltVal val="0"/>
                                          </p:val>
                                        </p:tav>
                                      </p:tavLst>
                                    </p:anim>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childTnLst>
                                </p:cTn>
                              </p:par>
                              <p:par>
                                <p:cTn id="46" presetID="0" presetClass="entr" presetSubtype="0" fill="hold" grpId="0" nodeType="withEffect">
                                  <p:stCondLst>
                                    <p:cond delay="400"/>
                                  </p:stCondLst>
                                  <p:iterate type="lt">
                                    <p:tmPct val="10000"/>
                                  </p:iterate>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stCondLst>
                                            <p:cond delay="0"/>
                                          </p:stCondLst>
                                        </p:cTn>
                                        <p:tgtEl>
                                          <p:spTgt spid="10"/>
                                        </p:tgtEl>
                                      </p:cBhvr>
                                    </p:animEffect>
                                    <p:anim to="" calcmode="lin" valueType="num">
                                      <p:cBhvr>
                                        <p:cTn id="4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1" fill="hold">
                            <p:stCondLst>
                              <p:cond delay="115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50"/>
                                        <p:tgtEl>
                                          <p:spTgt spid="4"/>
                                        </p:tgtEl>
                                      </p:cBhvr>
                                    </p:animEffect>
                                  </p:childTnLst>
                                </p:cTn>
                              </p:par>
                              <p:par>
                                <p:cTn id="60" presetID="42" presetClass="path" presetSubtype="0" accel="50000" decel="50000" fill="hold" grpId="1" nodeType="withEffect">
                                  <p:stCondLst>
                                    <p:cond delay="0"/>
                                  </p:stCondLst>
                                  <p:childTnLst>
                                    <p:animMotion origin="layout" path="M 5E-6 1.85185E-6 L 0.1158 0.04699 " pathEditMode="relative" rAng="0" ptsTypes="AA">
                                      <p:cBhvr>
                                        <p:cTn id="61" dur="2000" fill="hold"/>
                                        <p:tgtEl>
                                          <p:spTgt spid="4"/>
                                        </p:tgtEl>
                                        <p:attrNameLst>
                                          <p:attrName>ppt_x</p:attrName>
                                          <p:attrName>ppt_y</p:attrName>
                                        </p:attrNameLst>
                                      </p:cBhvr>
                                      <p:rCtr x="5781" y="2338"/>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47" presetClass="exit" presetSubtype="0" fill="hold" grpId="2" nodeType="withEffect">
                                  <p:stCondLst>
                                    <p:cond delay="750"/>
                                  </p:stCondLst>
                                  <p:iterate type="lt">
                                    <p:tmPct val="0"/>
                                  </p:iterate>
                                  <p:childTnLst>
                                    <p:animEffect transition="out" filter="fade">
                                      <p:cBhvr>
                                        <p:cTn id="66" dur="1000"/>
                                        <p:tgtEl>
                                          <p:spTgt spid="10"/>
                                        </p:tgtEl>
                                      </p:cBhvr>
                                    </p:animEffect>
                                    <p:anim calcmode="lin" valueType="num">
                                      <p:cBhvr>
                                        <p:cTn id="67" dur="1000"/>
                                        <p:tgtEl>
                                          <p:spTgt spid="10"/>
                                        </p:tgtEl>
                                        <p:attrNameLst>
                                          <p:attrName>ppt_x</p:attrName>
                                        </p:attrNameLst>
                                      </p:cBhvr>
                                      <p:tavLst>
                                        <p:tav tm="0">
                                          <p:val>
                                            <p:strVal val="ppt_x"/>
                                          </p:val>
                                        </p:tav>
                                        <p:tav tm="100000">
                                          <p:val>
                                            <p:strVal val="ppt_x"/>
                                          </p:val>
                                        </p:tav>
                                      </p:tavLst>
                                    </p:anim>
                                    <p:anim calcmode="lin" valueType="num">
                                      <p:cBhvr>
                                        <p:cTn id="68" dur="1000"/>
                                        <p:tgtEl>
                                          <p:spTgt spid="10"/>
                                        </p:tgtEl>
                                        <p:attrNameLst>
                                          <p:attrName>ppt_y</p:attrName>
                                        </p:attrNameLst>
                                      </p:cBhvr>
                                      <p:tavLst>
                                        <p:tav tm="0">
                                          <p:val>
                                            <p:strVal val="ppt_y"/>
                                          </p:val>
                                        </p:tav>
                                        <p:tav tm="100000">
                                          <p:val>
                                            <p:strVal val="ppt_y-.1"/>
                                          </p:val>
                                        </p:tav>
                                      </p:tavLst>
                                    </p:anim>
                                    <p:set>
                                      <p:cBhvr>
                                        <p:cTn id="69" dur="1" fill="hold">
                                          <p:stCondLst>
                                            <p:cond delay="999"/>
                                          </p:stCondLst>
                                        </p:cTn>
                                        <p:tgtEl>
                                          <p:spTgt spid="10"/>
                                        </p:tgtEl>
                                        <p:attrNameLst>
                                          <p:attrName>style.visibility</p:attrName>
                                        </p:attrNameLst>
                                      </p:cBhvr>
                                      <p:to>
                                        <p:strVal val="hidden"/>
                                      </p:to>
                                    </p:set>
                                  </p:childTnLst>
                                </p:cTn>
                              </p:par>
                              <p:par>
                                <p:cTn id="70" presetID="42" presetClass="exit" presetSubtype="0" fill="hold" grpId="1" nodeType="withEffect">
                                  <p:stCondLst>
                                    <p:cond delay="750"/>
                                  </p:stCondLst>
                                  <p:childTnLst>
                                    <p:animEffect transition="out" filter="fade">
                                      <p:cBhvr>
                                        <p:cTn id="71" dur="1000"/>
                                        <p:tgtEl>
                                          <p:spTgt spid="11"/>
                                        </p:tgtEl>
                                      </p:cBhvr>
                                    </p:animEffect>
                                    <p:anim calcmode="lin" valueType="num">
                                      <p:cBhvr>
                                        <p:cTn id="72" dur="1000"/>
                                        <p:tgtEl>
                                          <p:spTgt spid="11"/>
                                        </p:tgtEl>
                                        <p:attrNameLst>
                                          <p:attrName>ppt_x</p:attrName>
                                        </p:attrNameLst>
                                      </p:cBhvr>
                                      <p:tavLst>
                                        <p:tav tm="0">
                                          <p:val>
                                            <p:strVal val="ppt_x"/>
                                          </p:val>
                                        </p:tav>
                                        <p:tav tm="100000">
                                          <p:val>
                                            <p:strVal val="ppt_x"/>
                                          </p:val>
                                        </p:tav>
                                      </p:tavLst>
                                    </p:anim>
                                    <p:anim calcmode="lin" valueType="num">
                                      <p:cBhvr>
                                        <p:cTn id="73" dur="1000"/>
                                        <p:tgtEl>
                                          <p:spTgt spid="11"/>
                                        </p:tgtEl>
                                        <p:attrNameLst>
                                          <p:attrName>ppt_y</p:attrName>
                                        </p:attrNameLst>
                                      </p:cBhvr>
                                      <p:tavLst>
                                        <p:tav tm="0">
                                          <p:val>
                                            <p:strVal val="ppt_y"/>
                                          </p:val>
                                        </p:tav>
                                        <p:tav tm="100000">
                                          <p:val>
                                            <p:strVal val="ppt_y+.1"/>
                                          </p:val>
                                        </p:tav>
                                      </p:tavLst>
                                    </p:anim>
                                    <p:set>
                                      <p:cBhvr>
                                        <p:cTn id="74" dur="1" fill="hold">
                                          <p:stCondLst>
                                            <p:cond delay="999"/>
                                          </p:stCondLst>
                                        </p:cTn>
                                        <p:tgtEl>
                                          <p:spTgt spid="11"/>
                                        </p:tgtEl>
                                        <p:attrNameLst>
                                          <p:attrName>style.visibility</p:attrName>
                                        </p:attrNameLst>
                                      </p:cBhvr>
                                      <p:to>
                                        <p:strVal val="hidden"/>
                                      </p:to>
                                    </p:set>
                                  </p:childTnLst>
                                </p:cTn>
                              </p:par>
                              <p:par>
                                <p:cTn id="75" presetID="0" presetClass="exit" presetSubtype="0" fill="hold" grpId="1" nodeType="withEffect">
                                  <p:stCondLst>
                                    <p:cond delay="0"/>
                                  </p:stCondLst>
                                  <p:childTnLst>
                                    <p:set>
                                      <p:cBhvr>
                                        <p:cTn id="76" dur="1" fill="hold">
                                          <p:stCondLst>
                                            <p:cond delay="999"/>
                                          </p:stCondLst>
                                        </p:cTn>
                                        <p:tgtEl>
                                          <p:spTgt spid="9"/>
                                        </p:tgtEl>
                                        <p:attrNameLst>
                                          <p:attrName>style.visibility</p:attrName>
                                        </p:attrNameLst>
                                      </p:cBhvr>
                                      <p:to>
                                        <p:strVal val="hidden"/>
                                      </p:to>
                                    </p:set>
                                    <p:animEffect transition="out" filter="dissolve">
                                      <p:cBhvr>
                                        <p:cTn id="77" dur="1000">
                                          <p:stCondLst>
                                            <p:cond delay="0"/>
                                          </p:stCondLst>
                                        </p:cTn>
                                        <p:tgtEl>
                                          <p:spTgt spid="9"/>
                                        </p:tgtEl>
                                      </p:cBhvr>
                                    </p:animEffect>
                                    <p:anim to="" calcmode="lin" valueType="num">
                                      <p:cBhvr>
                                        <p:cTn id="7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79"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80" presetID="42" presetClass="path" presetSubtype="0" accel="50000" decel="50000" fill="hold" grpId="2" nodeType="withEffect">
                                  <p:stCondLst>
                                    <p:cond delay="0"/>
                                  </p:stCondLst>
                                  <p:childTnLst>
                                    <p:animMotion origin="layout" path="M 2.77778E-7 1.11111E-6 L 0.10087 0.1463 " pathEditMode="relative" rAng="0" ptsTypes="AA">
                                      <p:cBhvr>
                                        <p:cTn id="81" dur="1000" fill="hold"/>
                                        <p:tgtEl>
                                          <p:spTgt spid="9"/>
                                        </p:tgtEl>
                                        <p:attrNameLst>
                                          <p:attrName>ppt_x</p:attrName>
                                          <p:attrName>ppt_y</p:attrName>
                                        </p:attrNameLst>
                                      </p:cBhvr>
                                      <p:rCtr x="5035" y="7315"/>
                                    </p:animMotion>
                                  </p:childTnLst>
                                </p:cTn>
                              </p:par>
                              <p:par>
                                <p:cTn id="82" presetID="10" presetClass="exit" presetSubtype="0" fill="hold" grpId="2"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4" grpId="1"/>
      <p:bldP spid="7" grpId="2"/>
      <p:bldP spid="9" grpId="0"/>
      <p:bldP spid="9" grpId="1"/>
      <p:bldP spid="9" grpId="2"/>
      <p:bldP spid="11" grpId="0"/>
      <p:bldP spid="11" grpId="1"/>
      <p:bldP spid="10" grpId="0"/>
      <p:bldP spid="10" grpId="1"/>
      <p:bldP spid="10" grpId="2"/>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AAAB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92371-106C-4B3E-BA27-290BB9767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Morph">
            <a:extLst>
              <a:ext uri="{FF2B5EF4-FFF2-40B4-BE49-F238E27FC236}">
                <a16:creationId xmlns:a16="http://schemas.microsoft.com/office/drawing/2014/main" id="{6044051B-D86C-491F-B1F1-B650B3B265E7}"/>
              </a:ext>
            </a:extLst>
          </p:cNvPr>
          <p:cNvSpPr/>
          <p:nvPr/>
        </p:nvSpPr>
        <p:spPr>
          <a:xfrm>
            <a:off x="4116297" y="0"/>
            <a:ext cx="3822853" cy="6858000"/>
          </a:xfrm>
          <a:custGeom>
            <a:avLst/>
            <a:gdLst>
              <a:gd name="connsiteX0" fmla="*/ 0 w 3822853"/>
              <a:gd name="connsiteY0" fmla="*/ 6874525 h 6874525"/>
              <a:gd name="connsiteX1" fmla="*/ 11017 w 3822853"/>
              <a:gd name="connsiteY1" fmla="*/ 6103345 h 6874525"/>
              <a:gd name="connsiteX2" fmla="*/ 22034 w 3822853"/>
              <a:gd name="connsiteY2" fmla="*/ 5210978 h 6874525"/>
              <a:gd name="connsiteX3" fmla="*/ 44068 w 3822853"/>
              <a:gd name="connsiteY3" fmla="*/ 4494882 h 6874525"/>
              <a:gd name="connsiteX4" fmla="*/ 22034 w 3822853"/>
              <a:gd name="connsiteY4" fmla="*/ 4285561 h 6874525"/>
              <a:gd name="connsiteX5" fmla="*/ 99152 w 3822853"/>
              <a:gd name="connsiteY5" fmla="*/ 3811836 h 6874525"/>
              <a:gd name="connsiteX6" fmla="*/ 132203 w 3822853"/>
              <a:gd name="connsiteY6" fmla="*/ 3415229 h 6874525"/>
              <a:gd name="connsiteX7" fmla="*/ 286439 w 3822853"/>
              <a:gd name="connsiteY7" fmla="*/ 2842352 h 6874525"/>
              <a:gd name="connsiteX8" fmla="*/ 473726 w 3822853"/>
              <a:gd name="connsiteY8" fmla="*/ 2280492 h 6874525"/>
              <a:gd name="connsiteX9" fmla="*/ 727114 w 3822853"/>
              <a:gd name="connsiteY9" fmla="*/ 1795749 h 6874525"/>
              <a:gd name="connsiteX10" fmla="*/ 837282 w 3822853"/>
              <a:gd name="connsiteY10" fmla="*/ 1476260 h 6874525"/>
              <a:gd name="connsiteX11" fmla="*/ 969485 w 3822853"/>
              <a:gd name="connsiteY11" fmla="*/ 1167788 h 6874525"/>
              <a:gd name="connsiteX12" fmla="*/ 1189822 w 3822853"/>
              <a:gd name="connsiteY12" fmla="*/ 804231 h 6874525"/>
              <a:gd name="connsiteX13" fmla="*/ 1277957 w 3822853"/>
              <a:gd name="connsiteY13" fmla="*/ 738130 h 6874525"/>
              <a:gd name="connsiteX14" fmla="*/ 1421176 w 3822853"/>
              <a:gd name="connsiteY14" fmla="*/ 672029 h 6874525"/>
              <a:gd name="connsiteX15" fmla="*/ 1641514 w 3822853"/>
              <a:gd name="connsiteY15" fmla="*/ 616945 h 6874525"/>
              <a:gd name="connsiteX16" fmla="*/ 1806767 w 3822853"/>
              <a:gd name="connsiteY16" fmla="*/ 253388 h 6874525"/>
              <a:gd name="connsiteX17" fmla="*/ 1894902 w 3822853"/>
              <a:gd name="connsiteY17" fmla="*/ 88135 h 6874525"/>
              <a:gd name="connsiteX18" fmla="*/ 1927952 w 3822853"/>
              <a:gd name="connsiteY18" fmla="*/ 0 h 6874525"/>
              <a:gd name="connsiteX19" fmla="*/ 3084723 w 3822853"/>
              <a:gd name="connsiteY19" fmla="*/ 11017 h 6874525"/>
              <a:gd name="connsiteX20" fmla="*/ 3183875 w 3822853"/>
              <a:gd name="connsiteY20" fmla="*/ 220337 h 6874525"/>
              <a:gd name="connsiteX21" fmla="*/ 3327094 w 3822853"/>
              <a:gd name="connsiteY21" fmla="*/ 319489 h 6874525"/>
              <a:gd name="connsiteX22" fmla="*/ 3338111 w 3822853"/>
              <a:gd name="connsiteY22" fmla="*/ 484742 h 6874525"/>
              <a:gd name="connsiteX23" fmla="*/ 3327094 w 3822853"/>
              <a:gd name="connsiteY23" fmla="*/ 749147 h 6874525"/>
              <a:gd name="connsiteX24" fmla="*/ 3349128 w 3822853"/>
              <a:gd name="connsiteY24" fmla="*/ 914400 h 6874525"/>
              <a:gd name="connsiteX25" fmla="*/ 3360145 w 3822853"/>
              <a:gd name="connsiteY25" fmla="*/ 980501 h 6874525"/>
              <a:gd name="connsiteX26" fmla="*/ 3316078 w 3822853"/>
              <a:gd name="connsiteY26" fmla="*/ 1035586 h 6874525"/>
              <a:gd name="connsiteX27" fmla="*/ 3283027 w 3822853"/>
              <a:gd name="connsiteY27" fmla="*/ 1101687 h 6874525"/>
              <a:gd name="connsiteX28" fmla="*/ 3294044 w 3822853"/>
              <a:gd name="connsiteY28" fmla="*/ 1266940 h 6874525"/>
              <a:gd name="connsiteX29" fmla="*/ 3260993 w 3822853"/>
              <a:gd name="connsiteY29" fmla="*/ 1410159 h 6874525"/>
              <a:gd name="connsiteX30" fmla="*/ 3227943 w 3822853"/>
              <a:gd name="connsiteY30" fmla="*/ 1443210 h 6874525"/>
              <a:gd name="connsiteX31" fmla="*/ 3161841 w 3822853"/>
              <a:gd name="connsiteY31" fmla="*/ 1553378 h 6874525"/>
              <a:gd name="connsiteX32" fmla="*/ 3117774 w 3822853"/>
              <a:gd name="connsiteY32" fmla="*/ 1630496 h 6874525"/>
              <a:gd name="connsiteX33" fmla="*/ 3084723 w 3822853"/>
              <a:gd name="connsiteY33" fmla="*/ 1740665 h 6874525"/>
              <a:gd name="connsiteX34" fmla="*/ 3018622 w 3822853"/>
              <a:gd name="connsiteY34" fmla="*/ 1806766 h 6874525"/>
              <a:gd name="connsiteX35" fmla="*/ 2952521 w 3822853"/>
              <a:gd name="connsiteY35" fmla="*/ 1828800 h 6874525"/>
              <a:gd name="connsiteX36" fmla="*/ 2941504 w 3822853"/>
              <a:gd name="connsiteY36" fmla="*/ 2016087 h 6874525"/>
              <a:gd name="connsiteX37" fmla="*/ 2941504 w 3822853"/>
              <a:gd name="connsiteY37" fmla="*/ 2126255 h 6874525"/>
              <a:gd name="connsiteX38" fmla="*/ 2941504 w 3822853"/>
              <a:gd name="connsiteY38" fmla="*/ 2126255 h 6874525"/>
              <a:gd name="connsiteX39" fmla="*/ 2864386 w 3822853"/>
              <a:gd name="connsiteY39" fmla="*/ 2280492 h 6874525"/>
              <a:gd name="connsiteX40" fmla="*/ 2787268 w 3822853"/>
              <a:gd name="connsiteY40" fmla="*/ 2269475 h 6874525"/>
              <a:gd name="connsiteX41" fmla="*/ 2721167 w 3822853"/>
              <a:gd name="connsiteY41" fmla="*/ 2247441 h 6874525"/>
              <a:gd name="connsiteX42" fmla="*/ 2699133 w 3822853"/>
              <a:gd name="connsiteY42" fmla="*/ 2368627 h 6874525"/>
              <a:gd name="connsiteX43" fmla="*/ 2655065 w 3822853"/>
              <a:gd name="connsiteY43" fmla="*/ 2434728 h 6874525"/>
              <a:gd name="connsiteX44" fmla="*/ 2610998 w 3822853"/>
              <a:gd name="connsiteY44" fmla="*/ 2500829 h 6874525"/>
              <a:gd name="connsiteX45" fmla="*/ 2743200 w 3822853"/>
              <a:gd name="connsiteY45" fmla="*/ 2555913 h 6874525"/>
              <a:gd name="connsiteX46" fmla="*/ 2886420 w 3822853"/>
              <a:gd name="connsiteY46" fmla="*/ 2544896 h 6874525"/>
              <a:gd name="connsiteX47" fmla="*/ 2985572 w 3822853"/>
              <a:gd name="connsiteY47" fmla="*/ 2677099 h 6874525"/>
              <a:gd name="connsiteX48" fmla="*/ 3007605 w 3822853"/>
              <a:gd name="connsiteY48" fmla="*/ 2809301 h 6874525"/>
              <a:gd name="connsiteX49" fmla="*/ 3073706 w 3822853"/>
              <a:gd name="connsiteY49" fmla="*/ 2930487 h 6874525"/>
              <a:gd name="connsiteX50" fmla="*/ 3062690 w 3822853"/>
              <a:gd name="connsiteY50" fmla="*/ 3040655 h 6874525"/>
              <a:gd name="connsiteX51" fmla="*/ 2996588 w 3822853"/>
              <a:gd name="connsiteY51" fmla="*/ 3316077 h 6874525"/>
              <a:gd name="connsiteX52" fmla="*/ 3018622 w 3822853"/>
              <a:gd name="connsiteY52" fmla="*/ 3459296 h 6874525"/>
              <a:gd name="connsiteX53" fmla="*/ 3051673 w 3822853"/>
              <a:gd name="connsiteY53" fmla="*/ 3833870 h 6874525"/>
              <a:gd name="connsiteX54" fmla="*/ 3095740 w 3822853"/>
              <a:gd name="connsiteY54" fmla="*/ 3966072 h 6874525"/>
              <a:gd name="connsiteX55" fmla="*/ 3249976 w 3822853"/>
              <a:gd name="connsiteY55" fmla="*/ 4120308 h 6874525"/>
              <a:gd name="connsiteX56" fmla="*/ 3338111 w 3822853"/>
              <a:gd name="connsiteY56" fmla="*/ 4252511 h 6874525"/>
              <a:gd name="connsiteX57" fmla="*/ 3327094 w 3822853"/>
              <a:gd name="connsiteY57" fmla="*/ 4671152 h 6874525"/>
              <a:gd name="connsiteX58" fmla="*/ 3305061 w 3822853"/>
              <a:gd name="connsiteY58" fmla="*/ 4715219 h 6874525"/>
              <a:gd name="connsiteX59" fmla="*/ 3459297 w 3822853"/>
              <a:gd name="connsiteY59" fmla="*/ 4968607 h 6874525"/>
              <a:gd name="connsiteX60" fmla="*/ 3503364 w 3822853"/>
              <a:gd name="connsiteY60" fmla="*/ 5188945 h 6874525"/>
              <a:gd name="connsiteX61" fmla="*/ 3613533 w 3822853"/>
              <a:gd name="connsiteY61" fmla="*/ 5464366 h 6874525"/>
              <a:gd name="connsiteX62" fmla="*/ 3646584 w 3822853"/>
              <a:gd name="connsiteY62" fmla="*/ 5673687 h 6874525"/>
              <a:gd name="connsiteX63" fmla="*/ 3734719 w 3822853"/>
              <a:gd name="connsiteY63" fmla="*/ 5827923 h 6874525"/>
              <a:gd name="connsiteX64" fmla="*/ 3822853 w 3822853"/>
              <a:gd name="connsiteY64" fmla="*/ 6103345 h 6874525"/>
              <a:gd name="connsiteX65" fmla="*/ 3789803 w 3822853"/>
              <a:gd name="connsiteY65" fmla="*/ 6235547 h 6874525"/>
              <a:gd name="connsiteX66" fmla="*/ 3635567 w 3822853"/>
              <a:gd name="connsiteY66" fmla="*/ 6367749 h 6874525"/>
              <a:gd name="connsiteX67" fmla="*/ 3393196 w 3822853"/>
              <a:gd name="connsiteY67" fmla="*/ 6455884 h 6874525"/>
              <a:gd name="connsiteX68" fmla="*/ 3139808 w 3822853"/>
              <a:gd name="connsiteY68" fmla="*/ 6400800 h 6874525"/>
              <a:gd name="connsiteX69" fmla="*/ 2941504 w 3822853"/>
              <a:gd name="connsiteY69" fmla="*/ 6323682 h 6874525"/>
              <a:gd name="connsiteX70" fmla="*/ 2853369 w 3822853"/>
              <a:gd name="connsiteY70" fmla="*/ 6235547 h 6874525"/>
              <a:gd name="connsiteX71" fmla="*/ 2985572 w 3822853"/>
              <a:gd name="connsiteY71" fmla="*/ 6852492 h 6874525"/>
              <a:gd name="connsiteX72" fmla="*/ 0 w 3822853"/>
              <a:gd name="connsiteY72" fmla="*/ 6874525 h 6874525"/>
              <a:gd name="connsiteX0" fmla="*/ 0 w 3822853"/>
              <a:gd name="connsiteY0" fmla="*/ 6874525 h 6874525"/>
              <a:gd name="connsiteX1" fmla="*/ 11017 w 3822853"/>
              <a:gd name="connsiteY1" fmla="*/ 6103345 h 6874525"/>
              <a:gd name="connsiteX2" fmla="*/ 22034 w 3822853"/>
              <a:gd name="connsiteY2" fmla="*/ 5210978 h 6874525"/>
              <a:gd name="connsiteX3" fmla="*/ 44068 w 3822853"/>
              <a:gd name="connsiteY3" fmla="*/ 4494882 h 6874525"/>
              <a:gd name="connsiteX4" fmla="*/ 22034 w 3822853"/>
              <a:gd name="connsiteY4" fmla="*/ 4285561 h 6874525"/>
              <a:gd name="connsiteX5" fmla="*/ 99152 w 3822853"/>
              <a:gd name="connsiteY5" fmla="*/ 3811836 h 6874525"/>
              <a:gd name="connsiteX6" fmla="*/ 132203 w 3822853"/>
              <a:gd name="connsiteY6" fmla="*/ 3415229 h 6874525"/>
              <a:gd name="connsiteX7" fmla="*/ 286439 w 3822853"/>
              <a:gd name="connsiteY7" fmla="*/ 2842352 h 6874525"/>
              <a:gd name="connsiteX8" fmla="*/ 473726 w 3822853"/>
              <a:gd name="connsiteY8" fmla="*/ 2280492 h 6874525"/>
              <a:gd name="connsiteX9" fmla="*/ 727114 w 3822853"/>
              <a:gd name="connsiteY9" fmla="*/ 1795749 h 6874525"/>
              <a:gd name="connsiteX10" fmla="*/ 837282 w 3822853"/>
              <a:gd name="connsiteY10" fmla="*/ 1476260 h 6874525"/>
              <a:gd name="connsiteX11" fmla="*/ 969485 w 3822853"/>
              <a:gd name="connsiteY11" fmla="*/ 1167788 h 6874525"/>
              <a:gd name="connsiteX12" fmla="*/ 1189822 w 3822853"/>
              <a:gd name="connsiteY12" fmla="*/ 804231 h 6874525"/>
              <a:gd name="connsiteX13" fmla="*/ 1277957 w 3822853"/>
              <a:gd name="connsiteY13" fmla="*/ 738130 h 6874525"/>
              <a:gd name="connsiteX14" fmla="*/ 1421176 w 3822853"/>
              <a:gd name="connsiteY14" fmla="*/ 672029 h 6874525"/>
              <a:gd name="connsiteX15" fmla="*/ 1641514 w 3822853"/>
              <a:gd name="connsiteY15" fmla="*/ 616945 h 6874525"/>
              <a:gd name="connsiteX16" fmla="*/ 1806767 w 3822853"/>
              <a:gd name="connsiteY16" fmla="*/ 253388 h 6874525"/>
              <a:gd name="connsiteX17" fmla="*/ 1894902 w 3822853"/>
              <a:gd name="connsiteY17" fmla="*/ 88135 h 6874525"/>
              <a:gd name="connsiteX18" fmla="*/ 1927952 w 3822853"/>
              <a:gd name="connsiteY18" fmla="*/ 0 h 6874525"/>
              <a:gd name="connsiteX19" fmla="*/ 3084723 w 3822853"/>
              <a:gd name="connsiteY19" fmla="*/ 11017 h 6874525"/>
              <a:gd name="connsiteX20" fmla="*/ 3183875 w 3822853"/>
              <a:gd name="connsiteY20" fmla="*/ 220337 h 6874525"/>
              <a:gd name="connsiteX21" fmla="*/ 3327094 w 3822853"/>
              <a:gd name="connsiteY21" fmla="*/ 319489 h 6874525"/>
              <a:gd name="connsiteX22" fmla="*/ 3338111 w 3822853"/>
              <a:gd name="connsiteY22" fmla="*/ 484742 h 6874525"/>
              <a:gd name="connsiteX23" fmla="*/ 3327094 w 3822853"/>
              <a:gd name="connsiteY23" fmla="*/ 749147 h 6874525"/>
              <a:gd name="connsiteX24" fmla="*/ 3349128 w 3822853"/>
              <a:gd name="connsiteY24" fmla="*/ 914400 h 6874525"/>
              <a:gd name="connsiteX25" fmla="*/ 3360145 w 3822853"/>
              <a:gd name="connsiteY25" fmla="*/ 980501 h 6874525"/>
              <a:gd name="connsiteX26" fmla="*/ 3316078 w 3822853"/>
              <a:gd name="connsiteY26" fmla="*/ 1035586 h 6874525"/>
              <a:gd name="connsiteX27" fmla="*/ 3283027 w 3822853"/>
              <a:gd name="connsiteY27" fmla="*/ 1101687 h 6874525"/>
              <a:gd name="connsiteX28" fmla="*/ 3294044 w 3822853"/>
              <a:gd name="connsiteY28" fmla="*/ 1266940 h 6874525"/>
              <a:gd name="connsiteX29" fmla="*/ 3260993 w 3822853"/>
              <a:gd name="connsiteY29" fmla="*/ 1410159 h 6874525"/>
              <a:gd name="connsiteX30" fmla="*/ 3227943 w 3822853"/>
              <a:gd name="connsiteY30" fmla="*/ 1443210 h 6874525"/>
              <a:gd name="connsiteX31" fmla="*/ 3161841 w 3822853"/>
              <a:gd name="connsiteY31" fmla="*/ 1553378 h 6874525"/>
              <a:gd name="connsiteX32" fmla="*/ 3117774 w 3822853"/>
              <a:gd name="connsiteY32" fmla="*/ 1630496 h 6874525"/>
              <a:gd name="connsiteX33" fmla="*/ 3084723 w 3822853"/>
              <a:gd name="connsiteY33" fmla="*/ 1740665 h 6874525"/>
              <a:gd name="connsiteX34" fmla="*/ 3018622 w 3822853"/>
              <a:gd name="connsiteY34" fmla="*/ 1806766 h 6874525"/>
              <a:gd name="connsiteX35" fmla="*/ 2952521 w 3822853"/>
              <a:gd name="connsiteY35" fmla="*/ 1828800 h 6874525"/>
              <a:gd name="connsiteX36" fmla="*/ 2941504 w 3822853"/>
              <a:gd name="connsiteY36" fmla="*/ 2016087 h 6874525"/>
              <a:gd name="connsiteX37" fmla="*/ 2941504 w 3822853"/>
              <a:gd name="connsiteY37" fmla="*/ 2126255 h 6874525"/>
              <a:gd name="connsiteX38" fmla="*/ 2941504 w 3822853"/>
              <a:gd name="connsiteY38" fmla="*/ 2126255 h 6874525"/>
              <a:gd name="connsiteX39" fmla="*/ 2864386 w 3822853"/>
              <a:gd name="connsiteY39" fmla="*/ 2280492 h 6874525"/>
              <a:gd name="connsiteX40" fmla="*/ 2787268 w 3822853"/>
              <a:gd name="connsiteY40" fmla="*/ 2269475 h 6874525"/>
              <a:gd name="connsiteX41" fmla="*/ 2721167 w 3822853"/>
              <a:gd name="connsiteY41" fmla="*/ 2247441 h 6874525"/>
              <a:gd name="connsiteX42" fmla="*/ 2699133 w 3822853"/>
              <a:gd name="connsiteY42" fmla="*/ 2368627 h 6874525"/>
              <a:gd name="connsiteX43" fmla="*/ 2655065 w 3822853"/>
              <a:gd name="connsiteY43" fmla="*/ 2434728 h 6874525"/>
              <a:gd name="connsiteX44" fmla="*/ 2610998 w 3822853"/>
              <a:gd name="connsiteY44" fmla="*/ 2500829 h 6874525"/>
              <a:gd name="connsiteX45" fmla="*/ 2743200 w 3822853"/>
              <a:gd name="connsiteY45" fmla="*/ 2555913 h 6874525"/>
              <a:gd name="connsiteX46" fmla="*/ 2886420 w 3822853"/>
              <a:gd name="connsiteY46" fmla="*/ 2544896 h 6874525"/>
              <a:gd name="connsiteX47" fmla="*/ 2985572 w 3822853"/>
              <a:gd name="connsiteY47" fmla="*/ 2677099 h 6874525"/>
              <a:gd name="connsiteX48" fmla="*/ 3007605 w 3822853"/>
              <a:gd name="connsiteY48" fmla="*/ 2809301 h 6874525"/>
              <a:gd name="connsiteX49" fmla="*/ 3073706 w 3822853"/>
              <a:gd name="connsiteY49" fmla="*/ 2930487 h 6874525"/>
              <a:gd name="connsiteX50" fmla="*/ 3062690 w 3822853"/>
              <a:gd name="connsiteY50" fmla="*/ 3040655 h 6874525"/>
              <a:gd name="connsiteX51" fmla="*/ 2996588 w 3822853"/>
              <a:gd name="connsiteY51" fmla="*/ 3316077 h 6874525"/>
              <a:gd name="connsiteX52" fmla="*/ 3018622 w 3822853"/>
              <a:gd name="connsiteY52" fmla="*/ 3459296 h 6874525"/>
              <a:gd name="connsiteX53" fmla="*/ 3051673 w 3822853"/>
              <a:gd name="connsiteY53" fmla="*/ 3833870 h 6874525"/>
              <a:gd name="connsiteX54" fmla="*/ 3095740 w 3822853"/>
              <a:gd name="connsiteY54" fmla="*/ 3966072 h 6874525"/>
              <a:gd name="connsiteX55" fmla="*/ 3249976 w 3822853"/>
              <a:gd name="connsiteY55" fmla="*/ 4120308 h 6874525"/>
              <a:gd name="connsiteX56" fmla="*/ 3338111 w 3822853"/>
              <a:gd name="connsiteY56" fmla="*/ 4252511 h 6874525"/>
              <a:gd name="connsiteX57" fmla="*/ 3327094 w 3822853"/>
              <a:gd name="connsiteY57" fmla="*/ 4671152 h 6874525"/>
              <a:gd name="connsiteX58" fmla="*/ 3305061 w 3822853"/>
              <a:gd name="connsiteY58" fmla="*/ 4715219 h 6874525"/>
              <a:gd name="connsiteX59" fmla="*/ 3459297 w 3822853"/>
              <a:gd name="connsiteY59" fmla="*/ 4968607 h 6874525"/>
              <a:gd name="connsiteX60" fmla="*/ 3503364 w 3822853"/>
              <a:gd name="connsiteY60" fmla="*/ 5188945 h 6874525"/>
              <a:gd name="connsiteX61" fmla="*/ 3613533 w 3822853"/>
              <a:gd name="connsiteY61" fmla="*/ 5464366 h 6874525"/>
              <a:gd name="connsiteX62" fmla="*/ 3646584 w 3822853"/>
              <a:gd name="connsiteY62" fmla="*/ 5673687 h 6874525"/>
              <a:gd name="connsiteX63" fmla="*/ 3734719 w 3822853"/>
              <a:gd name="connsiteY63" fmla="*/ 5827923 h 6874525"/>
              <a:gd name="connsiteX64" fmla="*/ 3822853 w 3822853"/>
              <a:gd name="connsiteY64" fmla="*/ 6103345 h 6874525"/>
              <a:gd name="connsiteX65" fmla="*/ 3789803 w 3822853"/>
              <a:gd name="connsiteY65" fmla="*/ 6235547 h 6874525"/>
              <a:gd name="connsiteX66" fmla="*/ 3635567 w 3822853"/>
              <a:gd name="connsiteY66" fmla="*/ 6367749 h 6874525"/>
              <a:gd name="connsiteX67" fmla="*/ 3393196 w 3822853"/>
              <a:gd name="connsiteY67" fmla="*/ 6455884 h 6874525"/>
              <a:gd name="connsiteX68" fmla="*/ 3139808 w 3822853"/>
              <a:gd name="connsiteY68" fmla="*/ 6400800 h 6874525"/>
              <a:gd name="connsiteX69" fmla="*/ 2941504 w 3822853"/>
              <a:gd name="connsiteY69" fmla="*/ 6323682 h 6874525"/>
              <a:gd name="connsiteX70" fmla="*/ 2853369 w 3822853"/>
              <a:gd name="connsiteY70" fmla="*/ 6235547 h 6874525"/>
              <a:gd name="connsiteX71" fmla="*/ 2985572 w 3822853"/>
              <a:gd name="connsiteY71" fmla="*/ 6871588 h 6874525"/>
              <a:gd name="connsiteX72" fmla="*/ 0 w 3822853"/>
              <a:gd name="connsiteY72" fmla="*/ 6874525 h 6874525"/>
              <a:gd name="connsiteX0" fmla="*/ 0 w 3822853"/>
              <a:gd name="connsiteY0" fmla="*/ 6874525 h 6874525"/>
              <a:gd name="connsiteX1" fmla="*/ 11017 w 3822853"/>
              <a:gd name="connsiteY1" fmla="*/ 6103345 h 6874525"/>
              <a:gd name="connsiteX2" fmla="*/ 22034 w 3822853"/>
              <a:gd name="connsiteY2" fmla="*/ 5210978 h 6874525"/>
              <a:gd name="connsiteX3" fmla="*/ 44068 w 3822853"/>
              <a:gd name="connsiteY3" fmla="*/ 4494882 h 6874525"/>
              <a:gd name="connsiteX4" fmla="*/ 22034 w 3822853"/>
              <a:gd name="connsiteY4" fmla="*/ 4285561 h 6874525"/>
              <a:gd name="connsiteX5" fmla="*/ 99152 w 3822853"/>
              <a:gd name="connsiteY5" fmla="*/ 3811836 h 6874525"/>
              <a:gd name="connsiteX6" fmla="*/ 132203 w 3822853"/>
              <a:gd name="connsiteY6" fmla="*/ 3415229 h 6874525"/>
              <a:gd name="connsiteX7" fmla="*/ 286439 w 3822853"/>
              <a:gd name="connsiteY7" fmla="*/ 2842352 h 6874525"/>
              <a:gd name="connsiteX8" fmla="*/ 473726 w 3822853"/>
              <a:gd name="connsiteY8" fmla="*/ 2280492 h 6874525"/>
              <a:gd name="connsiteX9" fmla="*/ 727114 w 3822853"/>
              <a:gd name="connsiteY9" fmla="*/ 1795749 h 6874525"/>
              <a:gd name="connsiteX10" fmla="*/ 837282 w 3822853"/>
              <a:gd name="connsiteY10" fmla="*/ 1476260 h 6874525"/>
              <a:gd name="connsiteX11" fmla="*/ 969485 w 3822853"/>
              <a:gd name="connsiteY11" fmla="*/ 1167788 h 6874525"/>
              <a:gd name="connsiteX12" fmla="*/ 1189822 w 3822853"/>
              <a:gd name="connsiteY12" fmla="*/ 804231 h 6874525"/>
              <a:gd name="connsiteX13" fmla="*/ 1277957 w 3822853"/>
              <a:gd name="connsiteY13" fmla="*/ 738130 h 6874525"/>
              <a:gd name="connsiteX14" fmla="*/ 1421176 w 3822853"/>
              <a:gd name="connsiteY14" fmla="*/ 672029 h 6874525"/>
              <a:gd name="connsiteX15" fmla="*/ 1641514 w 3822853"/>
              <a:gd name="connsiteY15" fmla="*/ 616945 h 6874525"/>
              <a:gd name="connsiteX16" fmla="*/ 1806767 w 3822853"/>
              <a:gd name="connsiteY16" fmla="*/ 253388 h 6874525"/>
              <a:gd name="connsiteX17" fmla="*/ 1894902 w 3822853"/>
              <a:gd name="connsiteY17" fmla="*/ 88135 h 6874525"/>
              <a:gd name="connsiteX18" fmla="*/ 1927952 w 3822853"/>
              <a:gd name="connsiteY18" fmla="*/ 0 h 6874525"/>
              <a:gd name="connsiteX19" fmla="*/ 3079960 w 3822853"/>
              <a:gd name="connsiteY19" fmla="*/ 6243 h 6874525"/>
              <a:gd name="connsiteX20" fmla="*/ 3183875 w 3822853"/>
              <a:gd name="connsiteY20" fmla="*/ 220337 h 6874525"/>
              <a:gd name="connsiteX21" fmla="*/ 3327094 w 3822853"/>
              <a:gd name="connsiteY21" fmla="*/ 319489 h 6874525"/>
              <a:gd name="connsiteX22" fmla="*/ 3338111 w 3822853"/>
              <a:gd name="connsiteY22" fmla="*/ 484742 h 6874525"/>
              <a:gd name="connsiteX23" fmla="*/ 3327094 w 3822853"/>
              <a:gd name="connsiteY23" fmla="*/ 749147 h 6874525"/>
              <a:gd name="connsiteX24" fmla="*/ 3349128 w 3822853"/>
              <a:gd name="connsiteY24" fmla="*/ 914400 h 6874525"/>
              <a:gd name="connsiteX25" fmla="*/ 3360145 w 3822853"/>
              <a:gd name="connsiteY25" fmla="*/ 980501 h 6874525"/>
              <a:gd name="connsiteX26" fmla="*/ 3316078 w 3822853"/>
              <a:gd name="connsiteY26" fmla="*/ 1035586 h 6874525"/>
              <a:gd name="connsiteX27" fmla="*/ 3283027 w 3822853"/>
              <a:gd name="connsiteY27" fmla="*/ 1101687 h 6874525"/>
              <a:gd name="connsiteX28" fmla="*/ 3294044 w 3822853"/>
              <a:gd name="connsiteY28" fmla="*/ 1266940 h 6874525"/>
              <a:gd name="connsiteX29" fmla="*/ 3260993 w 3822853"/>
              <a:gd name="connsiteY29" fmla="*/ 1410159 h 6874525"/>
              <a:gd name="connsiteX30" fmla="*/ 3227943 w 3822853"/>
              <a:gd name="connsiteY30" fmla="*/ 1443210 h 6874525"/>
              <a:gd name="connsiteX31" fmla="*/ 3161841 w 3822853"/>
              <a:gd name="connsiteY31" fmla="*/ 1553378 h 6874525"/>
              <a:gd name="connsiteX32" fmla="*/ 3117774 w 3822853"/>
              <a:gd name="connsiteY32" fmla="*/ 1630496 h 6874525"/>
              <a:gd name="connsiteX33" fmla="*/ 3084723 w 3822853"/>
              <a:gd name="connsiteY33" fmla="*/ 1740665 h 6874525"/>
              <a:gd name="connsiteX34" fmla="*/ 3018622 w 3822853"/>
              <a:gd name="connsiteY34" fmla="*/ 1806766 h 6874525"/>
              <a:gd name="connsiteX35" fmla="*/ 2952521 w 3822853"/>
              <a:gd name="connsiteY35" fmla="*/ 1828800 h 6874525"/>
              <a:gd name="connsiteX36" fmla="*/ 2941504 w 3822853"/>
              <a:gd name="connsiteY36" fmla="*/ 2016087 h 6874525"/>
              <a:gd name="connsiteX37" fmla="*/ 2941504 w 3822853"/>
              <a:gd name="connsiteY37" fmla="*/ 2126255 h 6874525"/>
              <a:gd name="connsiteX38" fmla="*/ 2941504 w 3822853"/>
              <a:gd name="connsiteY38" fmla="*/ 2126255 h 6874525"/>
              <a:gd name="connsiteX39" fmla="*/ 2864386 w 3822853"/>
              <a:gd name="connsiteY39" fmla="*/ 2280492 h 6874525"/>
              <a:gd name="connsiteX40" fmla="*/ 2787268 w 3822853"/>
              <a:gd name="connsiteY40" fmla="*/ 2269475 h 6874525"/>
              <a:gd name="connsiteX41" fmla="*/ 2721167 w 3822853"/>
              <a:gd name="connsiteY41" fmla="*/ 2247441 h 6874525"/>
              <a:gd name="connsiteX42" fmla="*/ 2699133 w 3822853"/>
              <a:gd name="connsiteY42" fmla="*/ 2368627 h 6874525"/>
              <a:gd name="connsiteX43" fmla="*/ 2655065 w 3822853"/>
              <a:gd name="connsiteY43" fmla="*/ 2434728 h 6874525"/>
              <a:gd name="connsiteX44" fmla="*/ 2610998 w 3822853"/>
              <a:gd name="connsiteY44" fmla="*/ 2500829 h 6874525"/>
              <a:gd name="connsiteX45" fmla="*/ 2743200 w 3822853"/>
              <a:gd name="connsiteY45" fmla="*/ 2555913 h 6874525"/>
              <a:gd name="connsiteX46" fmla="*/ 2886420 w 3822853"/>
              <a:gd name="connsiteY46" fmla="*/ 2544896 h 6874525"/>
              <a:gd name="connsiteX47" fmla="*/ 2985572 w 3822853"/>
              <a:gd name="connsiteY47" fmla="*/ 2677099 h 6874525"/>
              <a:gd name="connsiteX48" fmla="*/ 3007605 w 3822853"/>
              <a:gd name="connsiteY48" fmla="*/ 2809301 h 6874525"/>
              <a:gd name="connsiteX49" fmla="*/ 3073706 w 3822853"/>
              <a:gd name="connsiteY49" fmla="*/ 2930487 h 6874525"/>
              <a:gd name="connsiteX50" fmla="*/ 3062690 w 3822853"/>
              <a:gd name="connsiteY50" fmla="*/ 3040655 h 6874525"/>
              <a:gd name="connsiteX51" fmla="*/ 2996588 w 3822853"/>
              <a:gd name="connsiteY51" fmla="*/ 3316077 h 6874525"/>
              <a:gd name="connsiteX52" fmla="*/ 3018622 w 3822853"/>
              <a:gd name="connsiteY52" fmla="*/ 3459296 h 6874525"/>
              <a:gd name="connsiteX53" fmla="*/ 3051673 w 3822853"/>
              <a:gd name="connsiteY53" fmla="*/ 3833870 h 6874525"/>
              <a:gd name="connsiteX54" fmla="*/ 3095740 w 3822853"/>
              <a:gd name="connsiteY54" fmla="*/ 3966072 h 6874525"/>
              <a:gd name="connsiteX55" fmla="*/ 3249976 w 3822853"/>
              <a:gd name="connsiteY55" fmla="*/ 4120308 h 6874525"/>
              <a:gd name="connsiteX56" fmla="*/ 3338111 w 3822853"/>
              <a:gd name="connsiteY56" fmla="*/ 4252511 h 6874525"/>
              <a:gd name="connsiteX57" fmla="*/ 3327094 w 3822853"/>
              <a:gd name="connsiteY57" fmla="*/ 4671152 h 6874525"/>
              <a:gd name="connsiteX58" fmla="*/ 3305061 w 3822853"/>
              <a:gd name="connsiteY58" fmla="*/ 4715219 h 6874525"/>
              <a:gd name="connsiteX59" fmla="*/ 3459297 w 3822853"/>
              <a:gd name="connsiteY59" fmla="*/ 4968607 h 6874525"/>
              <a:gd name="connsiteX60" fmla="*/ 3503364 w 3822853"/>
              <a:gd name="connsiteY60" fmla="*/ 5188945 h 6874525"/>
              <a:gd name="connsiteX61" fmla="*/ 3613533 w 3822853"/>
              <a:gd name="connsiteY61" fmla="*/ 5464366 h 6874525"/>
              <a:gd name="connsiteX62" fmla="*/ 3646584 w 3822853"/>
              <a:gd name="connsiteY62" fmla="*/ 5673687 h 6874525"/>
              <a:gd name="connsiteX63" fmla="*/ 3734719 w 3822853"/>
              <a:gd name="connsiteY63" fmla="*/ 5827923 h 6874525"/>
              <a:gd name="connsiteX64" fmla="*/ 3822853 w 3822853"/>
              <a:gd name="connsiteY64" fmla="*/ 6103345 h 6874525"/>
              <a:gd name="connsiteX65" fmla="*/ 3789803 w 3822853"/>
              <a:gd name="connsiteY65" fmla="*/ 6235547 h 6874525"/>
              <a:gd name="connsiteX66" fmla="*/ 3635567 w 3822853"/>
              <a:gd name="connsiteY66" fmla="*/ 6367749 h 6874525"/>
              <a:gd name="connsiteX67" fmla="*/ 3393196 w 3822853"/>
              <a:gd name="connsiteY67" fmla="*/ 6455884 h 6874525"/>
              <a:gd name="connsiteX68" fmla="*/ 3139808 w 3822853"/>
              <a:gd name="connsiteY68" fmla="*/ 6400800 h 6874525"/>
              <a:gd name="connsiteX69" fmla="*/ 2941504 w 3822853"/>
              <a:gd name="connsiteY69" fmla="*/ 6323682 h 6874525"/>
              <a:gd name="connsiteX70" fmla="*/ 2853369 w 3822853"/>
              <a:gd name="connsiteY70" fmla="*/ 6235547 h 6874525"/>
              <a:gd name="connsiteX71" fmla="*/ 2985572 w 3822853"/>
              <a:gd name="connsiteY71" fmla="*/ 6871588 h 6874525"/>
              <a:gd name="connsiteX72" fmla="*/ 0 w 3822853"/>
              <a:gd name="connsiteY72" fmla="*/ 6874525 h 68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822853" h="6874525">
                <a:moveTo>
                  <a:pt x="0" y="6874525"/>
                </a:moveTo>
                <a:lnTo>
                  <a:pt x="11017" y="6103345"/>
                </a:lnTo>
                <a:lnTo>
                  <a:pt x="22034" y="5210978"/>
                </a:lnTo>
                <a:lnTo>
                  <a:pt x="44068" y="4494882"/>
                </a:lnTo>
                <a:lnTo>
                  <a:pt x="22034" y="4285561"/>
                </a:lnTo>
                <a:lnTo>
                  <a:pt x="99152" y="3811836"/>
                </a:lnTo>
                <a:lnTo>
                  <a:pt x="132203" y="3415229"/>
                </a:lnTo>
                <a:lnTo>
                  <a:pt x="286439" y="2842352"/>
                </a:lnTo>
                <a:lnTo>
                  <a:pt x="473726" y="2280492"/>
                </a:lnTo>
                <a:lnTo>
                  <a:pt x="727114" y="1795749"/>
                </a:lnTo>
                <a:lnTo>
                  <a:pt x="837282" y="1476260"/>
                </a:lnTo>
                <a:lnTo>
                  <a:pt x="969485" y="1167788"/>
                </a:lnTo>
                <a:lnTo>
                  <a:pt x="1189822" y="804231"/>
                </a:lnTo>
                <a:lnTo>
                  <a:pt x="1277957" y="738130"/>
                </a:lnTo>
                <a:lnTo>
                  <a:pt x="1421176" y="672029"/>
                </a:lnTo>
                <a:lnTo>
                  <a:pt x="1641514" y="616945"/>
                </a:lnTo>
                <a:lnTo>
                  <a:pt x="1806767" y="253388"/>
                </a:lnTo>
                <a:lnTo>
                  <a:pt x="1894902" y="88135"/>
                </a:lnTo>
                <a:lnTo>
                  <a:pt x="1927952" y="0"/>
                </a:lnTo>
                <a:lnTo>
                  <a:pt x="3079960" y="6243"/>
                </a:lnTo>
                <a:lnTo>
                  <a:pt x="3183875" y="220337"/>
                </a:lnTo>
                <a:lnTo>
                  <a:pt x="3327094" y="319489"/>
                </a:lnTo>
                <a:lnTo>
                  <a:pt x="3338111" y="484742"/>
                </a:lnTo>
                <a:lnTo>
                  <a:pt x="3327094" y="749147"/>
                </a:lnTo>
                <a:lnTo>
                  <a:pt x="3349128" y="914400"/>
                </a:lnTo>
                <a:lnTo>
                  <a:pt x="3360145" y="980501"/>
                </a:lnTo>
                <a:lnTo>
                  <a:pt x="3316078" y="1035586"/>
                </a:lnTo>
                <a:lnTo>
                  <a:pt x="3283027" y="1101687"/>
                </a:lnTo>
                <a:lnTo>
                  <a:pt x="3294044" y="1266940"/>
                </a:lnTo>
                <a:lnTo>
                  <a:pt x="3260993" y="1410159"/>
                </a:lnTo>
                <a:lnTo>
                  <a:pt x="3227943" y="1443210"/>
                </a:lnTo>
                <a:lnTo>
                  <a:pt x="3161841" y="1553378"/>
                </a:lnTo>
                <a:lnTo>
                  <a:pt x="3117774" y="1630496"/>
                </a:lnTo>
                <a:lnTo>
                  <a:pt x="3084723" y="1740665"/>
                </a:lnTo>
                <a:lnTo>
                  <a:pt x="3018622" y="1806766"/>
                </a:lnTo>
                <a:lnTo>
                  <a:pt x="2952521" y="1828800"/>
                </a:lnTo>
                <a:lnTo>
                  <a:pt x="2941504" y="2016087"/>
                </a:lnTo>
                <a:lnTo>
                  <a:pt x="2941504" y="2126255"/>
                </a:lnTo>
                <a:lnTo>
                  <a:pt x="2941504" y="2126255"/>
                </a:lnTo>
                <a:lnTo>
                  <a:pt x="2864386" y="2280492"/>
                </a:lnTo>
                <a:lnTo>
                  <a:pt x="2787268" y="2269475"/>
                </a:lnTo>
                <a:lnTo>
                  <a:pt x="2721167" y="2247441"/>
                </a:lnTo>
                <a:lnTo>
                  <a:pt x="2699133" y="2368627"/>
                </a:lnTo>
                <a:lnTo>
                  <a:pt x="2655065" y="2434728"/>
                </a:lnTo>
                <a:lnTo>
                  <a:pt x="2610998" y="2500829"/>
                </a:lnTo>
                <a:lnTo>
                  <a:pt x="2743200" y="2555913"/>
                </a:lnTo>
                <a:lnTo>
                  <a:pt x="2886420" y="2544896"/>
                </a:lnTo>
                <a:lnTo>
                  <a:pt x="2985572" y="2677099"/>
                </a:lnTo>
                <a:lnTo>
                  <a:pt x="3007605" y="2809301"/>
                </a:lnTo>
                <a:lnTo>
                  <a:pt x="3073706" y="2930487"/>
                </a:lnTo>
                <a:lnTo>
                  <a:pt x="3062690" y="3040655"/>
                </a:lnTo>
                <a:lnTo>
                  <a:pt x="2996588" y="3316077"/>
                </a:lnTo>
                <a:lnTo>
                  <a:pt x="3018622" y="3459296"/>
                </a:lnTo>
                <a:lnTo>
                  <a:pt x="3051673" y="3833870"/>
                </a:lnTo>
                <a:lnTo>
                  <a:pt x="3095740" y="3966072"/>
                </a:lnTo>
                <a:lnTo>
                  <a:pt x="3249976" y="4120308"/>
                </a:lnTo>
                <a:lnTo>
                  <a:pt x="3338111" y="4252511"/>
                </a:lnTo>
                <a:lnTo>
                  <a:pt x="3327094" y="4671152"/>
                </a:lnTo>
                <a:lnTo>
                  <a:pt x="3305061" y="4715219"/>
                </a:lnTo>
                <a:lnTo>
                  <a:pt x="3459297" y="4968607"/>
                </a:lnTo>
                <a:lnTo>
                  <a:pt x="3503364" y="5188945"/>
                </a:lnTo>
                <a:lnTo>
                  <a:pt x="3613533" y="5464366"/>
                </a:lnTo>
                <a:lnTo>
                  <a:pt x="3646584" y="5673687"/>
                </a:lnTo>
                <a:lnTo>
                  <a:pt x="3734719" y="5827923"/>
                </a:lnTo>
                <a:lnTo>
                  <a:pt x="3822853" y="6103345"/>
                </a:lnTo>
                <a:lnTo>
                  <a:pt x="3789803" y="6235547"/>
                </a:lnTo>
                <a:lnTo>
                  <a:pt x="3635567" y="6367749"/>
                </a:lnTo>
                <a:lnTo>
                  <a:pt x="3393196" y="6455884"/>
                </a:lnTo>
                <a:lnTo>
                  <a:pt x="3139808" y="6400800"/>
                </a:lnTo>
                <a:lnTo>
                  <a:pt x="2941504" y="6323682"/>
                </a:lnTo>
                <a:lnTo>
                  <a:pt x="2853369" y="6235547"/>
                </a:lnTo>
                <a:lnTo>
                  <a:pt x="2985572" y="6871588"/>
                </a:lnTo>
                <a:lnTo>
                  <a:pt x="0" y="6874525"/>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8FA9FB5-E338-48A9-B990-9F3CFCA16F5F}"/>
              </a:ext>
            </a:extLst>
          </p:cNvPr>
          <p:cNvSpPr txBox="1">
            <a:spLocks/>
          </p:cNvSpPr>
          <p:nvPr/>
        </p:nvSpPr>
        <p:spPr>
          <a:xfrm>
            <a:off x="3797299" y="1411288"/>
            <a:ext cx="2531431"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sorrowful</a:t>
            </a:r>
          </a:p>
        </p:txBody>
      </p:sp>
      <p:sp>
        <p:nvSpPr>
          <p:cNvPr id="10" name="Title 1">
            <a:extLst>
              <a:ext uri="{FF2B5EF4-FFF2-40B4-BE49-F238E27FC236}">
                <a16:creationId xmlns:a16="http://schemas.microsoft.com/office/drawing/2014/main" id="{7F811C84-BD4F-4FDE-8606-E7010CECC625}"/>
              </a:ext>
            </a:extLst>
          </p:cNvPr>
          <p:cNvSpPr txBox="1">
            <a:spLocks/>
          </p:cNvSpPr>
          <p:nvPr/>
        </p:nvSpPr>
        <p:spPr>
          <a:xfrm>
            <a:off x="1808163" y="2750344"/>
            <a:ext cx="1718630"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riches</a:t>
            </a:r>
          </a:p>
        </p:txBody>
      </p:sp>
      <p:sp>
        <p:nvSpPr>
          <p:cNvPr id="3074" name="Rectangle 2"/>
          <p:cNvSpPr>
            <a:spLocks noGrp="1" noChangeArrowheads="1"/>
          </p:cNvSpPr>
          <p:nvPr>
            <p:ph type="title"/>
          </p:nvPr>
        </p:nvSpPr>
        <p:spPr>
          <a:xfrm>
            <a:off x="457200" y="703197"/>
            <a:ext cx="8229600" cy="54516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when Jesus saw that he became very sorrowful, He said, "How hard it is for those who have riches to enter the kingdom of God! For it is easier for a camel to go through the eye of a needle than for a rich man to enter the kingdom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18:24-25</a:t>
            </a:r>
          </a:p>
        </p:txBody>
      </p:sp>
      <p:sp>
        <p:nvSpPr>
          <p:cNvPr id="4" name="Rectangle 2">
            <a:extLst>
              <a:ext uri="{FF2B5EF4-FFF2-40B4-BE49-F238E27FC236}">
                <a16:creationId xmlns:a16="http://schemas.microsoft.com/office/drawing/2014/main" id="{9B302BE9-A6F6-4492-9D85-012635CA914B}"/>
              </a:ext>
            </a:extLst>
          </p:cNvPr>
          <p:cNvSpPr txBox="1">
            <a:spLocks noChangeArrowheads="1"/>
          </p:cNvSpPr>
          <p:nvPr/>
        </p:nvSpPr>
        <p:spPr bwMode="auto">
          <a:xfrm>
            <a:off x="3512315" y="692742"/>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a:t>
            </a:r>
            <a:endParaRPr lang="en-US" altLang="en-US" sz="438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760F057D-00F0-4BBC-8537-8DDA070A57CC}"/>
              </a:ext>
            </a:extLst>
          </p:cNvPr>
          <p:cNvSpPr txBox="1">
            <a:spLocks noChangeArrowheads="1"/>
          </p:cNvSpPr>
          <p:nvPr/>
        </p:nvSpPr>
        <p:spPr bwMode="auto">
          <a:xfrm>
            <a:off x="3623561" y="5390528"/>
            <a:ext cx="132663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Title 1">
            <a:extLst>
              <a:ext uri="{FF2B5EF4-FFF2-40B4-BE49-F238E27FC236}">
                <a16:creationId xmlns:a16="http://schemas.microsoft.com/office/drawing/2014/main" id="{5E29C478-7450-403B-B779-F8C1566B2C5F}"/>
              </a:ext>
            </a:extLst>
          </p:cNvPr>
          <p:cNvSpPr txBox="1">
            <a:spLocks/>
          </p:cNvSpPr>
          <p:nvPr/>
        </p:nvSpPr>
        <p:spPr>
          <a:xfrm>
            <a:off x="2890091" y="199129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Joy?</a:t>
            </a:r>
          </a:p>
        </p:txBody>
      </p:sp>
      <p:sp>
        <p:nvSpPr>
          <p:cNvPr id="6" name="Rectangle 2" hidden="1">
            <a:extLst>
              <a:ext uri="{FF2B5EF4-FFF2-40B4-BE49-F238E27FC236}">
                <a16:creationId xmlns:a16="http://schemas.microsoft.com/office/drawing/2014/main" id="{B859714C-F4A1-442C-931E-E86D94F641C0}"/>
              </a:ext>
            </a:extLst>
          </p:cNvPr>
          <p:cNvSpPr txBox="1">
            <a:spLocks noChangeArrowheads="1"/>
          </p:cNvSpPr>
          <p:nvPr/>
        </p:nvSpPr>
        <p:spPr bwMode="auto">
          <a:xfrm>
            <a:off x="6302747" y="3994415"/>
            <a:ext cx="127284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1807148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8" presetClass="emph" presetSubtype="0" fill="hold" grpId="1" nodeType="withEffect">
                                  <p:stCondLst>
                                    <p:cond delay="0"/>
                                  </p:stCondLst>
                                  <p:childTnLst>
                                    <p:set>
                                      <p:cBhvr override="childStyle">
                                        <p:cTn id="18" dur="500" fill="hold"/>
                                        <p:tgtEl>
                                          <p:spTgt spid="10"/>
                                        </p:tgtEl>
                                        <p:attrNameLst>
                                          <p:attrName>style.textDecorationUnderline</p:attrName>
                                        </p:attrNameLst>
                                      </p:cBhvr>
                                      <p:to>
                                        <p:strVal val="true"/>
                                      </p:to>
                                    </p:se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par>
                                <p:cTn id="37" presetID="42" presetClass="path" presetSubtype="0" accel="50000" decel="50000" fill="hold" grpId="1" nodeType="withEffect">
                                  <p:stCondLst>
                                    <p:cond delay="0"/>
                                  </p:stCondLst>
                                  <p:childTnLst>
                                    <p:animMotion origin="layout" path="M 0 -2.59259E-6 L 0.29045 -0.20347 " pathEditMode="relative" rAng="0" ptsTypes="AA">
                                      <p:cBhvr>
                                        <p:cTn id="38" dur="2000" fill="hold"/>
                                        <p:tgtEl>
                                          <p:spTgt spid="5"/>
                                        </p:tgtEl>
                                        <p:attrNameLst>
                                          <p:attrName>ppt_x</p:attrName>
                                          <p:attrName>ppt_y</p:attrName>
                                        </p:attrNameLst>
                                      </p:cBhvr>
                                      <p:rCtr x="14514" y="-10185"/>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0" presetClass="exit" presetSubtype="0" fill="hold" grpId="1" nodeType="withEffect">
                                  <p:stCondLst>
                                    <p:cond delay="0"/>
                                  </p:stCondLst>
                                  <p:childTnLst>
                                    <p:set>
                                      <p:cBhvr>
                                        <p:cTn id="43" dur="1" fill="hold">
                                          <p:stCondLst>
                                            <p:cond delay="999"/>
                                          </p:stCondLst>
                                        </p:cTn>
                                        <p:tgtEl>
                                          <p:spTgt spid="8"/>
                                        </p:tgtEl>
                                        <p:attrNameLst>
                                          <p:attrName>style.visibility</p:attrName>
                                        </p:attrNameLst>
                                      </p:cBhvr>
                                      <p:to>
                                        <p:strVal val="hidden"/>
                                      </p:to>
                                    </p:set>
                                    <p:animEffect transition="out" filter="dissolve">
                                      <p:cBhvr>
                                        <p:cTn id="44" dur="1000">
                                          <p:stCondLst>
                                            <p:cond delay="0"/>
                                          </p:stCondLst>
                                        </p:cTn>
                                        <p:tgtEl>
                                          <p:spTgt spid="8"/>
                                        </p:tgtEl>
                                      </p:cBhvr>
                                    </p:animEffect>
                                    <p:anim to="" calcmode="lin" valueType="num">
                                      <p:cBhvr>
                                        <p:cTn id="45"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6"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47" presetID="10" presetClass="exit" presetSubtype="0" fill="hold" grpId="2"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0" grpId="0"/>
      <p:bldP spid="10" grpId="1"/>
      <p:bldP spid="10" grpId="2"/>
      <p:bldP spid="3074" grpId="0"/>
      <p:bldP spid="3074" grpId="1"/>
      <p:bldP spid="4" grpId="2"/>
      <p:bldP spid="5" grpId="0"/>
      <p:bldP spid="5"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7F4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CAA52-114F-4B32-B30F-364D03F5B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410" cy="6858000"/>
          </a:xfrm>
          <a:prstGeom prst="rect">
            <a:avLst/>
          </a:prstGeom>
        </p:spPr>
      </p:pic>
      <p:sp>
        <p:nvSpPr>
          <p:cNvPr id="13" name="!!Morph">
            <a:extLst>
              <a:ext uri="{FF2B5EF4-FFF2-40B4-BE49-F238E27FC236}">
                <a16:creationId xmlns:a16="http://schemas.microsoft.com/office/drawing/2014/main" id="{A0BC5446-E981-408F-BB87-B7010EB9AA5F}"/>
              </a:ext>
            </a:extLst>
          </p:cNvPr>
          <p:cNvSpPr/>
          <p:nvPr/>
        </p:nvSpPr>
        <p:spPr>
          <a:xfrm>
            <a:off x="2151797" y="1380699"/>
            <a:ext cx="4223982" cy="4155743"/>
          </a:xfrm>
          <a:custGeom>
            <a:avLst/>
            <a:gdLst>
              <a:gd name="connsiteX0" fmla="*/ 2286000 w 4223982"/>
              <a:gd name="connsiteY0" fmla="*/ 2142698 h 4155743"/>
              <a:gd name="connsiteX1" fmla="*/ 2245057 w 4223982"/>
              <a:gd name="connsiteY1" fmla="*/ 2088107 h 4155743"/>
              <a:gd name="connsiteX2" fmla="*/ 2142699 w 4223982"/>
              <a:gd name="connsiteY2" fmla="*/ 2006221 h 4155743"/>
              <a:gd name="connsiteX3" fmla="*/ 2067636 w 4223982"/>
              <a:gd name="connsiteY3" fmla="*/ 1951630 h 4155743"/>
              <a:gd name="connsiteX4" fmla="*/ 1876568 w 4223982"/>
              <a:gd name="connsiteY4" fmla="*/ 1985749 h 4155743"/>
              <a:gd name="connsiteX5" fmla="*/ 1480782 w 4223982"/>
              <a:gd name="connsiteY5" fmla="*/ 1965277 h 4155743"/>
              <a:gd name="connsiteX6" fmla="*/ 1180532 w 4223982"/>
              <a:gd name="connsiteY6" fmla="*/ 1876567 h 4155743"/>
              <a:gd name="connsiteX7" fmla="*/ 1044054 w 4223982"/>
              <a:gd name="connsiteY7" fmla="*/ 1705970 h 4155743"/>
              <a:gd name="connsiteX8" fmla="*/ 914400 w 4223982"/>
              <a:gd name="connsiteY8" fmla="*/ 1494430 h 4155743"/>
              <a:gd name="connsiteX9" fmla="*/ 832514 w 4223982"/>
              <a:gd name="connsiteY9" fmla="*/ 1262418 h 4155743"/>
              <a:gd name="connsiteX10" fmla="*/ 750627 w 4223982"/>
              <a:gd name="connsiteY10" fmla="*/ 1112292 h 4155743"/>
              <a:gd name="connsiteX11" fmla="*/ 668741 w 4223982"/>
              <a:gd name="connsiteY11" fmla="*/ 996286 h 4155743"/>
              <a:gd name="connsiteX12" fmla="*/ 573206 w 4223982"/>
              <a:gd name="connsiteY12" fmla="*/ 948519 h 4155743"/>
              <a:gd name="connsiteX13" fmla="*/ 388962 w 4223982"/>
              <a:gd name="connsiteY13" fmla="*/ 900752 h 4155743"/>
              <a:gd name="connsiteX14" fmla="*/ 204717 w 4223982"/>
              <a:gd name="connsiteY14" fmla="*/ 866633 h 4155743"/>
              <a:gd name="connsiteX15" fmla="*/ 54591 w 4223982"/>
              <a:gd name="connsiteY15" fmla="*/ 846161 h 4155743"/>
              <a:gd name="connsiteX16" fmla="*/ 0 w 4223982"/>
              <a:gd name="connsiteY16" fmla="*/ 771098 h 4155743"/>
              <a:gd name="connsiteX17" fmla="*/ 0 w 4223982"/>
              <a:gd name="connsiteY17" fmla="*/ 771098 h 4155743"/>
              <a:gd name="connsiteX18" fmla="*/ 40944 w 4223982"/>
              <a:gd name="connsiteY18" fmla="*/ 620973 h 4155743"/>
              <a:gd name="connsiteX19" fmla="*/ 88711 w 4223982"/>
              <a:gd name="connsiteY19" fmla="*/ 525439 h 4155743"/>
              <a:gd name="connsiteX20" fmla="*/ 170597 w 4223982"/>
              <a:gd name="connsiteY20" fmla="*/ 457200 h 4155743"/>
              <a:gd name="connsiteX21" fmla="*/ 368490 w 4223982"/>
              <a:gd name="connsiteY21" fmla="*/ 423080 h 4155743"/>
              <a:gd name="connsiteX22" fmla="*/ 607326 w 4223982"/>
              <a:gd name="connsiteY22" fmla="*/ 409433 h 4155743"/>
              <a:gd name="connsiteX23" fmla="*/ 641445 w 4223982"/>
              <a:gd name="connsiteY23" fmla="*/ 429904 h 4155743"/>
              <a:gd name="connsiteX24" fmla="*/ 812042 w 4223982"/>
              <a:gd name="connsiteY24" fmla="*/ 402609 h 4155743"/>
              <a:gd name="connsiteX25" fmla="*/ 989463 w 4223982"/>
              <a:gd name="connsiteY25" fmla="*/ 423080 h 4155743"/>
              <a:gd name="connsiteX26" fmla="*/ 1084997 w 4223982"/>
              <a:gd name="connsiteY26" fmla="*/ 436728 h 4155743"/>
              <a:gd name="connsiteX27" fmla="*/ 1180532 w 4223982"/>
              <a:gd name="connsiteY27" fmla="*/ 402609 h 4155743"/>
              <a:gd name="connsiteX28" fmla="*/ 1187356 w 4223982"/>
              <a:gd name="connsiteY28" fmla="*/ 504967 h 4155743"/>
              <a:gd name="connsiteX29" fmla="*/ 1160060 w 4223982"/>
              <a:gd name="connsiteY29" fmla="*/ 566382 h 4155743"/>
              <a:gd name="connsiteX30" fmla="*/ 1125941 w 4223982"/>
              <a:gd name="connsiteY30" fmla="*/ 614149 h 4155743"/>
              <a:gd name="connsiteX31" fmla="*/ 1160060 w 4223982"/>
              <a:gd name="connsiteY31" fmla="*/ 750627 h 4155743"/>
              <a:gd name="connsiteX32" fmla="*/ 1180532 w 4223982"/>
              <a:gd name="connsiteY32" fmla="*/ 921224 h 4155743"/>
              <a:gd name="connsiteX33" fmla="*/ 1228299 w 4223982"/>
              <a:gd name="connsiteY33" fmla="*/ 1071349 h 4155743"/>
              <a:gd name="connsiteX34" fmla="*/ 1303362 w 4223982"/>
              <a:gd name="connsiteY34" fmla="*/ 1235122 h 4155743"/>
              <a:gd name="connsiteX35" fmla="*/ 1412544 w 4223982"/>
              <a:gd name="connsiteY35" fmla="*/ 1364776 h 4155743"/>
              <a:gd name="connsiteX36" fmla="*/ 1549021 w 4223982"/>
              <a:gd name="connsiteY36" fmla="*/ 1412543 h 4155743"/>
              <a:gd name="connsiteX37" fmla="*/ 1821977 w 4223982"/>
              <a:gd name="connsiteY37" fmla="*/ 1344304 h 4155743"/>
              <a:gd name="connsiteX38" fmla="*/ 1972102 w 4223982"/>
              <a:gd name="connsiteY38" fmla="*/ 1207827 h 4155743"/>
              <a:gd name="connsiteX39" fmla="*/ 2094932 w 4223982"/>
              <a:gd name="connsiteY39" fmla="*/ 1030406 h 4155743"/>
              <a:gd name="connsiteX40" fmla="*/ 2101756 w 4223982"/>
              <a:gd name="connsiteY40" fmla="*/ 798394 h 4155743"/>
              <a:gd name="connsiteX41" fmla="*/ 2135875 w 4223982"/>
              <a:gd name="connsiteY41" fmla="*/ 634621 h 4155743"/>
              <a:gd name="connsiteX42" fmla="*/ 2204114 w 4223982"/>
              <a:gd name="connsiteY42" fmla="*/ 450376 h 4155743"/>
              <a:gd name="connsiteX43" fmla="*/ 2251881 w 4223982"/>
              <a:gd name="connsiteY43" fmla="*/ 348018 h 4155743"/>
              <a:gd name="connsiteX44" fmla="*/ 2258705 w 4223982"/>
              <a:gd name="connsiteY44" fmla="*/ 286603 h 4155743"/>
              <a:gd name="connsiteX45" fmla="*/ 2320120 w 4223982"/>
              <a:gd name="connsiteY45" fmla="*/ 225188 h 4155743"/>
              <a:gd name="connsiteX46" fmla="*/ 2504365 w 4223982"/>
              <a:gd name="connsiteY46" fmla="*/ 211540 h 4155743"/>
              <a:gd name="connsiteX47" fmla="*/ 2627194 w 4223982"/>
              <a:gd name="connsiteY47" fmla="*/ 197892 h 4155743"/>
              <a:gd name="connsiteX48" fmla="*/ 2702257 w 4223982"/>
              <a:gd name="connsiteY48" fmla="*/ 191069 h 4155743"/>
              <a:gd name="connsiteX49" fmla="*/ 2736377 w 4223982"/>
              <a:gd name="connsiteY49" fmla="*/ 136477 h 4155743"/>
              <a:gd name="connsiteX50" fmla="*/ 2736377 w 4223982"/>
              <a:gd name="connsiteY50" fmla="*/ 34119 h 4155743"/>
              <a:gd name="connsiteX51" fmla="*/ 2790968 w 4223982"/>
              <a:gd name="connsiteY51" fmla="*/ 27295 h 4155743"/>
              <a:gd name="connsiteX52" fmla="*/ 2852382 w 4223982"/>
              <a:gd name="connsiteY52" fmla="*/ 75063 h 4155743"/>
              <a:gd name="connsiteX53" fmla="*/ 2838735 w 4223982"/>
              <a:gd name="connsiteY53" fmla="*/ 102358 h 4155743"/>
              <a:gd name="connsiteX54" fmla="*/ 2831911 w 4223982"/>
              <a:gd name="connsiteY54" fmla="*/ 197892 h 4155743"/>
              <a:gd name="connsiteX55" fmla="*/ 2886502 w 4223982"/>
              <a:gd name="connsiteY55" fmla="*/ 211540 h 4155743"/>
              <a:gd name="connsiteX56" fmla="*/ 2954741 w 4223982"/>
              <a:gd name="connsiteY56" fmla="*/ 211540 h 4155743"/>
              <a:gd name="connsiteX57" fmla="*/ 3036627 w 4223982"/>
              <a:gd name="connsiteY57" fmla="*/ 204716 h 4155743"/>
              <a:gd name="connsiteX58" fmla="*/ 3098042 w 4223982"/>
              <a:gd name="connsiteY58" fmla="*/ 122830 h 4155743"/>
              <a:gd name="connsiteX59" fmla="*/ 3125338 w 4223982"/>
              <a:gd name="connsiteY59" fmla="*/ 129654 h 4155743"/>
              <a:gd name="connsiteX60" fmla="*/ 3145809 w 4223982"/>
              <a:gd name="connsiteY60" fmla="*/ 0 h 4155743"/>
              <a:gd name="connsiteX61" fmla="*/ 3145809 w 4223982"/>
              <a:gd name="connsiteY61" fmla="*/ 0 h 4155743"/>
              <a:gd name="connsiteX62" fmla="*/ 3227696 w 4223982"/>
              <a:gd name="connsiteY62" fmla="*/ 6824 h 4155743"/>
              <a:gd name="connsiteX63" fmla="*/ 3220872 w 4223982"/>
              <a:gd name="connsiteY63" fmla="*/ 109182 h 4155743"/>
              <a:gd name="connsiteX64" fmla="*/ 3370997 w 4223982"/>
              <a:gd name="connsiteY64" fmla="*/ 170597 h 4155743"/>
              <a:gd name="connsiteX65" fmla="*/ 3507475 w 4223982"/>
              <a:gd name="connsiteY65" fmla="*/ 266131 h 4155743"/>
              <a:gd name="connsiteX66" fmla="*/ 3678072 w 4223982"/>
              <a:gd name="connsiteY66" fmla="*/ 368489 h 4155743"/>
              <a:gd name="connsiteX67" fmla="*/ 3794078 w 4223982"/>
              <a:gd name="connsiteY67" fmla="*/ 477672 h 4155743"/>
              <a:gd name="connsiteX68" fmla="*/ 3855493 w 4223982"/>
              <a:gd name="connsiteY68" fmla="*/ 532263 h 4155743"/>
              <a:gd name="connsiteX69" fmla="*/ 4114800 w 4223982"/>
              <a:gd name="connsiteY69" fmla="*/ 757451 h 4155743"/>
              <a:gd name="connsiteX70" fmla="*/ 4183039 w 4223982"/>
              <a:gd name="connsiteY70" fmla="*/ 846161 h 4155743"/>
              <a:gd name="connsiteX71" fmla="*/ 4189863 w 4223982"/>
              <a:gd name="connsiteY71" fmla="*/ 962167 h 4155743"/>
              <a:gd name="connsiteX72" fmla="*/ 4223982 w 4223982"/>
              <a:gd name="connsiteY72" fmla="*/ 1084997 h 4155743"/>
              <a:gd name="connsiteX73" fmla="*/ 4189863 w 4223982"/>
              <a:gd name="connsiteY73" fmla="*/ 1194179 h 4155743"/>
              <a:gd name="connsiteX74" fmla="*/ 4121624 w 4223982"/>
              <a:gd name="connsiteY74" fmla="*/ 1282889 h 4155743"/>
              <a:gd name="connsiteX75" fmla="*/ 4155744 w 4223982"/>
              <a:gd name="connsiteY75" fmla="*/ 1514901 h 4155743"/>
              <a:gd name="connsiteX76" fmla="*/ 4128448 w 4223982"/>
              <a:gd name="connsiteY76" fmla="*/ 1569492 h 4155743"/>
              <a:gd name="connsiteX77" fmla="*/ 4128448 w 4223982"/>
              <a:gd name="connsiteY77" fmla="*/ 1589964 h 4155743"/>
              <a:gd name="connsiteX78" fmla="*/ 4067033 w 4223982"/>
              <a:gd name="connsiteY78" fmla="*/ 1555845 h 4155743"/>
              <a:gd name="connsiteX79" fmla="*/ 3951027 w 4223982"/>
              <a:gd name="connsiteY79" fmla="*/ 1569492 h 4155743"/>
              <a:gd name="connsiteX80" fmla="*/ 3923732 w 4223982"/>
              <a:gd name="connsiteY80" fmla="*/ 1630907 h 4155743"/>
              <a:gd name="connsiteX81" fmla="*/ 3944203 w 4223982"/>
              <a:gd name="connsiteY81" fmla="*/ 1705970 h 4155743"/>
              <a:gd name="connsiteX82" fmla="*/ 3971499 w 4223982"/>
              <a:gd name="connsiteY82" fmla="*/ 1828800 h 4155743"/>
              <a:gd name="connsiteX83" fmla="*/ 3964675 w 4223982"/>
              <a:gd name="connsiteY83" fmla="*/ 1931158 h 4155743"/>
              <a:gd name="connsiteX84" fmla="*/ 3964675 w 4223982"/>
              <a:gd name="connsiteY84" fmla="*/ 1978925 h 4155743"/>
              <a:gd name="connsiteX85" fmla="*/ 3930556 w 4223982"/>
              <a:gd name="connsiteY85" fmla="*/ 2060812 h 4155743"/>
              <a:gd name="connsiteX86" fmla="*/ 3875965 w 4223982"/>
              <a:gd name="connsiteY86" fmla="*/ 1992573 h 4155743"/>
              <a:gd name="connsiteX87" fmla="*/ 3841845 w 4223982"/>
              <a:gd name="connsiteY87" fmla="*/ 2026692 h 4155743"/>
              <a:gd name="connsiteX88" fmla="*/ 3807726 w 4223982"/>
              <a:gd name="connsiteY88" fmla="*/ 2088107 h 4155743"/>
              <a:gd name="connsiteX89" fmla="*/ 3759959 w 4223982"/>
              <a:gd name="connsiteY89" fmla="*/ 2176818 h 4155743"/>
              <a:gd name="connsiteX90" fmla="*/ 3753135 w 4223982"/>
              <a:gd name="connsiteY90" fmla="*/ 2224585 h 4155743"/>
              <a:gd name="connsiteX91" fmla="*/ 3821374 w 4223982"/>
              <a:gd name="connsiteY91" fmla="*/ 2306472 h 4155743"/>
              <a:gd name="connsiteX92" fmla="*/ 3773606 w 4223982"/>
              <a:gd name="connsiteY92" fmla="*/ 2408830 h 4155743"/>
              <a:gd name="connsiteX93" fmla="*/ 3725839 w 4223982"/>
              <a:gd name="connsiteY93" fmla="*/ 2470245 h 4155743"/>
              <a:gd name="connsiteX94" fmla="*/ 3753135 w 4223982"/>
              <a:gd name="connsiteY94" fmla="*/ 2606722 h 4155743"/>
              <a:gd name="connsiteX95" fmla="*/ 3712191 w 4223982"/>
              <a:gd name="connsiteY95" fmla="*/ 2702257 h 4155743"/>
              <a:gd name="connsiteX96" fmla="*/ 3664424 w 4223982"/>
              <a:gd name="connsiteY96" fmla="*/ 2790967 h 4155743"/>
              <a:gd name="connsiteX97" fmla="*/ 3616657 w 4223982"/>
              <a:gd name="connsiteY97" fmla="*/ 2988860 h 4155743"/>
              <a:gd name="connsiteX98" fmla="*/ 3603009 w 4223982"/>
              <a:gd name="connsiteY98" fmla="*/ 3166280 h 4155743"/>
              <a:gd name="connsiteX99" fmla="*/ 3596185 w 4223982"/>
              <a:gd name="connsiteY99" fmla="*/ 3350525 h 4155743"/>
              <a:gd name="connsiteX100" fmla="*/ 3582538 w 4223982"/>
              <a:gd name="connsiteY100" fmla="*/ 3364173 h 4155743"/>
              <a:gd name="connsiteX101" fmla="*/ 3630305 w 4223982"/>
              <a:gd name="connsiteY101" fmla="*/ 3439236 h 4155743"/>
              <a:gd name="connsiteX102" fmla="*/ 3582538 w 4223982"/>
              <a:gd name="connsiteY102" fmla="*/ 3487003 h 4155743"/>
              <a:gd name="connsiteX103" fmla="*/ 3473356 w 4223982"/>
              <a:gd name="connsiteY103" fmla="*/ 3521122 h 4155743"/>
              <a:gd name="connsiteX104" fmla="*/ 3357350 w 4223982"/>
              <a:gd name="connsiteY104" fmla="*/ 3487003 h 4155743"/>
              <a:gd name="connsiteX105" fmla="*/ 3377821 w 4223982"/>
              <a:gd name="connsiteY105" fmla="*/ 3391469 h 4155743"/>
              <a:gd name="connsiteX106" fmla="*/ 3439236 w 4223982"/>
              <a:gd name="connsiteY106" fmla="*/ 3275463 h 4155743"/>
              <a:gd name="connsiteX107" fmla="*/ 3493827 w 4223982"/>
              <a:gd name="connsiteY107" fmla="*/ 3207224 h 4155743"/>
              <a:gd name="connsiteX108" fmla="*/ 3377821 w 4223982"/>
              <a:gd name="connsiteY108" fmla="*/ 3145809 h 4155743"/>
              <a:gd name="connsiteX109" fmla="*/ 3425588 w 4223982"/>
              <a:gd name="connsiteY109" fmla="*/ 3057098 h 4155743"/>
              <a:gd name="connsiteX110" fmla="*/ 3459708 w 4223982"/>
              <a:gd name="connsiteY110" fmla="*/ 2920621 h 4155743"/>
              <a:gd name="connsiteX111" fmla="*/ 3541594 w 4223982"/>
              <a:gd name="connsiteY111" fmla="*/ 2770495 h 4155743"/>
              <a:gd name="connsiteX112" fmla="*/ 3555242 w 4223982"/>
              <a:gd name="connsiteY112" fmla="*/ 2674961 h 4155743"/>
              <a:gd name="connsiteX113" fmla="*/ 3555242 w 4223982"/>
              <a:gd name="connsiteY113" fmla="*/ 2552131 h 4155743"/>
              <a:gd name="connsiteX114" fmla="*/ 3575714 w 4223982"/>
              <a:gd name="connsiteY114" fmla="*/ 2429301 h 4155743"/>
              <a:gd name="connsiteX115" fmla="*/ 3575714 w 4223982"/>
              <a:gd name="connsiteY115" fmla="*/ 2367886 h 4155743"/>
              <a:gd name="connsiteX116" fmla="*/ 3480179 w 4223982"/>
              <a:gd name="connsiteY116" fmla="*/ 2258704 h 4155743"/>
              <a:gd name="connsiteX117" fmla="*/ 3398293 w 4223982"/>
              <a:gd name="connsiteY117" fmla="*/ 2169994 h 4155743"/>
              <a:gd name="connsiteX118" fmla="*/ 3289111 w 4223982"/>
              <a:gd name="connsiteY118" fmla="*/ 2101755 h 4155743"/>
              <a:gd name="connsiteX119" fmla="*/ 3193577 w 4223982"/>
              <a:gd name="connsiteY119" fmla="*/ 1999397 h 4155743"/>
              <a:gd name="connsiteX120" fmla="*/ 3166281 w 4223982"/>
              <a:gd name="connsiteY120" fmla="*/ 1951630 h 4155743"/>
              <a:gd name="connsiteX121" fmla="*/ 3166281 w 4223982"/>
              <a:gd name="connsiteY121" fmla="*/ 1883391 h 4155743"/>
              <a:gd name="connsiteX122" fmla="*/ 3166281 w 4223982"/>
              <a:gd name="connsiteY122" fmla="*/ 1821976 h 4155743"/>
              <a:gd name="connsiteX123" fmla="*/ 3043451 w 4223982"/>
              <a:gd name="connsiteY123" fmla="*/ 1862919 h 4155743"/>
              <a:gd name="connsiteX124" fmla="*/ 2968388 w 4223982"/>
              <a:gd name="connsiteY124" fmla="*/ 1910686 h 4155743"/>
              <a:gd name="connsiteX125" fmla="*/ 2906974 w 4223982"/>
              <a:gd name="connsiteY125" fmla="*/ 2033516 h 4155743"/>
              <a:gd name="connsiteX126" fmla="*/ 2811439 w 4223982"/>
              <a:gd name="connsiteY126" fmla="*/ 2067636 h 4155743"/>
              <a:gd name="connsiteX127" fmla="*/ 2750024 w 4223982"/>
              <a:gd name="connsiteY127" fmla="*/ 2088107 h 4155743"/>
              <a:gd name="connsiteX128" fmla="*/ 2640842 w 4223982"/>
              <a:gd name="connsiteY128" fmla="*/ 2122227 h 4155743"/>
              <a:gd name="connsiteX129" fmla="*/ 2579427 w 4223982"/>
              <a:gd name="connsiteY129" fmla="*/ 2129051 h 4155743"/>
              <a:gd name="connsiteX130" fmla="*/ 2668138 w 4223982"/>
              <a:gd name="connsiteY130" fmla="*/ 2374710 h 4155743"/>
              <a:gd name="connsiteX131" fmla="*/ 2750024 w 4223982"/>
              <a:gd name="connsiteY131" fmla="*/ 2524836 h 4155743"/>
              <a:gd name="connsiteX132" fmla="*/ 2879678 w 4223982"/>
              <a:gd name="connsiteY132" fmla="*/ 2750024 h 4155743"/>
              <a:gd name="connsiteX133" fmla="*/ 2879678 w 4223982"/>
              <a:gd name="connsiteY133" fmla="*/ 2797791 h 4155743"/>
              <a:gd name="connsiteX134" fmla="*/ 2838735 w 4223982"/>
              <a:gd name="connsiteY134" fmla="*/ 2859206 h 4155743"/>
              <a:gd name="connsiteX135" fmla="*/ 2906974 w 4223982"/>
              <a:gd name="connsiteY135" fmla="*/ 3029803 h 4155743"/>
              <a:gd name="connsiteX136" fmla="*/ 2982036 w 4223982"/>
              <a:gd name="connsiteY136" fmla="*/ 3254991 h 4155743"/>
              <a:gd name="connsiteX137" fmla="*/ 3077571 w 4223982"/>
              <a:gd name="connsiteY137" fmla="*/ 3405116 h 4155743"/>
              <a:gd name="connsiteX138" fmla="*/ 3063923 w 4223982"/>
              <a:gd name="connsiteY138" fmla="*/ 3425588 h 4155743"/>
              <a:gd name="connsiteX139" fmla="*/ 3084394 w 4223982"/>
              <a:gd name="connsiteY139" fmla="*/ 3493827 h 4155743"/>
              <a:gd name="connsiteX140" fmla="*/ 3022979 w 4223982"/>
              <a:gd name="connsiteY140" fmla="*/ 3582537 h 4155743"/>
              <a:gd name="connsiteX141" fmla="*/ 2934269 w 4223982"/>
              <a:gd name="connsiteY141" fmla="*/ 3630304 h 4155743"/>
              <a:gd name="connsiteX142" fmla="*/ 2797791 w 4223982"/>
              <a:gd name="connsiteY142" fmla="*/ 3616657 h 4155743"/>
              <a:gd name="connsiteX143" fmla="*/ 2750024 w 4223982"/>
              <a:gd name="connsiteY143" fmla="*/ 3568889 h 4155743"/>
              <a:gd name="connsiteX144" fmla="*/ 2804615 w 4223982"/>
              <a:gd name="connsiteY144" fmla="*/ 3527946 h 4155743"/>
              <a:gd name="connsiteX145" fmla="*/ 2886502 w 4223982"/>
              <a:gd name="connsiteY145" fmla="*/ 3432412 h 4155743"/>
              <a:gd name="connsiteX146" fmla="*/ 2859206 w 4223982"/>
              <a:gd name="connsiteY146" fmla="*/ 3268639 h 4155743"/>
              <a:gd name="connsiteX147" fmla="*/ 2818263 w 4223982"/>
              <a:gd name="connsiteY147" fmla="*/ 3104866 h 4155743"/>
              <a:gd name="connsiteX148" fmla="*/ 2797791 w 4223982"/>
              <a:gd name="connsiteY148" fmla="*/ 2927445 h 4155743"/>
              <a:gd name="connsiteX149" fmla="*/ 2695433 w 4223982"/>
              <a:gd name="connsiteY149" fmla="*/ 2859206 h 4155743"/>
              <a:gd name="connsiteX150" fmla="*/ 2634018 w 4223982"/>
              <a:gd name="connsiteY150" fmla="*/ 2715904 h 4155743"/>
              <a:gd name="connsiteX151" fmla="*/ 2558956 w 4223982"/>
              <a:gd name="connsiteY151" fmla="*/ 2572603 h 4155743"/>
              <a:gd name="connsiteX152" fmla="*/ 2490717 w 4223982"/>
              <a:gd name="connsiteY152" fmla="*/ 2422477 h 4155743"/>
              <a:gd name="connsiteX153" fmla="*/ 2381535 w 4223982"/>
              <a:gd name="connsiteY153" fmla="*/ 2661313 h 4155743"/>
              <a:gd name="connsiteX154" fmla="*/ 2340591 w 4223982"/>
              <a:gd name="connsiteY154" fmla="*/ 2831910 h 4155743"/>
              <a:gd name="connsiteX155" fmla="*/ 2299648 w 4223982"/>
              <a:gd name="connsiteY155" fmla="*/ 2900149 h 4155743"/>
              <a:gd name="connsiteX156" fmla="*/ 2279177 w 4223982"/>
              <a:gd name="connsiteY156" fmla="*/ 3002507 h 4155743"/>
              <a:gd name="connsiteX157" fmla="*/ 2258705 w 4223982"/>
              <a:gd name="connsiteY157" fmla="*/ 3098042 h 4155743"/>
              <a:gd name="connsiteX158" fmla="*/ 2224585 w 4223982"/>
              <a:gd name="connsiteY158" fmla="*/ 3159457 h 4155743"/>
              <a:gd name="connsiteX159" fmla="*/ 2163171 w 4223982"/>
              <a:gd name="connsiteY159" fmla="*/ 3268639 h 4155743"/>
              <a:gd name="connsiteX160" fmla="*/ 2108579 w 4223982"/>
              <a:gd name="connsiteY160" fmla="*/ 3446060 h 4155743"/>
              <a:gd name="connsiteX161" fmla="*/ 2088108 w 4223982"/>
              <a:gd name="connsiteY161" fmla="*/ 3596185 h 4155743"/>
              <a:gd name="connsiteX162" fmla="*/ 2026693 w 4223982"/>
              <a:gd name="connsiteY162" fmla="*/ 3821373 h 4155743"/>
              <a:gd name="connsiteX163" fmla="*/ 1992574 w 4223982"/>
              <a:gd name="connsiteY163" fmla="*/ 3951027 h 4155743"/>
              <a:gd name="connsiteX164" fmla="*/ 1972102 w 4223982"/>
              <a:gd name="connsiteY164" fmla="*/ 4053385 h 4155743"/>
              <a:gd name="connsiteX165" fmla="*/ 1876568 w 4223982"/>
              <a:gd name="connsiteY165" fmla="*/ 4114800 h 4155743"/>
              <a:gd name="connsiteX166" fmla="*/ 1760562 w 4223982"/>
              <a:gd name="connsiteY166" fmla="*/ 4155743 h 4155743"/>
              <a:gd name="connsiteX167" fmla="*/ 1678675 w 4223982"/>
              <a:gd name="connsiteY167" fmla="*/ 4128448 h 4155743"/>
              <a:gd name="connsiteX168" fmla="*/ 1589965 w 4223982"/>
              <a:gd name="connsiteY168" fmla="*/ 4087504 h 4155743"/>
              <a:gd name="connsiteX169" fmla="*/ 1624084 w 4223982"/>
              <a:gd name="connsiteY169" fmla="*/ 4005618 h 4155743"/>
              <a:gd name="connsiteX170" fmla="*/ 1699147 w 4223982"/>
              <a:gd name="connsiteY170" fmla="*/ 3910083 h 4155743"/>
              <a:gd name="connsiteX171" fmla="*/ 1821977 w 4223982"/>
              <a:gd name="connsiteY171" fmla="*/ 3807725 h 4155743"/>
              <a:gd name="connsiteX172" fmla="*/ 1890215 w 4223982"/>
              <a:gd name="connsiteY172" fmla="*/ 3623480 h 4155743"/>
              <a:gd name="connsiteX173" fmla="*/ 1965278 w 4223982"/>
              <a:gd name="connsiteY173" fmla="*/ 3357349 h 4155743"/>
              <a:gd name="connsiteX174" fmla="*/ 2019869 w 4223982"/>
              <a:gd name="connsiteY174" fmla="*/ 3254991 h 4155743"/>
              <a:gd name="connsiteX175" fmla="*/ 2033517 w 4223982"/>
              <a:gd name="connsiteY175" fmla="*/ 3104866 h 4155743"/>
              <a:gd name="connsiteX176" fmla="*/ 2060812 w 4223982"/>
              <a:gd name="connsiteY176" fmla="*/ 2975212 h 4155743"/>
              <a:gd name="connsiteX177" fmla="*/ 2135875 w 4223982"/>
              <a:gd name="connsiteY177" fmla="*/ 2763672 h 4155743"/>
              <a:gd name="connsiteX178" fmla="*/ 2231409 w 4223982"/>
              <a:gd name="connsiteY178" fmla="*/ 2531660 h 4155743"/>
              <a:gd name="connsiteX179" fmla="*/ 2313296 w 4223982"/>
              <a:gd name="connsiteY179" fmla="*/ 2204113 h 4155743"/>
              <a:gd name="connsiteX180" fmla="*/ 2286000 w 4223982"/>
              <a:gd name="connsiteY180" fmla="*/ 2142698 h 415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4223982" h="4155743">
                <a:moveTo>
                  <a:pt x="2286000" y="2142698"/>
                </a:moveTo>
                <a:lnTo>
                  <a:pt x="2245057" y="2088107"/>
                </a:lnTo>
                <a:lnTo>
                  <a:pt x="2142699" y="2006221"/>
                </a:lnTo>
                <a:lnTo>
                  <a:pt x="2067636" y="1951630"/>
                </a:lnTo>
                <a:lnTo>
                  <a:pt x="1876568" y="1985749"/>
                </a:lnTo>
                <a:lnTo>
                  <a:pt x="1480782" y="1965277"/>
                </a:lnTo>
                <a:lnTo>
                  <a:pt x="1180532" y="1876567"/>
                </a:lnTo>
                <a:lnTo>
                  <a:pt x="1044054" y="1705970"/>
                </a:lnTo>
                <a:lnTo>
                  <a:pt x="914400" y="1494430"/>
                </a:lnTo>
                <a:lnTo>
                  <a:pt x="832514" y="1262418"/>
                </a:lnTo>
                <a:lnTo>
                  <a:pt x="750627" y="1112292"/>
                </a:lnTo>
                <a:lnTo>
                  <a:pt x="668741" y="996286"/>
                </a:lnTo>
                <a:lnTo>
                  <a:pt x="573206" y="948519"/>
                </a:lnTo>
                <a:lnTo>
                  <a:pt x="388962" y="900752"/>
                </a:lnTo>
                <a:lnTo>
                  <a:pt x="204717" y="866633"/>
                </a:lnTo>
                <a:lnTo>
                  <a:pt x="54591" y="846161"/>
                </a:lnTo>
                <a:lnTo>
                  <a:pt x="0" y="771098"/>
                </a:lnTo>
                <a:lnTo>
                  <a:pt x="0" y="771098"/>
                </a:lnTo>
                <a:lnTo>
                  <a:pt x="40944" y="620973"/>
                </a:lnTo>
                <a:lnTo>
                  <a:pt x="88711" y="525439"/>
                </a:lnTo>
                <a:lnTo>
                  <a:pt x="170597" y="457200"/>
                </a:lnTo>
                <a:lnTo>
                  <a:pt x="368490" y="423080"/>
                </a:lnTo>
                <a:lnTo>
                  <a:pt x="607326" y="409433"/>
                </a:lnTo>
                <a:lnTo>
                  <a:pt x="641445" y="429904"/>
                </a:lnTo>
                <a:lnTo>
                  <a:pt x="812042" y="402609"/>
                </a:lnTo>
                <a:lnTo>
                  <a:pt x="989463" y="423080"/>
                </a:lnTo>
                <a:lnTo>
                  <a:pt x="1084997" y="436728"/>
                </a:lnTo>
                <a:lnTo>
                  <a:pt x="1180532" y="402609"/>
                </a:lnTo>
                <a:lnTo>
                  <a:pt x="1187356" y="504967"/>
                </a:lnTo>
                <a:lnTo>
                  <a:pt x="1160060" y="566382"/>
                </a:lnTo>
                <a:lnTo>
                  <a:pt x="1125941" y="614149"/>
                </a:lnTo>
                <a:lnTo>
                  <a:pt x="1160060" y="750627"/>
                </a:lnTo>
                <a:lnTo>
                  <a:pt x="1180532" y="921224"/>
                </a:lnTo>
                <a:lnTo>
                  <a:pt x="1228299" y="1071349"/>
                </a:lnTo>
                <a:lnTo>
                  <a:pt x="1303362" y="1235122"/>
                </a:lnTo>
                <a:lnTo>
                  <a:pt x="1412544" y="1364776"/>
                </a:lnTo>
                <a:lnTo>
                  <a:pt x="1549021" y="1412543"/>
                </a:lnTo>
                <a:lnTo>
                  <a:pt x="1821977" y="1344304"/>
                </a:lnTo>
                <a:lnTo>
                  <a:pt x="1972102" y="1207827"/>
                </a:lnTo>
                <a:lnTo>
                  <a:pt x="2094932" y="1030406"/>
                </a:lnTo>
                <a:lnTo>
                  <a:pt x="2101756" y="798394"/>
                </a:lnTo>
                <a:lnTo>
                  <a:pt x="2135875" y="634621"/>
                </a:lnTo>
                <a:lnTo>
                  <a:pt x="2204114" y="450376"/>
                </a:lnTo>
                <a:lnTo>
                  <a:pt x="2251881" y="348018"/>
                </a:lnTo>
                <a:lnTo>
                  <a:pt x="2258705" y="286603"/>
                </a:lnTo>
                <a:lnTo>
                  <a:pt x="2320120" y="225188"/>
                </a:lnTo>
                <a:lnTo>
                  <a:pt x="2504365" y="211540"/>
                </a:lnTo>
                <a:lnTo>
                  <a:pt x="2627194" y="197892"/>
                </a:lnTo>
                <a:lnTo>
                  <a:pt x="2702257" y="191069"/>
                </a:lnTo>
                <a:lnTo>
                  <a:pt x="2736377" y="136477"/>
                </a:lnTo>
                <a:lnTo>
                  <a:pt x="2736377" y="34119"/>
                </a:lnTo>
                <a:lnTo>
                  <a:pt x="2790968" y="27295"/>
                </a:lnTo>
                <a:lnTo>
                  <a:pt x="2852382" y="75063"/>
                </a:lnTo>
                <a:lnTo>
                  <a:pt x="2838735" y="102358"/>
                </a:lnTo>
                <a:lnTo>
                  <a:pt x="2831911" y="197892"/>
                </a:lnTo>
                <a:lnTo>
                  <a:pt x="2886502" y="211540"/>
                </a:lnTo>
                <a:lnTo>
                  <a:pt x="2954741" y="211540"/>
                </a:lnTo>
                <a:lnTo>
                  <a:pt x="3036627" y="204716"/>
                </a:lnTo>
                <a:lnTo>
                  <a:pt x="3098042" y="122830"/>
                </a:lnTo>
                <a:lnTo>
                  <a:pt x="3125338" y="129654"/>
                </a:lnTo>
                <a:lnTo>
                  <a:pt x="3145809" y="0"/>
                </a:lnTo>
                <a:lnTo>
                  <a:pt x="3145809" y="0"/>
                </a:lnTo>
                <a:lnTo>
                  <a:pt x="3227696" y="6824"/>
                </a:lnTo>
                <a:lnTo>
                  <a:pt x="3220872" y="109182"/>
                </a:lnTo>
                <a:lnTo>
                  <a:pt x="3370997" y="170597"/>
                </a:lnTo>
                <a:lnTo>
                  <a:pt x="3507475" y="266131"/>
                </a:lnTo>
                <a:lnTo>
                  <a:pt x="3678072" y="368489"/>
                </a:lnTo>
                <a:lnTo>
                  <a:pt x="3794078" y="477672"/>
                </a:lnTo>
                <a:lnTo>
                  <a:pt x="3855493" y="532263"/>
                </a:lnTo>
                <a:lnTo>
                  <a:pt x="4114800" y="757451"/>
                </a:lnTo>
                <a:lnTo>
                  <a:pt x="4183039" y="846161"/>
                </a:lnTo>
                <a:lnTo>
                  <a:pt x="4189863" y="962167"/>
                </a:lnTo>
                <a:lnTo>
                  <a:pt x="4223982" y="1084997"/>
                </a:lnTo>
                <a:lnTo>
                  <a:pt x="4189863" y="1194179"/>
                </a:lnTo>
                <a:lnTo>
                  <a:pt x="4121624" y="1282889"/>
                </a:lnTo>
                <a:lnTo>
                  <a:pt x="4155744" y="1514901"/>
                </a:lnTo>
                <a:lnTo>
                  <a:pt x="4128448" y="1569492"/>
                </a:lnTo>
                <a:lnTo>
                  <a:pt x="4128448" y="1589964"/>
                </a:lnTo>
                <a:lnTo>
                  <a:pt x="4067033" y="1555845"/>
                </a:lnTo>
                <a:lnTo>
                  <a:pt x="3951027" y="1569492"/>
                </a:lnTo>
                <a:lnTo>
                  <a:pt x="3923732" y="1630907"/>
                </a:lnTo>
                <a:lnTo>
                  <a:pt x="3944203" y="1705970"/>
                </a:lnTo>
                <a:lnTo>
                  <a:pt x="3971499" y="1828800"/>
                </a:lnTo>
                <a:lnTo>
                  <a:pt x="3964675" y="1931158"/>
                </a:lnTo>
                <a:lnTo>
                  <a:pt x="3964675" y="1978925"/>
                </a:lnTo>
                <a:lnTo>
                  <a:pt x="3930556" y="2060812"/>
                </a:lnTo>
                <a:lnTo>
                  <a:pt x="3875965" y="1992573"/>
                </a:lnTo>
                <a:lnTo>
                  <a:pt x="3841845" y="2026692"/>
                </a:lnTo>
                <a:lnTo>
                  <a:pt x="3807726" y="2088107"/>
                </a:lnTo>
                <a:lnTo>
                  <a:pt x="3759959" y="2176818"/>
                </a:lnTo>
                <a:lnTo>
                  <a:pt x="3753135" y="2224585"/>
                </a:lnTo>
                <a:lnTo>
                  <a:pt x="3821374" y="2306472"/>
                </a:lnTo>
                <a:lnTo>
                  <a:pt x="3773606" y="2408830"/>
                </a:lnTo>
                <a:lnTo>
                  <a:pt x="3725839" y="2470245"/>
                </a:lnTo>
                <a:lnTo>
                  <a:pt x="3753135" y="2606722"/>
                </a:lnTo>
                <a:lnTo>
                  <a:pt x="3712191" y="2702257"/>
                </a:lnTo>
                <a:lnTo>
                  <a:pt x="3664424" y="2790967"/>
                </a:lnTo>
                <a:lnTo>
                  <a:pt x="3616657" y="2988860"/>
                </a:lnTo>
                <a:lnTo>
                  <a:pt x="3603009" y="3166280"/>
                </a:lnTo>
                <a:lnTo>
                  <a:pt x="3596185" y="3350525"/>
                </a:lnTo>
                <a:lnTo>
                  <a:pt x="3582538" y="3364173"/>
                </a:lnTo>
                <a:lnTo>
                  <a:pt x="3630305" y="3439236"/>
                </a:lnTo>
                <a:lnTo>
                  <a:pt x="3582538" y="3487003"/>
                </a:lnTo>
                <a:lnTo>
                  <a:pt x="3473356" y="3521122"/>
                </a:lnTo>
                <a:lnTo>
                  <a:pt x="3357350" y="3487003"/>
                </a:lnTo>
                <a:lnTo>
                  <a:pt x="3377821" y="3391469"/>
                </a:lnTo>
                <a:lnTo>
                  <a:pt x="3439236" y="3275463"/>
                </a:lnTo>
                <a:lnTo>
                  <a:pt x="3493827" y="3207224"/>
                </a:lnTo>
                <a:lnTo>
                  <a:pt x="3377821" y="3145809"/>
                </a:lnTo>
                <a:lnTo>
                  <a:pt x="3425588" y="3057098"/>
                </a:lnTo>
                <a:lnTo>
                  <a:pt x="3459708" y="2920621"/>
                </a:lnTo>
                <a:lnTo>
                  <a:pt x="3541594" y="2770495"/>
                </a:lnTo>
                <a:lnTo>
                  <a:pt x="3555242" y="2674961"/>
                </a:lnTo>
                <a:lnTo>
                  <a:pt x="3555242" y="2552131"/>
                </a:lnTo>
                <a:lnTo>
                  <a:pt x="3575714" y="2429301"/>
                </a:lnTo>
                <a:lnTo>
                  <a:pt x="3575714" y="2367886"/>
                </a:lnTo>
                <a:lnTo>
                  <a:pt x="3480179" y="2258704"/>
                </a:lnTo>
                <a:lnTo>
                  <a:pt x="3398293" y="2169994"/>
                </a:lnTo>
                <a:lnTo>
                  <a:pt x="3289111" y="2101755"/>
                </a:lnTo>
                <a:lnTo>
                  <a:pt x="3193577" y="1999397"/>
                </a:lnTo>
                <a:lnTo>
                  <a:pt x="3166281" y="1951630"/>
                </a:lnTo>
                <a:lnTo>
                  <a:pt x="3166281" y="1883391"/>
                </a:lnTo>
                <a:lnTo>
                  <a:pt x="3166281" y="1821976"/>
                </a:lnTo>
                <a:lnTo>
                  <a:pt x="3043451" y="1862919"/>
                </a:lnTo>
                <a:lnTo>
                  <a:pt x="2968388" y="1910686"/>
                </a:lnTo>
                <a:lnTo>
                  <a:pt x="2906974" y="2033516"/>
                </a:lnTo>
                <a:lnTo>
                  <a:pt x="2811439" y="2067636"/>
                </a:lnTo>
                <a:lnTo>
                  <a:pt x="2750024" y="2088107"/>
                </a:lnTo>
                <a:lnTo>
                  <a:pt x="2640842" y="2122227"/>
                </a:lnTo>
                <a:lnTo>
                  <a:pt x="2579427" y="2129051"/>
                </a:lnTo>
                <a:lnTo>
                  <a:pt x="2668138" y="2374710"/>
                </a:lnTo>
                <a:lnTo>
                  <a:pt x="2750024" y="2524836"/>
                </a:lnTo>
                <a:lnTo>
                  <a:pt x="2879678" y="2750024"/>
                </a:lnTo>
                <a:lnTo>
                  <a:pt x="2879678" y="2797791"/>
                </a:lnTo>
                <a:cubicBezTo>
                  <a:pt x="2842603" y="2849697"/>
                  <a:pt x="2854310" y="2828057"/>
                  <a:pt x="2838735" y="2859206"/>
                </a:cubicBezTo>
                <a:lnTo>
                  <a:pt x="2906974" y="3029803"/>
                </a:lnTo>
                <a:lnTo>
                  <a:pt x="2982036" y="3254991"/>
                </a:lnTo>
                <a:lnTo>
                  <a:pt x="3077571" y="3405116"/>
                </a:lnTo>
                <a:lnTo>
                  <a:pt x="3063923" y="3425588"/>
                </a:lnTo>
                <a:lnTo>
                  <a:pt x="3084394" y="3493827"/>
                </a:lnTo>
                <a:lnTo>
                  <a:pt x="3022979" y="3582537"/>
                </a:lnTo>
                <a:lnTo>
                  <a:pt x="2934269" y="3630304"/>
                </a:lnTo>
                <a:lnTo>
                  <a:pt x="2797791" y="3616657"/>
                </a:lnTo>
                <a:lnTo>
                  <a:pt x="2750024" y="3568889"/>
                </a:lnTo>
                <a:lnTo>
                  <a:pt x="2804615" y="3527946"/>
                </a:lnTo>
                <a:lnTo>
                  <a:pt x="2886502" y="3432412"/>
                </a:lnTo>
                <a:lnTo>
                  <a:pt x="2859206" y="3268639"/>
                </a:lnTo>
                <a:lnTo>
                  <a:pt x="2818263" y="3104866"/>
                </a:lnTo>
                <a:lnTo>
                  <a:pt x="2797791" y="2927445"/>
                </a:lnTo>
                <a:lnTo>
                  <a:pt x="2695433" y="2859206"/>
                </a:lnTo>
                <a:lnTo>
                  <a:pt x="2634018" y="2715904"/>
                </a:lnTo>
                <a:lnTo>
                  <a:pt x="2558956" y="2572603"/>
                </a:lnTo>
                <a:lnTo>
                  <a:pt x="2490717" y="2422477"/>
                </a:lnTo>
                <a:lnTo>
                  <a:pt x="2381535" y="2661313"/>
                </a:lnTo>
                <a:lnTo>
                  <a:pt x="2340591" y="2831910"/>
                </a:lnTo>
                <a:cubicBezTo>
                  <a:pt x="2303776" y="2890814"/>
                  <a:pt x="2316069" y="2867308"/>
                  <a:pt x="2299648" y="2900149"/>
                </a:cubicBezTo>
                <a:lnTo>
                  <a:pt x="2279177" y="3002507"/>
                </a:lnTo>
                <a:lnTo>
                  <a:pt x="2258705" y="3098042"/>
                </a:lnTo>
                <a:lnTo>
                  <a:pt x="2224585" y="3159457"/>
                </a:lnTo>
                <a:lnTo>
                  <a:pt x="2163171" y="3268639"/>
                </a:lnTo>
                <a:lnTo>
                  <a:pt x="2108579" y="3446060"/>
                </a:lnTo>
                <a:lnTo>
                  <a:pt x="2088108" y="3596185"/>
                </a:lnTo>
                <a:lnTo>
                  <a:pt x="2026693" y="3821373"/>
                </a:lnTo>
                <a:lnTo>
                  <a:pt x="1992574" y="3951027"/>
                </a:lnTo>
                <a:lnTo>
                  <a:pt x="1972102" y="4053385"/>
                </a:lnTo>
                <a:lnTo>
                  <a:pt x="1876568" y="4114800"/>
                </a:lnTo>
                <a:lnTo>
                  <a:pt x="1760562" y="4155743"/>
                </a:lnTo>
                <a:lnTo>
                  <a:pt x="1678675" y="4128448"/>
                </a:lnTo>
                <a:lnTo>
                  <a:pt x="1589965" y="4087504"/>
                </a:lnTo>
                <a:lnTo>
                  <a:pt x="1624084" y="4005618"/>
                </a:lnTo>
                <a:lnTo>
                  <a:pt x="1699147" y="3910083"/>
                </a:lnTo>
                <a:lnTo>
                  <a:pt x="1821977" y="3807725"/>
                </a:lnTo>
                <a:lnTo>
                  <a:pt x="1890215" y="3623480"/>
                </a:lnTo>
                <a:lnTo>
                  <a:pt x="1965278" y="3357349"/>
                </a:lnTo>
                <a:lnTo>
                  <a:pt x="2019869" y="3254991"/>
                </a:lnTo>
                <a:lnTo>
                  <a:pt x="2033517" y="3104866"/>
                </a:lnTo>
                <a:lnTo>
                  <a:pt x="2060812" y="2975212"/>
                </a:lnTo>
                <a:lnTo>
                  <a:pt x="2135875" y="2763672"/>
                </a:lnTo>
                <a:lnTo>
                  <a:pt x="2231409" y="2531660"/>
                </a:lnTo>
                <a:lnTo>
                  <a:pt x="2313296" y="2204113"/>
                </a:lnTo>
                <a:lnTo>
                  <a:pt x="2286000" y="2142698"/>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78FD2E5-F204-42F5-9493-08DBDA202420}"/>
              </a:ext>
            </a:extLst>
          </p:cNvPr>
          <p:cNvSpPr txBox="1">
            <a:spLocks/>
          </p:cNvSpPr>
          <p:nvPr/>
        </p:nvSpPr>
        <p:spPr>
          <a:xfrm>
            <a:off x="4523748" y="3464843"/>
            <a:ext cx="2332242" cy="5369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99730" y="1937836"/>
            <a:ext cx="8229600" cy="34926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again I say to you, it is easier for a camel to go through the eye of a needle than for a rich man to enter the kingdom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19:24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586A848-4244-4E9E-8B20-C9FF831E8F66}"/>
              </a:ext>
            </a:extLst>
          </p:cNvPr>
          <p:cNvSpPr txBox="1">
            <a:spLocks noChangeArrowheads="1"/>
          </p:cNvSpPr>
          <p:nvPr/>
        </p:nvSpPr>
        <p:spPr bwMode="auto">
          <a:xfrm>
            <a:off x="6302747" y="3994415"/>
            <a:ext cx="127284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E301F542-6FB3-41E8-B09D-60A190832D73}"/>
              </a:ext>
            </a:extLst>
          </p:cNvPr>
          <p:cNvSpPr>
            <a:spLocks noChangeArrowheads="1"/>
          </p:cNvSpPr>
          <p:nvPr/>
        </p:nvSpPr>
        <p:spPr bwMode="auto">
          <a:xfrm>
            <a:off x="4323806" y="3331028"/>
            <a:ext cx="2730137" cy="78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covetous</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7" name="Rectangle 2">
            <a:extLst>
              <a:ext uri="{FF2B5EF4-FFF2-40B4-BE49-F238E27FC236}">
                <a16:creationId xmlns:a16="http://schemas.microsoft.com/office/drawing/2014/main" id="{02F4644D-EAEC-4439-8262-903D4F06B038}"/>
              </a:ext>
            </a:extLst>
          </p:cNvPr>
          <p:cNvSpPr txBox="1">
            <a:spLocks noChangeArrowheads="1"/>
          </p:cNvSpPr>
          <p:nvPr/>
        </p:nvSpPr>
        <p:spPr bwMode="auto">
          <a:xfrm>
            <a:off x="1007935" y="545021"/>
            <a:ext cx="20226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Creator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0B69431-586D-432D-A726-3BC28CB6AF72}"/>
              </a:ext>
            </a:extLst>
          </p:cNvPr>
          <p:cNvSpPr txBox="1">
            <a:spLocks noChangeArrowheads="1"/>
          </p:cNvSpPr>
          <p:nvPr/>
        </p:nvSpPr>
        <p:spPr bwMode="auto">
          <a:xfrm>
            <a:off x="6061165" y="520957"/>
            <a:ext cx="238614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Creation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 name="Arrow: Up 1">
            <a:extLst>
              <a:ext uri="{FF2B5EF4-FFF2-40B4-BE49-F238E27FC236}">
                <a16:creationId xmlns:a16="http://schemas.microsoft.com/office/drawing/2014/main" id="{CD32F889-8B8B-40D5-8AEE-6E4FFC90889F}"/>
              </a:ext>
            </a:extLst>
          </p:cNvPr>
          <p:cNvSpPr/>
          <p:nvPr/>
        </p:nvSpPr>
        <p:spPr>
          <a:xfrm>
            <a:off x="1821625" y="153440"/>
            <a:ext cx="470262" cy="540728"/>
          </a:xfrm>
          <a:prstGeom prst="upArrow">
            <a:avLst>
              <a:gd name="adj1" fmla="val 39045"/>
              <a:gd name="adj2" fmla="val 58119"/>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3CC6B58F-E077-4A2C-B327-951660574954}"/>
              </a:ext>
            </a:extLst>
          </p:cNvPr>
          <p:cNvSpPr/>
          <p:nvPr/>
        </p:nvSpPr>
        <p:spPr>
          <a:xfrm rot="10800000">
            <a:off x="7042413" y="1326804"/>
            <a:ext cx="470262" cy="540728"/>
          </a:xfrm>
          <a:prstGeom prst="upArrow">
            <a:avLst>
              <a:gd name="adj1" fmla="val 39045"/>
              <a:gd name="adj2" fmla="val 58119"/>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13A79A8B-320B-4CD3-949D-D00FB0FA19D9}"/>
              </a:ext>
            </a:extLst>
          </p:cNvPr>
          <p:cNvSpPr txBox="1">
            <a:spLocks noChangeArrowheads="1"/>
          </p:cNvSpPr>
          <p:nvPr/>
        </p:nvSpPr>
        <p:spPr bwMode="auto">
          <a:xfrm>
            <a:off x="2917614" y="2110264"/>
            <a:ext cx="1159454"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13532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1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6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22" presetClass="entr" presetSubtype="4" fill="hold" grpId="0" nodeType="withEffect">
                                  <p:stCondLst>
                                    <p:cond delay="75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par>
                                <p:cTn id="25" presetID="42"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22" presetClass="entr" presetSubtype="1" fill="hold" grpId="0" nodeType="withEffect">
                                  <p:stCondLst>
                                    <p:cond delay="125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grpId="0" nodeType="clickEffect">
                                  <p:stCondLst>
                                    <p:cond delay="50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
                                          </p:val>
                                        </p:tav>
                                        <p:tav tm="100000">
                                          <p:val>
                                            <p:strVal val="#ppt_y"/>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18" presetClass="emph" presetSubtype="0" fill="hold" grpId="1" nodeType="withEffect">
                                  <p:stCondLst>
                                    <p:cond delay="0"/>
                                  </p:stCondLst>
                                  <p:childTnLst>
                                    <p:set>
                                      <p:cBhvr override="childStyle">
                                        <p:cTn id="45" dur="500" fill="hold"/>
                                        <p:tgtEl>
                                          <p:spTgt spid="12"/>
                                        </p:tgtEl>
                                        <p:attrNameLst>
                                          <p:attrName>style.textDecorationUnderline</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6" presetClass="emph" presetSubtype="0" fill="hold" grpId="4" nodeType="withEffect">
                                  <p:stCondLst>
                                    <p:cond delay="0"/>
                                  </p:stCondLst>
                                  <p:childTnLst>
                                    <p:animScale>
                                      <p:cBhvr>
                                        <p:cTn id="52" dur="2000" fill="hold"/>
                                        <p:tgtEl>
                                          <p:spTgt spid="4"/>
                                        </p:tgtEl>
                                      </p:cBhvr>
                                      <p:by x="91000" y="91000"/>
                                    </p:animScale>
                                  </p:childTnLst>
                                </p:cTn>
                              </p:par>
                              <p:par>
                                <p:cTn id="53" presetID="3" presetClass="emph" presetSubtype="2" fill="hold" grpId="5" nodeType="withEffect">
                                  <p:stCondLst>
                                    <p:cond delay="0"/>
                                  </p:stCondLst>
                                  <p:childTnLst>
                                    <p:animClr clrSpc="rgb" dir="cw">
                                      <p:cBhvr override="childStyle">
                                        <p:cTn id="54" dur="2000" fill="hold"/>
                                        <p:tgtEl>
                                          <p:spTgt spid="4"/>
                                        </p:tgtEl>
                                        <p:attrNameLst>
                                          <p:attrName>style.color</p:attrName>
                                        </p:attrNameLst>
                                      </p:cBhvr>
                                      <p:to>
                                        <a:srgbClr val="FF9900"/>
                                      </p:to>
                                    </p:animClr>
                                  </p:childTnLst>
                                </p:cTn>
                              </p:par>
                              <p:par>
                                <p:cTn id="55" presetID="42" presetClass="path" presetSubtype="0" accel="50000" decel="50000" fill="hold" grpId="3" nodeType="withEffect">
                                  <p:stCondLst>
                                    <p:cond delay="0"/>
                                  </p:stCondLst>
                                  <p:childTnLst>
                                    <p:animMotion origin="layout" path="M -4.16667E-6 1.11111E-6 L -0.37708 -0.275 " pathEditMode="relative" rAng="0" ptsTypes="AA">
                                      <p:cBhvr>
                                        <p:cTn id="56" dur="2000" fill="hold"/>
                                        <p:tgtEl>
                                          <p:spTgt spid="4"/>
                                        </p:tgtEl>
                                        <p:attrNameLst>
                                          <p:attrName>ppt_x</p:attrName>
                                          <p:attrName>ppt_y</p:attrName>
                                        </p:attrNameLst>
                                      </p:cBhvr>
                                      <p:rCtr x="-18854" y="-13750"/>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47" presetClass="exit" presetSubtype="0" fill="hold" grpId="1" nodeType="withEffect">
                                  <p:stCondLst>
                                    <p:cond delay="0"/>
                                  </p:stCondLst>
                                  <p:childTnLst>
                                    <p:animEffect transition="out" filter="fade">
                                      <p:cBhvr>
                                        <p:cTn id="61" dur="1000"/>
                                        <p:tgtEl>
                                          <p:spTgt spid="7"/>
                                        </p:tgtEl>
                                      </p:cBhvr>
                                    </p:animEffect>
                                    <p:anim calcmode="lin" valueType="num">
                                      <p:cBhvr>
                                        <p:cTn id="62" dur="1000"/>
                                        <p:tgtEl>
                                          <p:spTgt spid="7"/>
                                        </p:tgtEl>
                                        <p:attrNameLst>
                                          <p:attrName>ppt_x</p:attrName>
                                        </p:attrNameLst>
                                      </p:cBhvr>
                                      <p:tavLst>
                                        <p:tav tm="0">
                                          <p:val>
                                            <p:strVal val="ppt_x"/>
                                          </p:val>
                                        </p:tav>
                                        <p:tav tm="100000">
                                          <p:val>
                                            <p:strVal val="ppt_x"/>
                                          </p:val>
                                        </p:tav>
                                      </p:tavLst>
                                    </p:anim>
                                    <p:anim calcmode="lin" valueType="num">
                                      <p:cBhvr>
                                        <p:cTn id="63" dur="1000"/>
                                        <p:tgtEl>
                                          <p:spTgt spid="7"/>
                                        </p:tgtEl>
                                        <p:attrNameLst>
                                          <p:attrName>ppt_y</p:attrName>
                                        </p:attrNameLst>
                                      </p:cBhvr>
                                      <p:tavLst>
                                        <p:tav tm="0">
                                          <p:val>
                                            <p:strVal val="ppt_y"/>
                                          </p:val>
                                        </p:tav>
                                        <p:tav tm="100000">
                                          <p:val>
                                            <p:strVal val="ppt_y-.1"/>
                                          </p:val>
                                        </p:tav>
                                      </p:tavLst>
                                    </p:anim>
                                    <p:set>
                                      <p:cBhvr>
                                        <p:cTn id="64" dur="1" fill="hold">
                                          <p:stCondLst>
                                            <p:cond delay="999"/>
                                          </p:stCondLst>
                                        </p:cTn>
                                        <p:tgtEl>
                                          <p:spTgt spid="7"/>
                                        </p:tgtEl>
                                        <p:attrNameLst>
                                          <p:attrName>style.visibility</p:attrName>
                                        </p:attrNameLst>
                                      </p:cBhvr>
                                      <p:to>
                                        <p:strVal val="hidden"/>
                                      </p:to>
                                    </p:set>
                                  </p:childTnLst>
                                </p:cTn>
                              </p:par>
                              <p:par>
                                <p:cTn id="65" presetID="47" presetClass="exit" presetSubtype="0" fill="hold" grpId="1" nodeType="withEffect">
                                  <p:stCondLst>
                                    <p:cond delay="0"/>
                                  </p:stCondLst>
                                  <p:childTnLst>
                                    <p:animEffect transition="out" filter="fade">
                                      <p:cBhvr>
                                        <p:cTn id="66" dur="1000"/>
                                        <p:tgtEl>
                                          <p:spTgt spid="2"/>
                                        </p:tgtEl>
                                      </p:cBhvr>
                                    </p:animEffect>
                                    <p:anim calcmode="lin" valueType="num">
                                      <p:cBhvr>
                                        <p:cTn id="67" dur="1000"/>
                                        <p:tgtEl>
                                          <p:spTgt spid="2"/>
                                        </p:tgtEl>
                                        <p:attrNameLst>
                                          <p:attrName>ppt_x</p:attrName>
                                        </p:attrNameLst>
                                      </p:cBhvr>
                                      <p:tavLst>
                                        <p:tav tm="0">
                                          <p:val>
                                            <p:strVal val="ppt_x"/>
                                          </p:val>
                                        </p:tav>
                                        <p:tav tm="100000">
                                          <p:val>
                                            <p:strVal val="ppt_x"/>
                                          </p:val>
                                        </p:tav>
                                      </p:tavLst>
                                    </p:anim>
                                    <p:anim calcmode="lin" valueType="num">
                                      <p:cBhvr>
                                        <p:cTn id="68" dur="1000"/>
                                        <p:tgtEl>
                                          <p:spTgt spid="2"/>
                                        </p:tgtEl>
                                        <p:attrNameLst>
                                          <p:attrName>ppt_y</p:attrName>
                                        </p:attrNameLst>
                                      </p:cBhvr>
                                      <p:tavLst>
                                        <p:tav tm="0">
                                          <p:val>
                                            <p:strVal val="ppt_y"/>
                                          </p:val>
                                        </p:tav>
                                        <p:tav tm="100000">
                                          <p:val>
                                            <p:strVal val="ppt_y-.1"/>
                                          </p:val>
                                        </p:tav>
                                      </p:tavLst>
                                    </p:anim>
                                    <p:set>
                                      <p:cBhvr>
                                        <p:cTn id="69" dur="1" fill="hold">
                                          <p:stCondLst>
                                            <p:cond delay="999"/>
                                          </p:stCondLst>
                                        </p:cTn>
                                        <p:tgtEl>
                                          <p:spTgt spid="2"/>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8"/>
                                        </p:tgtEl>
                                      </p:cBhvr>
                                    </p:animEffect>
                                    <p:anim calcmode="lin" valueType="num">
                                      <p:cBhvr>
                                        <p:cTn id="72" dur="1000"/>
                                        <p:tgtEl>
                                          <p:spTgt spid="8"/>
                                        </p:tgtEl>
                                        <p:attrNameLst>
                                          <p:attrName>ppt_x</p:attrName>
                                        </p:attrNameLst>
                                      </p:cBhvr>
                                      <p:tavLst>
                                        <p:tav tm="0">
                                          <p:val>
                                            <p:strVal val="ppt_x"/>
                                          </p:val>
                                        </p:tav>
                                        <p:tav tm="100000">
                                          <p:val>
                                            <p:strVal val="ppt_x"/>
                                          </p:val>
                                        </p:tav>
                                      </p:tavLst>
                                    </p:anim>
                                    <p:anim calcmode="lin" valueType="num">
                                      <p:cBhvr>
                                        <p:cTn id="73" dur="1000"/>
                                        <p:tgtEl>
                                          <p:spTgt spid="8"/>
                                        </p:tgtEl>
                                        <p:attrNameLst>
                                          <p:attrName>ppt_y</p:attrName>
                                        </p:attrNameLst>
                                      </p:cBhvr>
                                      <p:tavLst>
                                        <p:tav tm="0">
                                          <p:val>
                                            <p:strVal val="ppt_y"/>
                                          </p:val>
                                        </p:tav>
                                        <p:tav tm="100000">
                                          <p:val>
                                            <p:strVal val="ppt_y+.1"/>
                                          </p:val>
                                        </p:tav>
                                      </p:tavLst>
                                    </p:anim>
                                    <p:set>
                                      <p:cBhvr>
                                        <p:cTn id="74" dur="1" fill="hold">
                                          <p:stCondLst>
                                            <p:cond delay="999"/>
                                          </p:stCondLst>
                                        </p:cTn>
                                        <p:tgtEl>
                                          <p:spTgt spid="8"/>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0"/>
                                        </p:tgtEl>
                                      </p:cBhvr>
                                    </p:animEffect>
                                    <p:anim calcmode="lin" valueType="num">
                                      <p:cBhvr>
                                        <p:cTn id="77" dur="1000"/>
                                        <p:tgtEl>
                                          <p:spTgt spid="10"/>
                                        </p:tgtEl>
                                        <p:attrNameLst>
                                          <p:attrName>ppt_x</p:attrName>
                                        </p:attrNameLst>
                                      </p:cBhvr>
                                      <p:tavLst>
                                        <p:tav tm="0">
                                          <p:val>
                                            <p:strVal val="ppt_x"/>
                                          </p:val>
                                        </p:tav>
                                        <p:tav tm="100000">
                                          <p:val>
                                            <p:strVal val="ppt_x"/>
                                          </p:val>
                                        </p:tav>
                                      </p:tavLst>
                                    </p:anim>
                                    <p:anim calcmode="lin" valueType="num">
                                      <p:cBhvr>
                                        <p:cTn id="78" dur="1000"/>
                                        <p:tgtEl>
                                          <p:spTgt spid="10"/>
                                        </p:tgtEl>
                                        <p:attrNameLst>
                                          <p:attrName>ppt_y</p:attrName>
                                        </p:attrNameLst>
                                      </p:cBhvr>
                                      <p:tavLst>
                                        <p:tav tm="0">
                                          <p:val>
                                            <p:strVal val="ppt_y"/>
                                          </p:val>
                                        </p:tav>
                                        <p:tav tm="100000">
                                          <p:val>
                                            <p:strVal val="ppt_y+.1"/>
                                          </p:val>
                                        </p:tav>
                                      </p:tavLst>
                                    </p:anim>
                                    <p:set>
                                      <p:cBhvr>
                                        <p:cTn id="79" dur="1" fill="hold">
                                          <p:stCondLst>
                                            <p:cond delay="999"/>
                                          </p:stCondLst>
                                        </p:cTn>
                                        <p:tgtEl>
                                          <p:spTgt spid="1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74" grpId="0"/>
      <p:bldP spid="3074" grpId="1"/>
      <p:bldP spid="4" grpId="0"/>
      <p:bldP spid="4" grpId="2"/>
      <p:bldP spid="4" grpId="3"/>
      <p:bldP spid="4" grpId="4"/>
      <p:bldP spid="4" grpId="5"/>
      <p:bldP spid="6" grpId="0"/>
      <p:bldP spid="6" grpId="1"/>
      <p:bldP spid="7" grpId="0"/>
      <p:bldP spid="7" grpId="1"/>
      <p:bldP spid="8" grpId="0"/>
      <p:bldP spid="8" grpId="1"/>
      <p:bldP spid="2" grpId="0" animBg="1"/>
      <p:bldP spid="2"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8F9321-CBB6-4749-9C38-974C320644CB}"/>
              </a:ext>
            </a:extLst>
          </p:cNvPr>
          <p:cNvPicPr>
            <a:picLocks noChangeAspect="1"/>
          </p:cNvPicPr>
          <p:nvPr/>
        </p:nvPicPr>
        <p:blipFill rotWithShape="1">
          <a:blip r:embed="rId3">
            <a:extLst>
              <a:ext uri="{28A0092B-C50C-407E-A947-70E740481C1C}">
                <a14:useLocalDpi xmlns:a14="http://schemas.microsoft.com/office/drawing/2010/main" val="0"/>
              </a:ext>
            </a:extLst>
          </a:blip>
          <a:srcRect l="14325" r="15675"/>
          <a:stretch/>
        </p:blipFill>
        <p:spPr>
          <a:xfrm>
            <a:off x="1" y="0"/>
            <a:ext cx="9144000" cy="6858000"/>
          </a:xfrm>
          <a:prstGeom prst="rect">
            <a:avLst/>
          </a:prstGeom>
        </p:spPr>
      </p:pic>
      <p:pic>
        <p:nvPicPr>
          <p:cNvPr id="3" name="Picture 2">
            <a:extLst>
              <a:ext uri="{FF2B5EF4-FFF2-40B4-BE49-F238E27FC236}">
                <a16:creationId xmlns:a16="http://schemas.microsoft.com/office/drawing/2014/main" id="{E7538BF7-7D52-47E1-BF3A-8B1238299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A86340A4-A894-4BB0-A3C7-C7D7374C1494}"/>
              </a:ext>
            </a:extLst>
          </p:cNvPr>
          <p:cNvPicPr>
            <a:picLocks noChangeAspect="1"/>
          </p:cNvPicPr>
          <p:nvPr/>
        </p:nvPicPr>
        <p:blipFill rotWithShape="1">
          <a:blip r:embed="rId5">
            <a:extLst>
              <a:ext uri="{28A0092B-C50C-407E-A947-70E740481C1C}">
                <a14:useLocalDpi xmlns:a14="http://schemas.microsoft.com/office/drawing/2010/main" val="0"/>
              </a:ext>
            </a:extLst>
          </a:blip>
          <a:srcRect r="-22"/>
          <a:stretch/>
        </p:blipFill>
        <p:spPr>
          <a:xfrm>
            <a:off x="-1" y="0"/>
            <a:ext cx="9231683" cy="6858000"/>
          </a:xfrm>
          <a:prstGeom prst="rect">
            <a:avLst/>
          </a:prstGeom>
        </p:spPr>
      </p:pic>
      <p:pic>
        <p:nvPicPr>
          <p:cNvPr id="5" name="Picture 4">
            <a:extLst>
              <a:ext uri="{FF2B5EF4-FFF2-40B4-BE49-F238E27FC236}">
                <a16:creationId xmlns:a16="http://schemas.microsoft.com/office/drawing/2014/main" id="{7D77D95A-462A-4771-AA4E-1BD9E0E672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02" r="9142"/>
          <a:stretch/>
        </p:blipFill>
        <p:spPr>
          <a:xfrm>
            <a:off x="0" y="0"/>
            <a:ext cx="9144000" cy="6858000"/>
          </a:xfrm>
          <a:prstGeom prst="rect">
            <a:avLst/>
          </a:prstGeom>
        </p:spPr>
      </p:pic>
      <p:pic>
        <p:nvPicPr>
          <p:cNvPr id="6" name="Picture 5">
            <a:extLst>
              <a:ext uri="{FF2B5EF4-FFF2-40B4-BE49-F238E27FC236}">
                <a16:creationId xmlns:a16="http://schemas.microsoft.com/office/drawing/2014/main" id="{0D834DBB-446F-43C8-A640-E7A4F45E5FF7}"/>
              </a:ext>
            </a:extLst>
          </p:cNvPr>
          <p:cNvPicPr>
            <a:picLocks noChangeAspect="1"/>
          </p:cNvPicPr>
          <p:nvPr/>
        </p:nvPicPr>
        <p:blipFill rotWithShape="1">
          <a:blip r:embed="rId7">
            <a:extLst>
              <a:ext uri="{28A0092B-C50C-407E-A947-70E740481C1C}">
                <a14:useLocalDpi xmlns:a14="http://schemas.microsoft.com/office/drawing/2010/main" val="0"/>
              </a:ext>
            </a:extLst>
          </a:blip>
          <a:srcRect t="3875"/>
          <a:stretch/>
        </p:blipFill>
        <p:spPr>
          <a:xfrm>
            <a:off x="0" y="0"/>
            <a:ext cx="9144000" cy="6858000"/>
          </a:xfrm>
          <a:prstGeom prst="rect">
            <a:avLst/>
          </a:prstGeom>
        </p:spPr>
      </p:pic>
      <p:pic>
        <p:nvPicPr>
          <p:cNvPr id="7" name="Picture 6">
            <a:extLst>
              <a:ext uri="{FF2B5EF4-FFF2-40B4-BE49-F238E27FC236}">
                <a16:creationId xmlns:a16="http://schemas.microsoft.com/office/drawing/2014/main" id="{13B9682E-1ADE-45FF-A07A-0AFB733F5CB9}"/>
              </a:ext>
            </a:extLst>
          </p:cNvPr>
          <p:cNvPicPr>
            <a:picLocks noChangeAspect="1"/>
          </p:cNvPicPr>
          <p:nvPr/>
        </p:nvPicPr>
        <p:blipFill rotWithShape="1">
          <a:blip r:embed="rId8">
            <a:extLst>
              <a:ext uri="{28A0092B-C50C-407E-A947-70E740481C1C}">
                <a14:useLocalDpi xmlns:a14="http://schemas.microsoft.com/office/drawing/2010/main" val="0"/>
              </a:ext>
            </a:extLst>
          </a:blip>
          <a:srcRect l="1561" t="2294" r="1561" b="2564"/>
          <a:stretch/>
        </p:blipFill>
        <p:spPr>
          <a:xfrm>
            <a:off x="0" y="0"/>
            <a:ext cx="9144001" cy="6858000"/>
          </a:xfrm>
          <a:prstGeom prst="rect">
            <a:avLst/>
          </a:prstGeom>
        </p:spPr>
      </p:pic>
      <p:pic>
        <p:nvPicPr>
          <p:cNvPr id="8" name="Picture 7">
            <a:extLst>
              <a:ext uri="{FF2B5EF4-FFF2-40B4-BE49-F238E27FC236}">
                <a16:creationId xmlns:a16="http://schemas.microsoft.com/office/drawing/2014/main" id="{E562437B-42B4-49B3-BB82-8A0567AB06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0A70C154-16E2-4313-9A3D-78967804AA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182" y="816864"/>
            <a:ext cx="8246377" cy="4986528"/>
          </a:xfrm>
          <a:prstGeom prst="rect">
            <a:avLst/>
          </a:prstGeom>
        </p:spPr>
      </p:pic>
      <p:pic>
        <p:nvPicPr>
          <p:cNvPr id="10" name="Picture 9">
            <a:extLst>
              <a:ext uri="{FF2B5EF4-FFF2-40B4-BE49-F238E27FC236}">
                <a16:creationId xmlns:a16="http://schemas.microsoft.com/office/drawing/2014/main" id="{E7C95B65-6830-4EDB-AD8D-8B5177B28C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1" name="Picture 10">
            <a:extLst>
              <a:ext uri="{FF2B5EF4-FFF2-40B4-BE49-F238E27FC236}">
                <a16:creationId xmlns:a16="http://schemas.microsoft.com/office/drawing/2014/main" id="{A4A9F63C-D998-4D4F-922A-F0799E101C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2" name="Picture 11">
            <a:extLst>
              <a:ext uri="{FF2B5EF4-FFF2-40B4-BE49-F238E27FC236}">
                <a16:creationId xmlns:a16="http://schemas.microsoft.com/office/drawing/2014/main" id="{37EB2F63-88B5-4746-99FB-A74BE297AA27}"/>
              </a:ext>
            </a:extLst>
          </p:cNvPr>
          <p:cNvPicPr>
            <a:picLocks noChangeAspect="1"/>
          </p:cNvPicPr>
          <p:nvPr/>
        </p:nvPicPr>
        <p:blipFill rotWithShape="1">
          <a:blip r:embed="rId13">
            <a:extLst>
              <a:ext uri="{28A0092B-C50C-407E-A947-70E740481C1C}">
                <a14:useLocalDpi xmlns:a14="http://schemas.microsoft.com/office/drawing/2010/main" val="0"/>
              </a:ext>
            </a:extLst>
          </a:blip>
          <a:srcRect b="6521"/>
          <a:stretch/>
        </p:blipFill>
        <p:spPr>
          <a:xfrm>
            <a:off x="0" y="-1"/>
            <a:ext cx="9144000" cy="6858001"/>
          </a:xfrm>
          <a:prstGeom prst="rect">
            <a:avLst/>
          </a:prstGeom>
        </p:spPr>
      </p:pic>
      <p:pic>
        <p:nvPicPr>
          <p:cNvPr id="13" name="Picture 12">
            <a:extLst>
              <a:ext uri="{FF2B5EF4-FFF2-40B4-BE49-F238E27FC236}">
                <a16:creationId xmlns:a16="http://schemas.microsoft.com/office/drawing/2014/main" id="{23173951-98A7-4466-986F-166B7C1F97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4" name="Picture 13">
            <a:extLst>
              <a:ext uri="{FF2B5EF4-FFF2-40B4-BE49-F238E27FC236}">
                <a16:creationId xmlns:a16="http://schemas.microsoft.com/office/drawing/2014/main" id="{F3B51A6B-4D4A-4997-BB9E-801EF1515079}"/>
              </a:ext>
            </a:extLst>
          </p:cNvPr>
          <p:cNvPicPr>
            <a:picLocks noChangeAspect="1"/>
          </p:cNvPicPr>
          <p:nvPr/>
        </p:nvPicPr>
        <p:blipFill rotWithShape="1">
          <a:blip r:embed="rId15">
            <a:extLst>
              <a:ext uri="{28A0092B-C50C-407E-A947-70E740481C1C}">
                <a14:useLocalDpi xmlns:a14="http://schemas.microsoft.com/office/drawing/2010/main" val="0"/>
              </a:ext>
            </a:extLst>
          </a:blip>
          <a:srcRect l="7080" t="9099" r="6903" b="7420"/>
          <a:stretch/>
        </p:blipFill>
        <p:spPr>
          <a:xfrm>
            <a:off x="0" y="0"/>
            <a:ext cx="9144001" cy="6858000"/>
          </a:xfrm>
          <a:prstGeom prst="rect">
            <a:avLst/>
          </a:prstGeom>
        </p:spPr>
      </p:pic>
      <p:pic>
        <p:nvPicPr>
          <p:cNvPr id="15" name="Picture 14">
            <a:extLst>
              <a:ext uri="{FF2B5EF4-FFF2-40B4-BE49-F238E27FC236}">
                <a16:creationId xmlns:a16="http://schemas.microsoft.com/office/drawing/2014/main" id="{51183DB6-4071-40E7-A7FE-7C8CCDB0BE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06326"/>
            <a:ext cx="9144000" cy="6964326"/>
          </a:xfrm>
          <a:prstGeom prst="rect">
            <a:avLst/>
          </a:prstGeom>
        </p:spPr>
      </p:pic>
      <p:pic>
        <p:nvPicPr>
          <p:cNvPr id="16" name="Picture 15">
            <a:extLst>
              <a:ext uri="{FF2B5EF4-FFF2-40B4-BE49-F238E27FC236}">
                <a16:creationId xmlns:a16="http://schemas.microsoft.com/office/drawing/2014/main" id="{DE6A71A1-6952-4E80-9D49-D2F96B3C4F4E}"/>
              </a:ext>
            </a:extLst>
          </p:cNvPr>
          <p:cNvPicPr>
            <a:picLocks noChangeAspect="1"/>
          </p:cNvPicPr>
          <p:nvPr/>
        </p:nvPicPr>
        <p:blipFill rotWithShape="1">
          <a:blip r:embed="rId17">
            <a:extLst>
              <a:ext uri="{28A0092B-C50C-407E-A947-70E740481C1C}">
                <a14:useLocalDpi xmlns:a14="http://schemas.microsoft.com/office/drawing/2010/main" val="0"/>
              </a:ext>
            </a:extLst>
          </a:blip>
          <a:srcRect l="2558" t="3844" r="3023" b="13764"/>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07DFE7C0-E582-4BB4-9399-6C47DACE501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a:extLst>
              <a:ext uri="{FF2B5EF4-FFF2-40B4-BE49-F238E27FC236}">
                <a16:creationId xmlns:a16="http://schemas.microsoft.com/office/drawing/2014/main" id="{30BEC8DD-E8AD-4972-8CB7-A47D6C060EC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3410" cy="6858000"/>
          </a:xfrm>
          <a:prstGeom prst="rect">
            <a:avLst/>
          </a:prstGeom>
        </p:spPr>
      </p:pic>
      <p:pic>
        <p:nvPicPr>
          <p:cNvPr id="19" name="Picture 18">
            <a:extLst>
              <a:ext uri="{FF2B5EF4-FFF2-40B4-BE49-F238E27FC236}">
                <a16:creationId xmlns:a16="http://schemas.microsoft.com/office/drawing/2014/main" id="{8ABD73AF-A78E-4CA0-906E-55716BFBE5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0"/>
            <a:ext cx="9144001" cy="6868633"/>
          </a:xfrm>
          <a:prstGeom prst="rect">
            <a:avLst/>
          </a:prstGeom>
        </p:spPr>
      </p:pic>
      <p:sp>
        <p:nvSpPr>
          <p:cNvPr id="20" name="Title 1">
            <a:extLst>
              <a:ext uri="{FF2B5EF4-FFF2-40B4-BE49-F238E27FC236}">
                <a16:creationId xmlns:a16="http://schemas.microsoft.com/office/drawing/2014/main" id="{9AFED9EB-4244-4B38-BCF2-4DFA12DF2761}"/>
              </a:ext>
            </a:extLst>
          </p:cNvPr>
          <p:cNvSpPr txBox="1">
            <a:spLocks/>
          </p:cNvSpPr>
          <p:nvPr/>
        </p:nvSpPr>
        <p:spPr>
          <a:xfrm>
            <a:off x="1354421" y="1446212"/>
            <a:ext cx="216140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 </a:t>
            </a:r>
            <a:r>
              <a:rPr lang="en-US" sz="240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 </a:t>
            </a:r>
            <a:r>
              <a:rPr lang="en-US" sz="402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a:t>
            </a:r>
          </a:p>
        </p:txBody>
      </p:sp>
      <p:sp>
        <p:nvSpPr>
          <p:cNvPr id="21" name="Title 1">
            <a:extLst>
              <a:ext uri="{FF2B5EF4-FFF2-40B4-BE49-F238E27FC236}">
                <a16:creationId xmlns:a16="http://schemas.microsoft.com/office/drawing/2014/main" id="{30DC8E48-0B62-4D47-8EAA-5CC14E776620}"/>
              </a:ext>
            </a:extLst>
          </p:cNvPr>
          <p:cNvSpPr txBox="1">
            <a:spLocks/>
          </p:cNvSpPr>
          <p:nvPr/>
        </p:nvSpPr>
        <p:spPr>
          <a:xfrm>
            <a:off x="784317" y="205587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a:t>
            </a:r>
          </a:p>
        </p:txBody>
      </p:sp>
      <p:sp>
        <p:nvSpPr>
          <p:cNvPr id="22" name="Rectangle 2">
            <a:extLst>
              <a:ext uri="{FF2B5EF4-FFF2-40B4-BE49-F238E27FC236}">
                <a16:creationId xmlns:a16="http://schemas.microsoft.com/office/drawing/2014/main" id="{0F431285-B806-4410-AE9A-BC54E4FC9610}"/>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Command those who are rich in this present age not to be haughty, nor    to trust in uncertain riches but in      the living God, who gives us richly      all things to enjoy. Let them do good, that they be rich in good works, ready to give, willing to share, storing up for themselves a good foundation for the time to come, that they may lay hold on eternal life.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Timothy 6:17-19 </a:t>
            </a:r>
          </a:p>
        </p:txBody>
      </p:sp>
      <p:sp>
        <p:nvSpPr>
          <p:cNvPr id="24" name="Rectangle 2">
            <a:extLst>
              <a:ext uri="{FF2B5EF4-FFF2-40B4-BE49-F238E27FC236}">
                <a16:creationId xmlns:a16="http://schemas.microsoft.com/office/drawing/2014/main" id="{8DAA4103-AA48-45F7-B6BE-D1DEAA92680E}"/>
              </a:ext>
            </a:extLst>
          </p:cNvPr>
          <p:cNvSpPr txBox="1">
            <a:spLocks noChangeArrowheads="1"/>
          </p:cNvSpPr>
          <p:nvPr/>
        </p:nvSpPr>
        <p:spPr bwMode="auto">
          <a:xfrm>
            <a:off x="2917614" y="2110264"/>
            <a:ext cx="1159454"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244ECEF0-32A0-40A5-8D48-A9899E05D161}"/>
              </a:ext>
            </a:extLst>
          </p:cNvPr>
          <p:cNvSpPr txBox="1">
            <a:spLocks noChangeArrowheads="1"/>
          </p:cNvSpPr>
          <p:nvPr/>
        </p:nvSpPr>
        <p:spPr bwMode="auto">
          <a:xfrm>
            <a:off x="261259" y="731838"/>
            <a:ext cx="8621484" cy="522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trust in God</a:t>
            </a:r>
            <a:b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who gives all things to enjoy</a:t>
            </a:r>
            <a:b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b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do good</a:t>
            </a:r>
            <a:b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be rich in good works</a:t>
            </a:r>
            <a:b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ready to give</a:t>
            </a:r>
            <a:b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willing to share</a:t>
            </a:r>
            <a:b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az-Cyrl-AZ"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 good foundation for eternal life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B877002D-82AD-46EF-8498-2704FB3CD091}"/>
              </a:ext>
            </a:extLst>
          </p:cNvPr>
          <p:cNvSpPr txBox="1">
            <a:spLocks noChangeArrowheads="1"/>
          </p:cNvSpPr>
          <p:nvPr/>
        </p:nvSpPr>
        <p:spPr bwMode="auto">
          <a:xfrm>
            <a:off x="1568074" y="1500564"/>
            <a:ext cx="171784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trust in</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73DDAB54-995E-489E-9100-14FE77CF3017}"/>
              </a:ext>
            </a:extLst>
          </p:cNvPr>
          <p:cNvSpPr txBox="1">
            <a:spLocks noChangeArrowheads="1"/>
          </p:cNvSpPr>
          <p:nvPr/>
        </p:nvSpPr>
        <p:spPr bwMode="auto">
          <a:xfrm>
            <a:off x="2918312" y="2108600"/>
            <a:ext cx="1156144"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C3B10D60-D3F2-4167-AD4F-42EDC64803AD}"/>
              </a:ext>
            </a:extLst>
          </p:cNvPr>
          <p:cNvSpPr txBox="1">
            <a:spLocks noChangeArrowheads="1"/>
          </p:cNvSpPr>
          <p:nvPr/>
        </p:nvSpPr>
        <p:spPr bwMode="auto">
          <a:xfrm>
            <a:off x="3993002" y="2113431"/>
            <a:ext cx="247549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who gives</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D38410DC-C9A6-4CB4-B3D2-E26AAFC44061}"/>
              </a:ext>
            </a:extLst>
          </p:cNvPr>
          <p:cNvSpPr txBox="1">
            <a:spLocks noChangeArrowheads="1"/>
          </p:cNvSpPr>
          <p:nvPr/>
        </p:nvSpPr>
        <p:spPr bwMode="auto">
          <a:xfrm>
            <a:off x="416856" y="2719018"/>
            <a:ext cx="421930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all things to enjoy</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840DE310-B8AC-4985-83DC-9761BE57C67D}"/>
              </a:ext>
            </a:extLst>
          </p:cNvPr>
          <p:cNvSpPr txBox="1">
            <a:spLocks noChangeArrowheads="1"/>
          </p:cNvSpPr>
          <p:nvPr/>
        </p:nvSpPr>
        <p:spPr bwMode="auto">
          <a:xfrm>
            <a:off x="6425769" y="2722554"/>
            <a:ext cx="216843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do good</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3EE41904-658F-4B7F-AB1C-7278E37F45B3}"/>
              </a:ext>
            </a:extLst>
          </p:cNvPr>
          <p:cNvSpPr txBox="1">
            <a:spLocks noChangeArrowheads="1"/>
          </p:cNvSpPr>
          <p:nvPr/>
        </p:nvSpPr>
        <p:spPr bwMode="auto">
          <a:xfrm>
            <a:off x="2488393" y="3329367"/>
            <a:ext cx="477455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be rich in good works</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65C1E2B4-730A-47CE-A28C-C7F961AE0557}"/>
              </a:ext>
            </a:extLst>
          </p:cNvPr>
          <p:cNvSpPr txBox="1">
            <a:spLocks noChangeArrowheads="1"/>
          </p:cNvSpPr>
          <p:nvPr/>
        </p:nvSpPr>
        <p:spPr bwMode="auto">
          <a:xfrm>
            <a:off x="7237912" y="3335353"/>
            <a:ext cx="148916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ready</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FEEBC08E-928E-4817-8809-10BF39A941A8}"/>
              </a:ext>
            </a:extLst>
          </p:cNvPr>
          <p:cNvSpPr txBox="1">
            <a:spLocks noChangeArrowheads="1"/>
          </p:cNvSpPr>
          <p:nvPr/>
        </p:nvSpPr>
        <p:spPr bwMode="auto">
          <a:xfrm>
            <a:off x="376441" y="3942163"/>
            <a:ext cx="180267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to give</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251C7345-7011-4B90-B2E9-90D2BFABA4D4}"/>
              </a:ext>
            </a:extLst>
          </p:cNvPr>
          <p:cNvSpPr txBox="1">
            <a:spLocks noChangeArrowheads="1"/>
          </p:cNvSpPr>
          <p:nvPr/>
        </p:nvSpPr>
        <p:spPr bwMode="auto">
          <a:xfrm>
            <a:off x="1966572" y="3942163"/>
            <a:ext cx="377516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willing to share</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FD1E0136-7305-46B7-B0B5-0287D02630F5}"/>
              </a:ext>
            </a:extLst>
          </p:cNvPr>
          <p:cNvSpPr txBox="1">
            <a:spLocks noChangeArrowheads="1"/>
          </p:cNvSpPr>
          <p:nvPr/>
        </p:nvSpPr>
        <p:spPr bwMode="auto">
          <a:xfrm>
            <a:off x="2936694" y="4550130"/>
            <a:ext cx="496388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 good foundation for</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6A7480FF-0B00-465F-8D06-B29E44E2EE22}"/>
              </a:ext>
            </a:extLst>
          </p:cNvPr>
          <p:cNvSpPr txBox="1">
            <a:spLocks noChangeArrowheads="1"/>
          </p:cNvSpPr>
          <p:nvPr/>
        </p:nvSpPr>
        <p:spPr bwMode="auto">
          <a:xfrm>
            <a:off x="1508679" y="5774569"/>
            <a:ext cx="282819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eternal life</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2">
            <a:extLst>
              <a:ext uri="{FF2B5EF4-FFF2-40B4-BE49-F238E27FC236}">
                <a16:creationId xmlns:a16="http://schemas.microsoft.com/office/drawing/2014/main" id="{6FEC3C0C-37E0-4E5D-AE0E-21A9987AF662}"/>
              </a:ext>
            </a:extLst>
          </p:cNvPr>
          <p:cNvSpPr>
            <a:spLocks noChangeArrowheads="1"/>
          </p:cNvSpPr>
          <p:nvPr/>
        </p:nvSpPr>
        <p:spPr bwMode="auto">
          <a:xfrm>
            <a:off x="1494424" y="5799923"/>
            <a:ext cx="285861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00B050"/>
                </a:solidFill>
                <a:latin typeface="Calibri" panose="020F0502020204030204" pitchFamily="34" charset="0"/>
                <a:cs typeface="Calibri" panose="020F0502020204030204" pitchFamily="34" charset="0"/>
              </a:rPr>
              <a:t>eternal life</a:t>
            </a:r>
            <a:endParaRPr lang="en-US" sz="4010" b="1" i="1" dirty="0">
              <a:solidFill>
                <a:srgbClr val="00B050"/>
              </a:solidFill>
              <a:latin typeface="Calibri" panose="020F0502020204030204" pitchFamily="34" charset="0"/>
              <a:cs typeface="Calibri" panose="020F0502020204030204" pitchFamily="34" charset="0"/>
            </a:endParaRPr>
          </a:p>
        </p:txBody>
      </p:sp>
      <p:sp>
        <p:nvSpPr>
          <p:cNvPr id="37" name="Arrow: Bent-Up 9">
            <a:extLst>
              <a:ext uri="{FF2B5EF4-FFF2-40B4-BE49-F238E27FC236}">
                <a16:creationId xmlns:a16="http://schemas.microsoft.com/office/drawing/2014/main" id="{23517352-97F3-4AEC-9861-7B531673AB60}"/>
              </a:ext>
            </a:extLst>
          </p:cNvPr>
          <p:cNvSpPr/>
          <p:nvPr/>
        </p:nvSpPr>
        <p:spPr>
          <a:xfrm rot="5400000">
            <a:off x="2247266" y="1629814"/>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8" name="Arrow: Bent-Up 9">
            <a:extLst>
              <a:ext uri="{FF2B5EF4-FFF2-40B4-BE49-F238E27FC236}">
                <a16:creationId xmlns:a16="http://schemas.microsoft.com/office/drawing/2014/main" id="{91D9961A-0BB1-4491-9E64-5E5E16B12EBD}"/>
              </a:ext>
            </a:extLst>
          </p:cNvPr>
          <p:cNvSpPr/>
          <p:nvPr/>
        </p:nvSpPr>
        <p:spPr>
          <a:xfrm rot="5400000">
            <a:off x="2495460" y="3458615"/>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652556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0" presetClass="exit" presetSubtype="0" fill="hold" grpId="1" nodeType="withEffect">
                                  <p:stCondLst>
                                    <p:cond delay="900"/>
                                  </p:stCondLst>
                                  <p:childTnLst>
                                    <p:set>
                                      <p:cBhvr>
                                        <p:cTn id="11" dur="1" fill="hold">
                                          <p:stCondLst>
                                            <p:cond delay="999"/>
                                          </p:stCondLst>
                                        </p:cTn>
                                        <p:tgtEl>
                                          <p:spTgt spid="24"/>
                                        </p:tgtEl>
                                        <p:attrNameLst>
                                          <p:attrName>style.visibility</p:attrName>
                                        </p:attrNameLst>
                                      </p:cBhvr>
                                      <p:to>
                                        <p:strVal val="hidden"/>
                                      </p:to>
                                    </p:set>
                                    <p:animEffect transition="out" filter="dissolve">
                                      <p:cBhvr>
                                        <p:cTn id="12" dur="1000">
                                          <p:stCondLst>
                                            <p:cond delay="0"/>
                                          </p:stCondLst>
                                        </p:cTn>
                                        <p:tgtEl>
                                          <p:spTgt spid="24"/>
                                        </p:tgtEl>
                                      </p:cBhvr>
                                    </p:animEffect>
                                    <p:anim to="" calcmode="lin" valueType="num">
                                      <p:cBhvr>
                                        <p:cTn id="13" dur="1000" fill="hold">
                                          <p:stCondLst>
                                            <p:cond delay="0"/>
                                          </p:stCondLst>
                                        </p:cTn>
                                        <p:tgtEl>
                                          <p:spTgt spid="24"/>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24"/>
                                        </p:tgtEl>
                                        <p:attrNameLst>
                                          <p:attrName>ppt_h</p:attrName>
                                        </p:attrNameLst>
                                      </p:cBhvr>
                                      <p:tavLst>
                                        <p:tav tm="0">
                                          <p:val>
                                            <p:strVal val="#ppt_h"/>
                                          </p:val>
                                        </p:tav>
                                        <p:tav tm="100000">
                                          <p:val>
                                            <p:strVal val="#ppt_h*4"/>
                                          </p:val>
                                        </p:tav>
                                      </p:tavLst>
                                    </p:anim>
                                  </p:childTnLst>
                                </p:cTn>
                              </p:par>
                              <p:par>
                                <p:cTn id="15" presetID="42" presetClass="path" presetSubtype="0" accel="50000" decel="50000" fill="hold" grpId="2" nodeType="withEffect">
                                  <p:stCondLst>
                                    <p:cond delay="900"/>
                                  </p:stCondLst>
                                  <p:childTnLst>
                                    <p:animMotion origin="layout" path="M 4.72222E-6 -3.7037E-7 L 4.72222E-6 -0.02407 " pathEditMode="relative" rAng="0" ptsTypes="AA">
                                      <p:cBhvr>
                                        <p:cTn id="16" dur="1000" fill="hold"/>
                                        <p:tgtEl>
                                          <p:spTgt spid="24"/>
                                        </p:tgtEl>
                                        <p:attrNameLst>
                                          <p:attrName>ppt_x</p:attrName>
                                          <p:attrName>ppt_y</p:attrName>
                                        </p:attrNameLst>
                                      </p:cBhvr>
                                      <p:rCtr x="0" y="-1204"/>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18" presetClass="emph" presetSubtype="0" fill="hold" grpId="1" nodeType="withEffect">
                                  <p:stCondLst>
                                    <p:cond delay="0"/>
                                  </p:stCondLst>
                                  <p:childTnLst>
                                    <p:set>
                                      <p:cBhvr override="childStyle">
                                        <p:cTn id="23" dur="500" fill="hold"/>
                                        <p:tgtEl>
                                          <p:spTgt spid="20"/>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18" presetClass="emph" presetSubtype="0" fill="hold" grpId="1" nodeType="withEffect">
                                  <p:stCondLst>
                                    <p:cond delay="400"/>
                                  </p:stCondLst>
                                  <p:childTnLst>
                                    <p:set>
                                      <p:cBhvr override="childStyle">
                                        <p:cTn id="28" dur="500" fill="hold"/>
                                        <p:tgtEl>
                                          <p:spTgt spid="21"/>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iterate type="lt">
                                    <p:tmPct val="10000"/>
                                  </p:iterate>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stCondLst>
                                            <p:cond delay="0"/>
                                          </p:stCondLst>
                                        </p:cTn>
                                        <p:tgtEl>
                                          <p:spTgt spid="23"/>
                                        </p:tgtEl>
                                      </p:cBhvr>
                                    </p:animEffect>
                                    <p:anim to="" calcmode="lin" valueType="num">
                                      <p:cBhvr>
                                        <p:cTn id="34"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36" fill="hold">
                            <p:stCondLst>
                              <p:cond delay="100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23"/>
                                        </p:tgtEl>
                                      </p:cBhvr>
                                    </p:animEffect>
                                    <p:animScale>
                                      <p:cBhvr>
                                        <p:cTn id="39" dur="250" autoRev="1" fill="hold"/>
                                        <p:tgtEl>
                                          <p:spTgt spid="23"/>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5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25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25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25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250"/>
                                        <p:tgtEl>
                                          <p:spTgt spid="2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25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250"/>
                                        <p:tgtEl>
                                          <p:spTgt spid="3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25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250"/>
                                        <p:tgtEl>
                                          <p:spTgt spid="3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250"/>
                                        <p:tgtEl>
                                          <p:spTgt spid="3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250"/>
                                        <p:tgtEl>
                                          <p:spTgt spid="35"/>
                                        </p:tgtEl>
                                      </p:cBhvr>
                                    </p:animEffect>
                                  </p:childTnLst>
                                </p:cTn>
                              </p:par>
                              <p:par>
                                <p:cTn id="75" presetID="42" presetClass="path" presetSubtype="0" accel="50000" decel="50000" fill="hold" grpId="2" nodeType="withEffect">
                                  <p:stCondLst>
                                    <p:cond delay="0"/>
                                  </p:stCondLst>
                                  <p:childTnLst>
                                    <p:animMotion origin="layout" path="M -1.38889E-6 -1.48148E-6 L -0.1441 -0.09954 " pathEditMode="relative" rAng="0" ptsTypes="AA">
                                      <p:cBhvr>
                                        <p:cTn id="76" dur="2000" fill="hold"/>
                                        <p:tgtEl>
                                          <p:spTgt spid="25"/>
                                        </p:tgtEl>
                                        <p:attrNameLst>
                                          <p:attrName>ppt_x</p:attrName>
                                          <p:attrName>ppt_y</p:attrName>
                                        </p:attrNameLst>
                                      </p:cBhvr>
                                      <p:rCtr x="-7205" y="-4977"/>
                                    </p:animMotion>
                                  </p:childTnLst>
                                </p:cTn>
                              </p:par>
                              <p:par>
                                <p:cTn id="77" presetID="42" presetClass="path" presetSubtype="0" accel="50000" decel="50000" fill="hold" grpId="2" nodeType="withEffect">
                                  <p:stCondLst>
                                    <p:cond delay="0"/>
                                  </p:stCondLst>
                                  <p:childTnLst>
                                    <p:animMotion origin="layout" path="M -1.66667E-6 1.11111E-6 L -0.11719 -0.18773 " pathEditMode="relative" rAng="0" ptsTypes="AA">
                                      <p:cBhvr>
                                        <p:cTn id="78" dur="2000" fill="hold"/>
                                        <p:tgtEl>
                                          <p:spTgt spid="26"/>
                                        </p:tgtEl>
                                        <p:attrNameLst>
                                          <p:attrName>ppt_x</p:attrName>
                                          <p:attrName>ppt_y</p:attrName>
                                        </p:attrNameLst>
                                      </p:cBhvr>
                                      <p:rCtr x="-5868" y="-9398"/>
                                    </p:animMotion>
                                  </p:childTnLst>
                                </p:cTn>
                              </p:par>
                              <p:par>
                                <p:cTn id="79" presetID="42" presetClass="path" presetSubtype="0" accel="50000" decel="50000" fill="hold" grpId="2" nodeType="withEffect">
                                  <p:stCondLst>
                                    <p:cond delay="0"/>
                                  </p:stCondLst>
                                  <p:childTnLst>
                                    <p:animMotion origin="layout" path="M 1.38889E-6 -3.33333E-6 L -0.1559 -0.09977 " pathEditMode="relative" rAng="0" ptsTypes="AA">
                                      <p:cBhvr>
                                        <p:cTn id="80" dur="2000" fill="hold"/>
                                        <p:tgtEl>
                                          <p:spTgt spid="27"/>
                                        </p:tgtEl>
                                        <p:attrNameLst>
                                          <p:attrName>ppt_x</p:attrName>
                                          <p:attrName>ppt_y</p:attrName>
                                        </p:attrNameLst>
                                      </p:cBhvr>
                                      <p:rCtr x="-7795" y="-5000"/>
                                    </p:animMotion>
                                  </p:childTnLst>
                                </p:cTn>
                              </p:par>
                              <p:par>
                                <p:cTn id="81" presetID="42" presetClass="path" presetSubtype="0" accel="50000" decel="50000" fill="hold" grpId="2" nodeType="withEffect">
                                  <p:stCondLst>
                                    <p:cond delay="0"/>
                                  </p:stCondLst>
                                  <p:childTnLst>
                                    <p:animMotion origin="layout" path="M 4.72222E-6 7.40741E-7 L 0.47274 -0.18773 " pathEditMode="relative" rAng="0" ptsTypes="AA">
                                      <p:cBhvr>
                                        <p:cTn id="82" dur="2000" fill="hold"/>
                                        <p:tgtEl>
                                          <p:spTgt spid="28"/>
                                        </p:tgtEl>
                                        <p:attrNameLst>
                                          <p:attrName>ppt_x</p:attrName>
                                          <p:attrName>ppt_y</p:attrName>
                                        </p:attrNameLst>
                                      </p:cBhvr>
                                      <p:rCtr x="23628" y="-9398"/>
                                    </p:animMotion>
                                  </p:childTnLst>
                                </p:cTn>
                              </p:par>
                              <p:par>
                                <p:cTn id="83" presetID="42" presetClass="path" presetSubtype="0" accel="50000" decel="50000" fill="hold" grpId="2" nodeType="withEffect">
                                  <p:stCondLst>
                                    <p:cond delay="0"/>
                                  </p:stCondLst>
                                  <p:childTnLst>
                                    <p:animMotion origin="layout" path="M -4.16667E-6 -2.22222E-6 L -0.56736 -0.01041 " pathEditMode="relative" rAng="0" ptsTypes="AA">
                                      <p:cBhvr>
                                        <p:cTn id="84" dur="2000" fill="hold"/>
                                        <p:tgtEl>
                                          <p:spTgt spid="29"/>
                                        </p:tgtEl>
                                        <p:attrNameLst>
                                          <p:attrName>ppt_x</p:attrName>
                                          <p:attrName>ppt_y</p:attrName>
                                        </p:attrNameLst>
                                      </p:cBhvr>
                                      <p:rCtr x="-28368" y="-532"/>
                                    </p:animMotion>
                                  </p:childTnLst>
                                </p:cTn>
                              </p:par>
                              <p:par>
                                <p:cTn id="85" presetID="42" presetClass="path" presetSubtype="0" accel="50000" decel="50000" fill="hold" grpId="2" nodeType="withEffect">
                                  <p:stCondLst>
                                    <p:cond delay="0"/>
                                  </p:stCondLst>
                                  <p:childTnLst>
                                    <p:animMotion origin="layout" path="M 2.77778E-7 1.85185E-6 L 0.03976 -0.00996 " pathEditMode="relative" rAng="0" ptsTypes="AA">
                                      <p:cBhvr>
                                        <p:cTn id="86" dur="2000" fill="hold"/>
                                        <p:tgtEl>
                                          <p:spTgt spid="30"/>
                                        </p:tgtEl>
                                        <p:attrNameLst>
                                          <p:attrName>ppt_x</p:attrName>
                                          <p:attrName>ppt_y</p:attrName>
                                        </p:attrNameLst>
                                      </p:cBhvr>
                                      <p:rCtr x="1979" y="-509"/>
                                    </p:animMotion>
                                  </p:childTnLst>
                                </p:cTn>
                              </p:par>
                              <p:par>
                                <p:cTn id="87" presetID="42" presetClass="path" presetSubtype="0" accel="50000" decel="50000" fill="hold" grpId="2" nodeType="withEffect">
                                  <p:stCondLst>
                                    <p:cond delay="0"/>
                                  </p:stCondLst>
                                  <p:childTnLst>
                                    <p:animMotion origin="layout" path="M 3.33333E-6 -4.07407E-6 L -0.6474 0.07824 " pathEditMode="relative" rAng="0" ptsTypes="AA">
                                      <p:cBhvr>
                                        <p:cTn id="88" dur="2000" fill="hold"/>
                                        <p:tgtEl>
                                          <p:spTgt spid="31"/>
                                        </p:tgtEl>
                                        <p:attrNameLst>
                                          <p:attrName>ppt_x</p:attrName>
                                          <p:attrName>ppt_y</p:attrName>
                                        </p:attrNameLst>
                                      </p:cBhvr>
                                      <p:rCtr x="-32378" y="3912"/>
                                    </p:animMotion>
                                  </p:childTnLst>
                                </p:cTn>
                              </p:par>
                              <p:par>
                                <p:cTn id="89" presetID="42" presetClass="path" presetSubtype="0" accel="50000" decel="50000" fill="hold" grpId="2" nodeType="withEffect">
                                  <p:stCondLst>
                                    <p:cond delay="0"/>
                                  </p:stCondLst>
                                  <p:childTnLst>
                                    <p:animMotion origin="layout" path="M 3.05556E-6 1.11022E-16 L 0.24166 -0.01019 " pathEditMode="relative" rAng="0" ptsTypes="AA">
                                      <p:cBhvr>
                                        <p:cTn id="90" dur="2000" fill="hold"/>
                                        <p:tgtEl>
                                          <p:spTgt spid="32"/>
                                        </p:tgtEl>
                                        <p:attrNameLst>
                                          <p:attrName>ppt_x</p:attrName>
                                          <p:attrName>ppt_y</p:attrName>
                                        </p:attrNameLst>
                                      </p:cBhvr>
                                      <p:rCtr x="12083" y="-509"/>
                                    </p:animMotion>
                                  </p:childTnLst>
                                </p:cTn>
                              </p:par>
                              <p:par>
                                <p:cTn id="91" presetID="42" presetClass="path" presetSubtype="0" accel="50000" decel="50000" fill="hold" grpId="2" nodeType="withEffect">
                                  <p:stCondLst>
                                    <p:cond delay="0"/>
                                  </p:stCondLst>
                                  <p:childTnLst>
                                    <p:animMotion origin="layout" path="M 2.22222E-6 1.11022E-16 L -0.08507 0.0787 " pathEditMode="relative" rAng="0" ptsTypes="AA">
                                      <p:cBhvr>
                                        <p:cTn id="92" dur="2000" fill="hold"/>
                                        <p:tgtEl>
                                          <p:spTgt spid="33"/>
                                        </p:tgtEl>
                                        <p:attrNameLst>
                                          <p:attrName>ppt_x</p:attrName>
                                          <p:attrName>ppt_y</p:attrName>
                                        </p:attrNameLst>
                                      </p:cBhvr>
                                      <p:rCtr x="-4253" y="3935"/>
                                    </p:animMotion>
                                  </p:childTnLst>
                                </p:cTn>
                              </p:par>
                              <p:par>
                                <p:cTn id="93" presetID="42" presetClass="path" presetSubtype="0" accel="50000" decel="50000" fill="hold" grpId="2" nodeType="withEffect">
                                  <p:stCondLst>
                                    <p:cond delay="0"/>
                                  </p:stCondLst>
                                  <p:childTnLst>
                                    <p:animMotion origin="layout" path="M -4.72222E-6 2.59259E-6 L -0.16041 0.07893 " pathEditMode="relative" rAng="0" ptsTypes="AA">
                                      <p:cBhvr>
                                        <p:cTn id="94" dur="2000" fill="hold"/>
                                        <p:tgtEl>
                                          <p:spTgt spid="34"/>
                                        </p:tgtEl>
                                        <p:attrNameLst>
                                          <p:attrName>ppt_x</p:attrName>
                                          <p:attrName>ppt_y</p:attrName>
                                        </p:attrNameLst>
                                      </p:cBhvr>
                                      <p:rCtr x="-8021" y="3935"/>
                                    </p:animMotion>
                                  </p:childTnLst>
                                </p:cTn>
                              </p:par>
                              <p:par>
                                <p:cTn id="95" presetID="42" presetClass="path" presetSubtype="0" accel="50000" decel="50000" fill="hold" grpId="2" nodeType="withEffect">
                                  <p:stCondLst>
                                    <p:cond delay="0"/>
                                  </p:stCondLst>
                                  <p:childTnLst>
                                    <p:animMotion origin="layout" path="M 1.94444E-6 -1.11111E-6 L 0.50278 -0.09977 " pathEditMode="relative" rAng="0" ptsTypes="AA">
                                      <p:cBhvr>
                                        <p:cTn id="96" dur="2000" fill="hold"/>
                                        <p:tgtEl>
                                          <p:spTgt spid="35"/>
                                        </p:tgtEl>
                                        <p:attrNameLst>
                                          <p:attrName>ppt_x</p:attrName>
                                          <p:attrName>ppt_y</p:attrName>
                                        </p:attrNameLst>
                                      </p:cBhvr>
                                      <p:rCtr x="25139" y="-5000"/>
                                    </p:animMotion>
                                  </p:childTnLst>
                                </p:cTn>
                              </p:par>
                              <p:par>
                                <p:cTn id="97" presetID="10" presetClass="exit" presetSubtype="0" fill="hold" grpId="1" nodeType="withEffect">
                                  <p:stCondLst>
                                    <p:cond delay="0"/>
                                  </p:stCondLst>
                                  <p:childTnLst>
                                    <p:animEffect transition="out" filter="fade">
                                      <p:cBhvr>
                                        <p:cTn id="98" dur="1250"/>
                                        <p:tgtEl>
                                          <p:spTgt spid="22"/>
                                        </p:tgtEl>
                                      </p:cBhvr>
                                    </p:animEffect>
                                    <p:set>
                                      <p:cBhvr>
                                        <p:cTn id="99" dur="1" fill="hold">
                                          <p:stCondLst>
                                            <p:cond delay="1249"/>
                                          </p:stCondLst>
                                        </p:cTn>
                                        <p:tgtEl>
                                          <p:spTgt spid="22"/>
                                        </p:tgtEl>
                                        <p:attrNameLst>
                                          <p:attrName>style.visibility</p:attrName>
                                        </p:attrNameLst>
                                      </p:cBhvr>
                                      <p:to>
                                        <p:strVal val="hidden"/>
                                      </p:to>
                                    </p:set>
                                  </p:childTnLst>
                                </p:cTn>
                              </p:par>
                              <p:par>
                                <p:cTn id="100" presetID="10" presetClass="exit" presetSubtype="0" fill="hold" grpId="2" nodeType="withEffect">
                                  <p:stCondLst>
                                    <p:cond delay="0"/>
                                  </p:stCondLst>
                                  <p:iterate type="lt">
                                    <p:tmPct val="0"/>
                                  </p:iterate>
                                  <p:childTnLst>
                                    <p:animEffect transition="out" filter="fade">
                                      <p:cBhvr>
                                        <p:cTn id="101" dur="500"/>
                                        <p:tgtEl>
                                          <p:spTgt spid="23"/>
                                        </p:tgtEl>
                                      </p:cBhvr>
                                    </p:animEffect>
                                    <p:set>
                                      <p:cBhvr>
                                        <p:cTn id="102" dur="1" fill="hold">
                                          <p:stCondLst>
                                            <p:cond delay="499"/>
                                          </p:stCondLst>
                                        </p:cTn>
                                        <p:tgtEl>
                                          <p:spTgt spid="23"/>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hildTnLst>
                                </p:cTn>
                              </p:par>
                            </p:childTnLst>
                          </p:cTn>
                        </p:par>
                        <p:par>
                          <p:cTn id="109" fill="hold">
                            <p:stCondLst>
                              <p:cond delay="2000"/>
                            </p:stCondLst>
                            <p:childTnLst>
                              <p:par>
                                <p:cTn id="110" presetID="10" presetClass="entr" presetSubtype="0" fill="hold" grpId="0" nodeType="after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fade">
                                      <p:cBhvr>
                                        <p:cTn id="112" dur="250"/>
                                        <p:tgtEl>
                                          <p:spTgt spid="36"/>
                                        </p:tgtEl>
                                      </p:cBhvr>
                                    </p:animEffect>
                                  </p:childTnLst>
                                </p:cTn>
                              </p:par>
                              <p:par>
                                <p:cTn id="113" presetID="10" presetClass="exit" presetSubtype="0" fill="hold" grpId="1" nodeType="withEffect">
                                  <p:stCondLst>
                                    <p:cond delay="0"/>
                                  </p:stCondLst>
                                  <p:childTnLst>
                                    <p:animEffect transition="out" filter="fade">
                                      <p:cBhvr>
                                        <p:cTn id="114" dur="500"/>
                                        <p:tgtEl>
                                          <p:spTgt spid="25"/>
                                        </p:tgtEl>
                                      </p:cBhvr>
                                    </p:animEffect>
                                    <p:set>
                                      <p:cBhvr>
                                        <p:cTn id="115" dur="1" fill="hold">
                                          <p:stCondLst>
                                            <p:cond delay="499"/>
                                          </p:stCondLst>
                                        </p:cTn>
                                        <p:tgtEl>
                                          <p:spTgt spid="2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6"/>
                                        </p:tgtEl>
                                      </p:cBhvr>
                                    </p:animEffect>
                                    <p:set>
                                      <p:cBhvr>
                                        <p:cTn id="118" dur="1" fill="hold">
                                          <p:stCondLst>
                                            <p:cond delay="499"/>
                                          </p:stCondLst>
                                        </p:cTn>
                                        <p:tgtEl>
                                          <p:spTgt spid="2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7"/>
                                        </p:tgtEl>
                                      </p:cBhvr>
                                    </p:animEffect>
                                    <p:set>
                                      <p:cBhvr>
                                        <p:cTn id="121" dur="1" fill="hold">
                                          <p:stCondLst>
                                            <p:cond delay="499"/>
                                          </p:stCondLst>
                                        </p:cTn>
                                        <p:tgtEl>
                                          <p:spTgt spid="2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8"/>
                                        </p:tgtEl>
                                      </p:cBhvr>
                                    </p:animEffect>
                                    <p:set>
                                      <p:cBhvr>
                                        <p:cTn id="124" dur="1" fill="hold">
                                          <p:stCondLst>
                                            <p:cond delay="499"/>
                                          </p:stCondLst>
                                        </p:cTn>
                                        <p:tgtEl>
                                          <p:spTgt spid="2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29"/>
                                        </p:tgtEl>
                                      </p:cBhvr>
                                    </p:animEffect>
                                    <p:set>
                                      <p:cBhvr>
                                        <p:cTn id="127" dur="1" fill="hold">
                                          <p:stCondLst>
                                            <p:cond delay="499"/>
                                          </p:stCondLst>
                                        </p:cTn>
                                        <p:tgtEl>
                                          <p:spTgt spid="2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0"/>
                                        </p:tgtEl>
                                      </p:cBhvr>
                                    </p:animEffect>
                                    <p:set>
                                      <p:cBhvr>
                                        <p:cTn id="130" dur="1" fill="hold">
                                          <p:stCondLst>
                                            <p:cond delay="499"/>
                                          </p:stCondLst>
                                        </p:cTn>
                                        <p:tgtEl>
                                          <p:spTgt spid="30"/>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31"/>
                                        </p:tgtEl>
                                      </p:cBhvr>
                                    </p:animEffect>
                                    <p:set>
                                      <p:cBhvr>
                                        <p:cTn id="133" dur="1" fill="hold">
                                          <p:stCondLst>
                                            <p:cond delay="499"/>
                                          </p:stCondLst>
                                        </p:cTn>
                                        <p:tgtEl>
                                          <p:spTgt spid="3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32"/>
                                        </p:tgtEl>
                                      </p:cBhvr>
                                    </p:animEffect>
                                    <p:set>
                                      <p:cBhvr>
                                        <p:cTn id="136" dur="1" fill="hold">
                                          <p:stCondLst>
                                            <p:cond delay="499"/>
                                          </p:stCondLst>
                                        </p:cTn>
                                        <p:tgtEl>
                                          <p:spTgt spid="32"/>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33"/>
                                        </p:tgtEl>
                                      </p:cBhvr>
                                    </p:animEffect>
                                    <p:set>
                                      <p:cBhvr>
                                        <p:cTn id="139" dur="1" fill="hold">
                                          <p:stCondLst>
                                            <p:cond delay="499"/>
                                          </p:stCondLst>
                                        </p:cTn>
                                        <p:tgtEl>
                                          <p:spTgt spid="3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35"/>
                                        </p:tgtEl>
                                      </p:cBhvr>
                                    </p:animEffect>
                                    <p:set>
                                      <p:cBhvr>
                                        <p:cTn id="145" dur="1" fill="hold">
                                          <p:stCondLst>
                                            <p:cond delay="499"/>
                                          </p:stCondLst>
                                        </p:cTn>
                                        <p:tgtEl>
                                          <p:spTgt spid="35"/>
                                        </p:tgtEl>
                                        <p:attrNameLst>
                                          <p:attrName>style.visibility</p:attrName>
                                        </p:attrNameLst>
                                      </p:cBhvr>
                                      <p:to>
                                        <p:strVal val="hidden"/>
                                      </p:to>
                                    </p:set>
                                  </p:childTnLst>
                                </p:cTn>
                              </p:par>
                              <p:par>
                                <p:cTn id="146" presetID="22" presetClass="entr" presetSubtype="8" fill="hold" grpId="0" nodeType="withEffect">
                                  <p:stCondLst>
                                    <p:cond delay="250"/>
                                  </p:stCondLst>
                                  <p:childTnLst>
                                    <p:set>
                                      <p:cBhvr>
                                        <p:cTn id="147" dur="1" fill="hold">
                                          <p:stCondLst>
                                            <p:cond delay="0"/>
                                          </p:stCondLst>
                                        </p:cTn>
                                        <p:tgtEl>
                                          <p:spTgt spid="37"/>
                                        </p:tgtEl>
                                        <p:attrNameLst>
                                          <p:attrName>style.visibility</p:attrName>
                                        </p:attrNameLst>
                                      </p:cBhvr>
                                      <p:to>
                                        <p:strVal val="visible"/>
                                      </p:to>
                                    </p:set>
                                    <p:animEffect transition="in" filter="wipe(left)">
                                      <p:cBhvr>
                                        <p:cTn id="148" dur="500"/>
                                        <p:tgtEl>
                                          <p:spTgt spid="37"/>
                                        </p:tgtEl>
                                      </p:cBhvr>
                                    </p:animEffect>
                                  </p:childTnLst>
                                </p:cTn>
                              </p:par>
                              <p:par>
                                <p:cTn id="149" presetID="22" presetClass="entr" presetSubtype="8" fill="hold" grpId="0" nodeType="withEffect">
                                  <p:stCondLst>
                                    <p:cond delay="500"/>
                                  </p:stCondLst>
                                  <p:childTnLst>
                                    <p:set>
                                      <p:cBhvr>
                                        <p:cTn id="150" dur="1" fill="hold">
                                          <p:stCondLst>
                                            <p:cond delay="0"/>
                                          </p:stCondLst>
                                        </p:cTn>
                                        <p:tgtEl>
                                          <p:spTgt spid="38"/>
                                        </p:tgtEl>
                                        <p:attrNameLst>
                                          <p:attrName>style.visibility</p:attrName>
                                        </p:attrNameLst>
                                      </p:cBhvr>
                                      <p:to>
                                        <p:strVal val="visible"/>
                                      </p:to>
                                    </p:set>
                                    <p:animEffect transition="in" filter="wipe(left)">
                                      <p:cBhvr>
                                        <p:cTn id="1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1" grpId="0"/>
      <p:bldP spid="21" grpId="1"/>
      <p:bldP spid="21" grpId="2"/>
      <p:bldP spid="22" grpId="0"/>
      <p:bldP spid="22" grpId="1"/>
      <p:bldP spid="24" grpId="1"/>
      <p:bldP spid="24" grpId="2"/>
      <p:bldP spid="36" grpId="0"/>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23" grpId="0"/>
      <p:bldP spid="23" grpId="1"/>
      <p:bldP spid="23" grpId="2"/>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062AB-D512-492B-85DE-801027C391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25" r="15675"/>
          <a:stretch/>
        </p:blipFill>
        <p:spPr>
          <a:xfrm>
            <a:off x="1866900" y="0"/>
            <a:ext cx="1885950" cy="1414462"/>
          </a:xfrm>
          <a:prstGeom prst="rect">
            <a:avLst/>
          </a:prstGeom>
        </p:spPr>
      </p:pic>
      <p:pic>
        <p:nvPicPr>
          <p:cNvPr id="5" name="Picture 4">
            <a:extLst>
              <a:ext uri="{FF2B5EF4-FFF2-40B4-BE49-F238E27FC236}">
                <a16:creationId xmlns:a16="http://schemas.microsoft.com/office/drawing/2014/main" id="{B233B695-B7DB-442F-A7A3-F1F8BA8BDC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8050" y="0"/>
            <a:ext cx="1885950" cy="1414463"/>
          </a:xfrm>
          <a:prstGeom prst="rect">
            <a:avLst/>
          </a:prstGeom>
        </p:spPr>
      </p:pic>
      <p:pic>
        <p:nvPicPr>
          <p:cNvPr id="6" name="Picture 5">
            <a:extLst>
              <a:ext uri="{FF2B5EF4-FFF2-40B4-BE49-F238E27FC236}">
                <a16:creationId xmlns:a16="http://schemas.microsoft.com/office/drawing/2014/main" id="{AAAB7BB6-B467-4408-91EE-65822A0CEE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
          <a:stretch/>
        </p:blipFill>
        <p:spPr>
          <a:xfrm>
            <a:off x="3752850" y="0"/>
            <a:ext cx="1689502" cy="1409700"/>
          </a:xfrm>
          <a:prstGeom prst="rect">
            <a:avLst/>
          </a:prstGeom>
        </p:spPr>
      </p:pic>
      <p:pic>
        <p:nvPicPr>
          <p:cNvPr id="7" name="Picture 6">
            <a:extLst>
              <a:ext uri="{FF2B5EF4-FFF2-40B4-BE49-F238E27FC236}">
                <a16:creationId xmlns:a16="http://schemas.microsoft.com/office/drawing/2014/main" id="{BF025FC4-95D0-4C7D-B8D1-BFB007D428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02" r="9142"/>
          <a:stretch/>
        </p:blipFill>
        <p:spPr>
          <a:xfrm>
            <a:off x="0" y="0"/>
            <a:ext cx="1879600" cy="1409700"/>
          </a:xfrm>
          <a:prstGeom prst="rect">
            <a:avLst/>
          </a:prstGeom>
        </p:spPr>
      </p:pic>
      <p:pic>
        <p:nvPicPr>
          <p:cNvPr id="8" name="Picture 7">
            <a:extLst>
              <a:ext uri="{FF2B5EF4-FFF2-40B4-BE49-F238E27FC236}">
                <a16:creationId xmlns:a16="http://schemas.microsoft.com/office/drawing/2014/main" id="{7451E644-BC3F-4D6B-9FFA-79E074FBB4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75"/>
          <a:stretch/>
        </p:blipFill>
        <p:spPr>
          <a:xfrm>
            <a:off x="6896099" y="5124450"/>
            <a:ext cx="2247901" cy="1733550"/>
          </a:xfrm>
          <a:prstGeom prst="rect">
            <a:avLst/>
          </a:prstGeom>
        </p:spPr>
      </p:pic>
      <p:pic>
        <p:nvPicPr>
          <p:cNvPr id="9" name="Picture 8">
            <a:extLst>
              <a:ext uri="{FF2B5EF4-FFF2-40B4-BE49-F238E27FC236}">
                <a16:creationId xmlns:a16="http://schemas.microsoft.com/office/drawing/2014/main" id="{2CAE438B-33D8-4587-8A9B-FFF2DC2B0894}"/>
              </a:ext>
            </a:extLst>
          </p:cNvPr>
          <p:cNvPicPr>
            <a:picLocks noChangeAspect="1"/>
          </p:cNvPicPr>
          <p:nvPr/>
        </p:nvPicPr>
        <p:blipFill rotWithShape="1">
          <a:blip r:embed="rId8">
            <a:extLst>
              <a:ext uri="{28A0092B-C50C-407E-A947-70E740481C1C}">
                <a14:useLocalDpi xmlns:a14="http://schemas.microsoft.com/office/drawing/2010/main" val="0"/>
              </a:ext>
            </a:extLst>
          </a:blip>
          <a:srcRect l="1561" t="2294" r="1561" b="2564"/>
          <a:stretch/>
        </p:blipFill>
        <p:spPr>
          <a:xfrm>
            <a:off x="0" y="3351893"/>
            <a:ext cx="2409371" cy="1807028"/>
          </a:xfrm>
          <a:prstGeom prst="rect">
            <a:avLst/>
          </a:prstGeom>
        </p:spPr>
      </p:pic>
      <p:pic>
        <p:nvPicPr>
          <p:cNvPr id="10" name="Picture 9">
            <a:extLst>
              <a:ext uri="{FF2B5EF4-FFF2-40B4-BE49-F238E27FC236}">
                <a16:creationId xmlns:a16="http://schemas.microsoft.com/office/drawing/2014/main" id="{F72026C7-974E-4770-9FE5-BA12582CDF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4857" y="3371850"/>
            <a:ext cx="2326822" cy="1745117"/>
          </a:xfrm>
          <a:prstGeom prst="rect">
            <a:avLst/>
          </a:prstGeom>
        </p:spPr>
      </p:pic>
      <p:pic>
        <p:nvPicPr>
          <p:cNvPr id="11" name="Picture 10">
            <a:extLst>
              <a:ext uri="{FF2B5EF4-FFF2-40B4-BE49-F238E27FC236}">
                <a16:creationId xmlns:a16="http://schemas.microsoft.com/office/drawing/2014/main" id="{FAE28AEE-618E-4820-8817-9948AC7756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95850" y="2534637"/>
            <a:ext cx="1514681" cy="824384"/>
          </a:xfrm>
          <a:prstGeom prst="rect">
            <a:avLst/>
          </a:prstGeom>
        </p:spPr>
      </p:pic>
      <p:pic>
        <p:nvPicPr>
          <p:cNvPr id="12" name="Picture 11">
            <a:extLst>
              <a:ext uri="{FF2B5EF4-FFF2-40B4-BE49-F238E27FC236}">
                <a16:creationId xmlns:a16="http://schemas.microsoft.com/office/drawing/2014/main" id="{6DD1484D-F061-4930-9072-19EA215D12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3314" y="3346580"/>
            <a:ext cx="2220686" cy="1777870"/>
          </a:xfrm>
          <a:prstGeom prst="rect">
            <a:avLst/>
          </a:prstGeom>
        </p:spPr>
      </p:pic>
      <p:pic>
        <p:nvPicPr>
          <p:cNvPr id="13" name="Picture 12">
            <a:extLst>
              <a:ext uri="{FF2B5EF4-FFF2-40B4-BE49-F238E27FC236}">
                <a16:creationId xmlns:a16="http://schemas.microsoft.com/office/drawing/2014/main" id="{2ACA710A-E001-437E-B250-BE6B6185EA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14900" y="1390650"/>
            <a:ext cx="1533979" cy="1150484"/>
          </a:xfrm>
          <a:prstGeom prst="rect">
            <a:avLst/>
          </a:prstGeom>
        </p:spPr>
      </p:pic>
      <p:pic>
        <p:nvPicPr>
          <p:cNvPr id="14" name="Picture 13">
            <a:extLst>
              <a:ext uri="{FF2B5EF4-FFF2-40B4-BE49-F238E27FC236}">
                <a16:creationId xmlns:a16="http://schemas.microsoft.com/office/drawing/2014/main" id="{7CF7CA1B-8E71-427B-AA01-99108F06995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6521"/>
          <a:stretch/>
        </p:blipFill>
        <p:spPr>
          <a:xfrm>
            <a:off x="5410200" y="0"/>
            <a:ext cx="1872344" cy="1404258"/>
          </a:xfrm>
          <a:prstGeom prst="rect">
            <a:avLst/>
          </a:prstGeom>
        </p:spPr>
      </p:pic>
      <p:pic>
        <p:nvPicPr>
          <p:cNvPr id="15" name="Picture 14">
            <a:extLst>
              <a:ext uri="{FF2B5EF4-FFF2-40B4-BE49-F238E27FC236}">
                <a16:creationId xmlns:a16="http://schemas.microsoft.com/office/drawing/2014/main" id="{28FB5D65-BE84-41B2-8740-1D8695A0BF4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33650" y="1409700"/>
            <a:ext cx="2381250" cy="1951263"/>
          </a:xfrm>
          <a:prstGeom prst="rect">
            <a:avLst/>
          </a:prstGeom>
        </p:spPr>
      </p:pic>
      <p:pic>
        <p:nvPicPr>
          <p:cNvPr id="16" name="Picture 15">
            <a:extLst>
              <a:ext uri="{FF2B5EF4-FFF2-40B4-BE49-F238E27FC236}">
                <a16:creationId xmlns:a16="http://schemas.microsoft.com/office/drawing/2014/main" id="{619A84F2-15E8-4802-B324-08CF43EC5017}"/>
              </a:ext>
            </a:extLst>
          </p:cNvPr>
          <p:cNvPicPr>
            <a:picLocks noChangeAspect="1"/>
          </p:cNvPicPr>
          <p:nvPr/>
        </p:nvPicPr>
        <p:blipFill rotWithShape="1">
          <a:blip r:embed="rId15">
            <a:extLst>
              <a:ext uri="{28A0092B-C50C-407E-A947-70E740481C1C}">
                <a14:useLocalDpi xmlns:a14="http://schemas.microsoft.com/office/drawing/2010/main" val="0"/>
              </a:ext>
            </a:extLst>
          </a:blip>
          <a:srcRect l="7080" t="9099" r="6903" b="7420"/>
          <a:stretch/>
        </p:blipFill>
        <p:spPr>
          <a:xfrm>
            <a:off x="6419850" y="1412194"/>
            <a:ext cx="2724150" cy="1959267"/>
          </a:xfrm>
          <a:prstGeom prst="rect">
            <a:avLst/>
          </a:prstGeom>
        </p:spPr>
      </p:pic>
      <p:pic>
        <p:nvPicPr>
          <p:cNvPr id="17" name="Picture 16">
            <a:extLst>
              <a:ext uri="{FF2B5EF4-FFF2-40B4-BE49-F238E27FC236}">
                <a16:creationId xmlns:a16="http://schemas.microsoft.com/office/drawing/2014/main" id="{EA08301C-4302-429E-856F-B539437823E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1405851"/>
            <a:ext cx="2533650" cy="1929698"/>
          </a:xfrm>
          <a:prstGeom prst="rect">
            <a:avLst/>
          </a:prstGeom>
        </p:spPr>
      </p:pic>
      <p:pic>
        <p:nvPicPr>
          <p:cNvPr id="18" name="Picture 17">
            <a:extLst>
              <a:ext uri="{FF2B5EF4-FFF2-40B4-BE49-F238E27FC236}">
                <a16:creationId xmlns:a16="http://schemas.microsoft.com/office/drawing/2014/main" id="{9758517A-82C1-4F1C-9939-49665E80FE7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558" t="3844" r="3023" b="13764"/>
          <a:stretch/>
        </p:blipFill>
        <p:spPr>
          <a:xfrm>
            <a:off x="2301723" y="5124451"/>
            <a:ext cx="2311400" cy="1733550"/>
          </a:xfrm>
          <a:prstGeom prst="rect">
            <a:avLst/>
          </a:prstGeom>
        </p:spPr>
      </p:pic>
      <p:pic>
        <p:nvPicPr>
          <p:cNvPr id="19" name="Picture 18">
            <a:extLst>
              <a:ext uri="{FF2B5EF4-FFF2-40B4-BE49-F238E27FC236}">
                <a16:creationId xmlns:a16="http://schemas.microsoft.com/office/drawing/2014/main" id="{4C1B5A94-8409-42EC-903D-9DDB00F1F7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5124451"/>
            <a:ext cx="2311400" cy="1733550"/>
          </a:xfrm>
          <a:prstGeom prst="rect">
            <a:avLst/>
          </a:prstGeom>
        </p:spPr>
      </p:pic>
      <p:pic>
        <p:nvPicPr>
          <p:cNvPr id="20" name="Picture 19">
            <a:extLst>
              <a:ext uri="{FF2B5EF4-FFF2-40B4-BE49-F238E27FC236}">
                <a16:creationId xmlns:a16="http://schemas.microsoft.com/office/drawing/2014/main" id="{E421DD17-8D63-47F9-99E5-0B39D69F608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88328" y="5127059"/>
            <a:ext cx="2307772" cy="1730941"/>
          </a:xfrm>
          <a:prstGeom prst="rect">
            <a:avLst/>
          </a:prstGeom>
        </p:spPr>
      </p:pic>
      <p:pic>
        <p:nvPicPr>
          <p:cNvPr id="21" name="Picture 20">
            <a:extLst>
              <a:ext uri="{FF2B5EF4-FFF2-40B4-BE49-F238E27FC236}">
                <a16:creationId xmlns:a16="http://schemas.microsoft.com/office/drawing/2014/main" id="{9419EF8C-D8A4-491C-8F96-CB22AA109EA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09135" y="3377682"/>
            <a:ext cx="2224157" cy="1739258"/>
          </a:xfrm>
          <a:prstGeom prst="rect">
            <a:avLst/>
          </a:prstGeom>
        </p:spPr>
      </p:pic>
    </p:spTree>
    <p:extLst>
      <p:ext uri="{BB962C8B-B14F-4D97-AF65-F5344CB8AC3E}">
        <p14:creationId xmlns:p14="http://schemas.microsoft.com/office/powerpoint/2010/main" val="3681563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097A2-5962-43CE-8803-775C640BD405}"/>
              </a:ext>
            </a:extLst>
          </p:cNvPr>
          <p:cNvPicPr>
            <a:picLocks noChangeAspect="1"/>
          </p:cNvPicPr>
          <p:nvPr/>
        </p:nvPicPr>
        <p:blipFill rotWithShape="1">
          <a:blip r:embed="rId3">
            <a:extLst>
              <a:ext uri="{28A0092B-C50C-407E-A947-70E740481C1C}">
                <a14:useLocalDpi xmlns:a14="http://schemas.microsoft.com/office/drawing/2010/main" val="0"/>
              </a:ext>
            </a:extLst>
          </a:blip>
          <a:srcRect l="14325" r="15675"/>
          <a:stretch/>
        </p:blipFill>
        <p:spPr>
          <a:xfrm>
            <a:off x="1" y="0"/>
            <a:ext cx="9144000" cy="6858000"/>
          </a:xfrm>
          <a:prstGeom prst="rect">
            <a:avLst/>
          </a:prstGeom>
        </p:spPr>
      </p:pic>
      <p:sp>
        <p:nvSpPr>
          <p:cNvPr id="4" name="Rectangle 4"/>
          <p:cNvSpPr>
            <a:spLocks noChangeArrowheads="1"/>
          </p:cNvSpPr>
          <p:nvPr/>
        </p:nvSpPr>
        <p:spPr bwMode="auto">
          <a:xfrm>
            <a:off x="501041" y="1382233"/>
            <a:ext cx="802918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3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Covetousness</a:t>
            </a: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January 12, 2020</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39" presetClass="entr" presetSubtype="0" accel="10000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2" nodeType="withEffect">
                                  <p:stCondLst>
                                    <p:cond delay="0"/>
                                  </p:stCondLst>
                                  <p:childTnLst>
                                    <p:animRot by="-900000">
                                      <p:cBhvr>
                                        <p:cTn id="32" dur="1000" fill="hold"/>
                                        <p:tgtEl>
                                          <p:spTgt spid="4"/>
                                        </p:tgtEl>
                                        <p:attrNameLst>
                                          <p:attrName>r</p:attrName>
                                        </p:attrNameLst>
                                      </p:cBhvr>
                                    </p:animRot>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13599E-6 L 3.33333E-6 0.23034 " pathEditMode="relative" rAng="0" ptsTypes="AA">
                                      <p:cBhvr>
                                        <p:cTn id="37" dur="1500" fill="hold"/>
                                        <p:tgtEl>
                                          <p:spTgt spid="5"/>
                                        </p:tgtEl>
                                        <p:attrNameLst>
                                          <p:attrName>ppt_x</p:attrName>
                                          <p:attrName>ppt_y</p:attrName>
                                        </p:attrNameLst>
                                      </p:cBhvr>
                                      <p:rCtr x="0" y="11517"/>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3.33333E-6 2.22222E-6 L -0.14167 -0.30903 " pathEditMode="relative" rAng="0" ptsTypes="AA">
                                      <p:cBhvr>
                                        <p:cTn id="45"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24B98-87B1-4B35-BC71-7A203E137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Covetousness is not a fitting quality for the saints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Seek what comes from above given by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Put to death wickedness before God’s wrath comes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Be content with such things as you have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does not consist in the abundance of goods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love of money pierces a heart with sorrows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Compulsively seeking wealth is a disease of greed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Treasure is found in the desires of one’s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One cannot serve God and insatiable desires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Covetous men ruin good people stealing their lives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No attachment is worth more than eternal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Placing possessions above God nullifies faith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Trust in God the giver and not material possessions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0948083">
            <a:off x="549151" y="734242"/>
            <a:ext cx="8302031" cy="538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5715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FFFF00">
                      <a:alpha val="80000"/>
                    </a:srgbClr>
                  </a:glow>
                  <a:outerShdw blurRad="76200" dist="50800" dir="5400000" algn="tl" rotWithShape="0">
                    <a:srgbClr val="000000">
                      <a:alpha val="65000"/>
                    </a:srgbClr>
                  </a:outerShdw>
                </a:effectLst>
                <a:latin typeface="Calibri" panose="020F0502020204030204" pitchFamily="34" charset="0"/>
              </a:rPr>
              <a:t>Hands that selfishly grab </a:t>
            </a: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have little ability </a:t>
            </a: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FFFF00">
                      <a:alpha val="80000"/>
                    </a:srgbClr>
                  </a:glow>
                  <a:outerShdw blurRad="76200" dist="50800" dir="5400000" algn="tl" rotWithShape="0">
                    <a:srgbClr val="000000">
                      <a:alpha val="65000"/>
                    </a:srgbClr>
                  </a:outerShdw>
                </a:effectLst>
                <a:latin typeface="Calibri" panose="020F0502020204030204" pitchFamily="34" charset="0"/>
              </a:rPr>
              <a:t>to build</a:t>
            </a:r>
          </a:p>
        </p:txBody>
      </p:sp>
    </p:spTree>
    <p:extLst>
      <p:ext uri="{BB962C8B-B14F-4D97-AF65-F5344CB8AC3E}">
        <p14:creationId xmlns:p14="http://schemas.microsoft.com/office/powerpoint/2010/main" val="274683895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72222E-6 3.7037E-6 L 0.02119 0.57222 " pathEditMode="relative" rAng="0" ptsTypes="AA">
                                      <p:cBhvr>
                                        <p:cTn id="189" dur="1750" fill="hold"/>
                                        <p:tgtEl>
                                          <p:spTgt spid="4">
                                            <p:txEl>
                                              <p:pRg st="0" end="0"/>
                                            </p:txEl>
                                          </p:spTgt>
                                        </p:tgtEl>
                                        <p:attrNameLst>
                                          <p:attrName>ppt_x</p:attrName>
                                          <p:attrName>ppt_y</p:attrName>
                                        </p:attrNameLst>
                                      </p:cBhvr>
                                      <p:rCtr x="1059" y="28611"/>
                                    </p:animMotion>
                                  </p:childTnLst>
                                </p:cTn>
                              </p:par>
                              <p:par>
                                <p:cTn id="190" presetID="0" presetClass="path" presetSubtype="0" accel="50000" decel="50000" fill="hold" nodeType="withEffect">
                                  <p:stCondLst>
                                    <p:cond delay="0"/>
                                  </p:stCondLst>
                                  <p:childTnLst>
                                    <p:animMotion origin="layout" path="M -4.16667E-6 -2.96296E-6 L 0.06337 0.50394 " pathEditMode="relative" rAng="0" ptsTypes="AA">
                                      <p:cBhvr>
                                        <p:cTn id="191" dur="1750" fill="hold"/>
                                        <p:tgtEl>
                                          <p:spTgt spid="4">
                                            <p:txEl>
                                              <p:pRg st="1" end="1"/>
                                            </p:txEl>
                                          </p:spTgt>
                                        </p:tgtEl>
                                        <p:attrNameLst>
                                          <p:attrName>ppt_x</p:attrName>
                                          <p:attrName>ppt_y</p:attrName>
                                        </p:attrNameLst>
                                      </p:cBhvr>
                                      <p:rCtr x="3160" y="25185"/>
                                    </p:animMotion>
                                  </p:childTnLst>
                                </p:cTn>
                              </p:par>
                              <p:par>
                                <p:cTn id="192" presetID="0" presetClass="path" presetSubtype="0" accel="50000" decel="50000" fill="hold" nodeType="withEffect">
                                  <p:stCondLst>
                                    <p:cond delay="0"/>
                                  </p:stCondLst>
                                  <p:childTnLst>
                                    <p:animMotion origin="layout" path="M 2.77778E-7 0.00023 L 0.00781 0.42431 " pathEditMode="relative" rAng="0" ptsTypes="AA">
                                      <p:cBhvr>
                                        <p:cTn id="193" dur="1750" fill="hold"/>
                                        <p:tgtEl>
                                          <p:spTgt spid="4">
                                            <p:txEl>
                                              <p:pRg st="2" end="2"/>
                                            </p:txEl>
                                          </p:spTgt>
                                        </p:tgtEl>
                                        <p:attrNameLst>
                                          <p:attrName>ppt_x</p:attrName>
                                          <p:attrName>ppt_y</p:attrName>
                                        </p:attrNameLst>
                                      </p:cBhvr>
                                      <p:rCtr x="382" y="21204"/>
                                    </p:animMotion>
                                  </p:childTnLst>
                                </p:cTn>
                              </p:par>
                              <p:par>
                                <p:cTn id="194" presetID="0" presetClass="path" presetSubtype="0" accel="50000" decel="50000" fill="hold" nodeType="withEffect">
                                  <p:stCondLst>
                                    <p:cond delay="0"/>
                                  </p:stCondLst>
                                  <p:childTnLst>
                                    <p:animMotion origin="layout" path="M 3.61111E-6 0.00023 L 0.10243 0.35417 " pathEditMode="relative" rAng="0" ptsTypes="AA">
                                      <p:cBhvr>
                                        <p:cTn id="195" dur="1750" fill="hold"/>
                                        <p:tgtEl>
                                          <p:spTgt spid="4">
                                            <p:txEl>
                                              <p:pRg st="3" end="3"/>
                                            </p:txEl>
                                          </p:spTgt>
                                        </p:tgtEl>
                                        <p:attrNameLst>
                                          <p:attrName>ppt_x</p:attrName>
                                          <p:attrName>ppt_y</p:attrName>
                                        </p:attrNameLst>
                                      </p:cBhvr>
                                      <p:rCtr x="5122" y="17685"/>
                                    </p:animMotion>
                                  </p:childTnLst>
                                </p:cTn>
                              </p:par>
                              <p:par>
                                <p:cTn id="196" presetID="0" presetClass="path" presetSubtype="0" accel="50000" decel="50000" fill="hold" nodeType="withEffect">
                                  <p:stCondLst>
                                    <p:cond delay="0"/>
                                  </p:stCondLst>
                                  <p:childTnLst>
                                    <p:animMotion origin="layout" path="M 1.11111E-6 0.00069 L 0.03733 0.28403 " pathEditMode="relative" rAng="0" ptsTypes="AA">
                                      <p:cBhvr>
                                        <p:cTn id="197" dur="1750" fill="hold"/>
                                        <p:tgtEl>
                                          <p:spTgt spid="4">
                                            <p:txEl>
                                              <p:pRg st="4" end="4"/>
                                            </p:txEl>
                                          </p:spTgt>
                                        </p:tgtEl>
                                        <p:attrNameLst>
                                          <p:attrName>ppt_x</p:attrName>
                                          <p:attrName>ppt_y</p:attrName>
                                        </p:attrNameLst>
                                      </p:cBhvr>
                                      <p:rCtr x="1858" y="14167"/>
                                    </p:animMotion>
                                  </p:childTnLst>
                                </p:cTn>
                              </p:par>
                              <p:par>
                                <p:cTn id="198" presetID="0" presetClass="path" presetSubtype="0" accel="50000" decel="50000" fill="hold" nodeType="withEffect">
                                  <p:stCondLst>
                                    <p:cond delay="0"/>
                                  </p:stCondLst>
                                  <p:childTnLst>
                                    <p:animMotion origin="layout" path="M 2.77778E-7 0.00046 L 0.03559 0.20764 " pathEditMode="relative" rAng="0" ptsTypes="AA">
                                      <p:cBhvr>
                                        <p:cTn id="199" dur="1750" fill="hold"/>
                                        <p:tgtEl>
                                          <p:spTgt spid="4">
                                            <p:txEl>
                                              <p:pRg st="5" end="5"/>
                                            </p:txEl>
                                          </p:spTgt>
                                        </p:tgtEl>
                                        <p:attrNameLst>
                                          <p:attrName>ppt_x</p:attrName>
                                          <p:attrName>ppt_y</p:attrName>
                                        </p:attrNameLst>
                                      </p:cBhvr>
                                      <p:rCtr x="1771" y="10347"/>
                                    </p:animMotion>
                                  </p:childTnLst>
                                </p:cTn>
                              </p:par>
                              <p:par>
                                <p:cTn id="200" presetID="0" presetClass="path" presetSubtype="0" accel="50000" decel="50000" fill="hold" nodeType="withEffect">
                                  <p:stCondLst>
                                    <p:cond delay="0"/>
                                  </p:stCondLst>
                                  <p:childTnLst>
                                    <p:animMotion origin="layout" path="M 2.77778E-7 0.00046 L 0.01806 0.13588 " pathEditMode="relative" rAng="0" ptsTypes="AA">
                                      <p:cBhvr>
                                        <p:cTn id="201" dur="1750" fill="hold"/>
                                        <p:tgtEl>
                                          <p:spTgt spid="4">
                                            <p:txEl>
                                              <p:pRg st="6" end="6"/>
                                            </p:txEl>
                                          </p:spTgt>
                                        </p:tgtEl>
                                        <p:attrNameLst>
                                          <p:attrName>ppt_x</p:attrName>
                                          <p:attrName>ppt_y</p:attrName>
                                        </p:attrNameLst>
                                      </p:cBhvr>
                                      <p:rCtr x="903" y="6759"/>
                                    </p:animMotion>
                                  </p:childTnLst>
                                </p:cTn>
                              </p:par>
                              <p:par>
                                <p:cTn id="202" presetID="0" presetClass="path" presetSubtype="0" accel="50000" decel="50000" fill="hold" nodeType="withEffect">
                                  <p:stCondLst>
                                    <p:cond delay="0"/>
                                  </p:stCondLst>
                                  <p:childTnLst>
                                    <p:animMotion origin="layout" path="M 4.16667E-6 0.00023 L 0.05486 0.05926 " pathEditMode="relative" rAng="0" ptsTypes="AA">
                                      <p:cBhvr>
                                        <p:cTn id="203" dur="1750" fill="hold"/>
                                        <p:tgtEl>
                                          <p:spTgt spid="4">
                                            <p:txEl>
                                              <p:pRg st="7" end="7"/>
                                            </p:txEl>
                                          </p:spTgt>
                                        </p:tgtEl>
                                        <p:attrNameLst>
                                          <p:attrName>ppt_x</p:attrName>
                                          <p:attrName>ppt_y</p:attrName>
                                        </p:attrNameLst>
                                      </p:cBhvr>
                                      <p:rCtr x="2743" y="2940"/>
                                    </p:animMotion>
                                  </p:childTnLst>
                                </p:cTn>
                              </p:par>
                              <p:par>
                                <p:cTn id="204" presetID="0" presetClass="path" presetSubtype="0" accel="50000" decel="50000" fill="hold" nodeType="withEffect">
                                  <p:stCondLst>
                                    <p:cond delay="0"/>
                                  </p:stCondLst>
                                  <p:childTnLst>
                                    <p:animMotion origin="layout" path="M -1.66667E-6 0.00069 L 0.06268 -0.00787 " pathEditMode="relative" rAng="0" ptsTypes="AA">
                                      <p:cBhvr>
                                        <p:cTn id="205" dur="1750" fill="hold"/>
                                        <p:tgtEl>
                                          <p:spTgt spid="4">
                                            <p:txEl>
                                              <p:pRg st="8" end="8"/>
                                            </p:txEl>
                                          </p:spTgt>
                                        </p:tgtEl>
                                        <p:attrNameLst>
                                          <p:attrName>ppt_x</p:attrName>
                                          <p:attrName>ppt_y</p:attrName>
                                        </p:attrNameLst>
                                      </p:cBhvr>
                                      <p:rCtr x="3125" y="-440"/>
                                    </p:animMotion>
                                  </p:childTnLst>
                                </p:cTn>
                              </p:par>
                              <p:par>
                                <p:cTn id="206" presetID="0" presetClass="path" presetSubtype="0" accel="50000" decel="50000" fill="hold" nodeType="withEffect">
                                  <p:stCondLst>
                                    <p:cond delay="0"/>
                                  </p:stCondLst>
                                  <p:childTnLst>
                                    <p:animMotion origin="layout" path="M -3.05556E-6 0.00023 L 0.01077 -0.08264 " pathEditMode="relative" rAng="0" ptsTypes="AA">
                                      <p:cBhvr>
                                        <p:cTn id="207" dur="1750" fill="hold"/>
                                        <p:tgtEl>
                                          <p:spTgt spid="4">
                                            <p:txEl>
                                              <p:pRg st="9" end="9"/>
                                            </p:txEl>
                                          </p:spTgt>
                                        </p:tgtEl>
                                        <p:attrNameLst>
                                          <p:attrName>ppt_x</p:attrName>
                                          <p:attrName>ppt_y</p:attrName>
                                        </p:attrNameLst>
                                      </p:cBhvr>
                                      <p:rCtr x="538" y="-4144"/>
                                    </p:animMotion>
                                  </p:childTnLst>
                                </p:cTn>
                              </p:par>
                              <p:par>
                                <p:cTn id="208" presetID="0" presetClass="path" presetSubtype="0" accel="50000" decel="50000" fill="hold" nodeType="withEffect">
                                  <p:stCondLst>
                                    <p:cond delay="0"/>
                                  </p:stCondLst>
                                  <p:childTnLst>
                                    <p:animMotion origin="layout" path="M -4.16667E-6 0.00023 L 0.04966 -0.15903 " pathEditMode="relative" rAng="0" ptsTypes="AA">
                                      <p:cBhvr>
                                        <p:cTn id="209" dur="1750" fill="hold"/>
                                        <p:tgtEl>
                                          <p:spTgt spid="4">
                                            <p:txEl>
                                              <p:pRg st="10" end="10"/>
                                            </p:txEl>
                                          </p:spTgt>
                                        </p:tgtEl>
                                        <p:attrNameLst>
                                          <p:attrName>ppt_x</p:attrName>
                                          <p:attrName>ppt_y</p:attrName>
                                        </p:attrNameLst>
                                      </p:cBhvr>
                                      <p:rCtr x="2483" y="-7963"/>
                                    </p:animMotion>
                                  </p:childTnLst>
                                </p:cTn>
                              </p:par>
                              <p:par>
                                <p:cTn id="210" presetID="0" presetClass="path" presetSubtype="0" accel="50000" decel="50000" fill="hold" nodeType="withEffect">
                                  <p:stCondLst>
                                    <p:cond delay="0"/>
                                  </p:stCondLst>
                                  <p:childTnLst>
                                    <p:animMotion origin="layout" path="M -1.66667E-6 0.00069 L 0.06146 -0.23565 " pathEditMode="relative" rAng="0" ptsTypes="AA">
                                      <p:cBhvr>
                                        <p:cTn id="211" dur="1750" fill="hold"/>
                                        <p:tgtEl>
                                          <p:spTgt spid="4">
                                            <p:txEl>
                                              <p:pRg st="11" end="11"/>
                                            </p:txEl>
                                          </p:spTgt>
                                        </p:tgtEl>
                                        <p:attrNameLst>
                                          <p:attrName>ppt_x</p:attrName>
                                          <p:attrName>ppt_y</p:attrName>
                                        </p:attrNameLst>
                                      </p:cBhvr>
                                      <p:rCtr x="3073" y="-11829"/>
                                    </p:animMotion>
                                  </p:childTnLst>
                                </p:cTn>
                              </p:par>
                              <p:par>
                                <p:cTn id="212" presetID="0" presetClass="path" presetSubtype="0" accel="50000" decel="50000" fill="hold" nodeType="withEffect">
                                  <p:stCondLst>
                                    <p:cond delay="0"/>
                                  </p:stCondLst>
                                  <p:childTnLst>
                                    <p:animMotion origin="layout" path="M 2.77778E-6 0.00046 L -0.00035 -0.30278 " pathEditMode="relative" rAng="0" ptsTypes="AA">
                                      <p:cBhvr>
                                        <p:cTn id="213" dur="1750" fill="hold"/>
                                        <p:tgtEl>
                                          <p:spTgt spid="4">
                                            <p:txEl>
                                              <p:pRg st="12" end="12"/>
                                            </p:txEl>
                                          </p:spTgt>
                                        </p:tgtEl>
                                        <p:attrNameLst>
                                          <p:attrName>ppt_x</p:attrName>
                                          <p:attrName>ppt_y</p:attrName>
                                        </p:attrNameLst>
                                      </p:cBhvr>
                                      <p:rCtr x="-17" y="-1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2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7CA84-25E9-4F15-90BB-6290B7C1E421}"/>
              </a:ext>
            </a:extLst>
          </p:cNvPr>
          <p:cNvPicPr>
            <a:picLocks noChangeAspect="1"/>
          </p:cNvPicPr>
          <p:nvPr/>
        </p:nvPicPr>
        <p:blipFill rotWithShape="1">
          <a:blip r:embed="rId3">
            <a:extLst>
              <a:ext uri="{28A0092B-C50C-407E-A947-70E740481C1C}">
                <a14:useLocalDpi xmlns:a14="http://schemas.microsoft.com/office/drawing/2010/main" val="0"/>
              </a:ext>
            </a:extLst>
          </a:blip>
          <a:srcRect b="7594"/>
          <a:stretch/>
        </p:blipFill>
        <p:spPr>
          <a:xfrm>
            <a:off x="0" y="0"/>
            <a:ext cx="9144000" cy="6858000"/>
          </a:xfrm>
          <a:prstGeom prst="rect">
            <a:avLst/>
          </a:prstGeom>
        </p:spPr>
      </p:pic>
      <p:sp>
        <p:nvSpPr>
          <p:cNvPr id="4" name="Rectangle 4"/>
          <p:cNvSpPr>
            <a:spLocks noChangeArrowheads="1"/>
          </p:cNvSpPr>
          <p:nvPr/>
        </p:nvSpPr>
        <p:spPr bwMode="auto">
          <a:xfrm>
            <a:off x="212942" y="244549"/>
            <a:ext cx="871811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03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Covetousness</a:t>
            </a:r>
          </a:p>
        </p:txBody>
      </p:sp>
      <p:sp>
        <p:nvSpPr>
          <p:cNvPr id="5" name="Rectangle 12"/>
          <p:cNvSpPr>
            <a:spLocks noChangeArrowheads="1"/>
          </p:cNvSpPr>
          <p:nvPr/>
        </p:nvSpPr>
        <p:spPr bwMode="auto">
          <a:xfrm>
            <a:off x="758456" y="3835252"/>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January 12, 2020</a:t>
            </a:r>
          </a:p>
        </p:txBody>
      </p:sp>
      <p:sp>
        <p:nvSpPr>
          <p:cNvPr id="7" name="Rectangle 4">
            <a:extLst>
              <a:ext uri="{FF2B5EF4-FFF2-40B4-BE49-F238E27FC236}">
                <a16:creationId xmlns:a16="http://schemas.microsoft.com/office/drawing/2014/main" id="{8AF2C2FC-FF3A-4EEA-86C3-AC9B14656491}"/>
              </a:ext>
            </a:extLst>
          </p:cNvPr>
          <p:cNvSpPr>
            <a:spLocks noChangeArrowheads="1"/>
          </p:cNvSpPr>
          <p:nvPr/>
        </p:nvSpPr>
        <p:spPr bwMode="auto">
          <a:xfrm>
            <a:off x="3957789" y="2004806"/>
            <a:ext cx="1398361" cy="153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9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2</a:t>
            </a:r>
          </a:p>
        </p:txBody>
      </p:sp>
    </p:spTree>
    <p:extLst>
      <p:ext uri="{BB962C8B-B14F-4D97-AF65-F5344CB8AC3E}">
        <p14:creationId xmlns:p14="http://schemas.microsoft.com/office/powerpoint/2010/main" val="177390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par>
                                <p:cTn id="17" presetID="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2" fill="hold">
                            <p:stCondLst>
                              <p:cond delay="1750"/>
                            </p:stCondLst>
                            <p:childTnLst>
                              <p:par>
                                <p:cTn id="23" presetID="39" presetClass="entr" presetSubtype="0" accel="10000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exit" presetSubtype="0" fill="hold" grpId="1" nodeType="clickEffect">
                                  <p:stCondLst>
                                    <p:cond delay="0"/>
                                  </p:stCondLst>
                                  <p:childTnLst>
                                    <p:set>
                                      <p:cBhvr>
                                        <p:cTn id="32" dur="1" fill="hold">
                                          <p:stCondLst>
                                            <p:cond delay="999"/>
                                          </p:stCondLst>
                                        </p:cTn>
                                        <p:tgtEl>
                                          <p:spTgt spid="4"/>
                                        </p:tgtEl>
                                        <p:attrNameLst>
                                          <p:attrName>style.visibility</p:attrName>
                                        </p:attrNameLst>
                                      </p:cBhvr>
                                      <p:to>
                                        <p:strVal val="hidden"/>
                                      </p:to>
                                    </p:set>
                                    <p:animEffect transition="out" filter="dissolve">
                                      <p:cBhvr>
                                        <p:cTn id="33" dur="1000">
                                          <p:stCondLst>
                                            <p:cond delay="0"/>
                                          </p:stCondLst>
                                        </p:cTn>
                                        <p:tgtEl>
                                          <p:spTgt spid="4"/>
                                        </p:tgtEl>
                                      </p:cBhvr>
                                    </p:animEffect>
                                    <p:anim to="" calcmode="lin" valueType="num">
                                      <p:cBhvr>
                                        <p:cTn id="3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5"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6" presetID="42" presetClass="path" presetSubtype="0" accel="50000" decel="50000" fill="hold" grpId="2" nodeType="withEffect">
                                  <p:stCondLst>
                                    <p:cond delay="0"/>
                                  </p:stCondLst>
                                  <p:childTnLst>
                                    <p:animMotion origin="layout" path="M 4.16667E-6 4.07407E-6 L 0.00034 0.18495 " pathEditMode="relative" rAng="0" ptsTypes="AA">
                                      <p:cBhvr>
                                        <p:cTn id="37" dur="1000" fill="hold"/>
                                        <p:tgtEl>
                                          <p:spTgt spid="4"/>
                                        </p:tgtEl>
                                        <p:attrNameLst>
                                          <p:attrName>ppt_x</p:attrName>
                                          <p:attrName>ppt_y</p:attrName>
                                        </p:attrNameLst>
                                      </p:cBhvr>
                                      <p:rCtr x="17" y="9236"/>
                                    </p:animMotion>
                                  </p:childTnLst>
                                </p:cTn>
                              </p:par>
                              <p:par>
                                <p:cTn id="38" presetID="8" presetClass="emph" presetSubtype="0" fill="hold" grpId="3" nodeType="withEffect">
                                  <p:stCondLst>
                                    <p:cond delay="0"/>
                                  </p:stCondLst>
                                  <p:childTnLst>
                                    <p:animRot by="1200000">
                                      <p:cBhvr>
                                        <p:cTn id="39" dur="1000" fill="hold"/>
                                        <p:tgtEl>
                                          <p:spTgt spid="4"/>
                                        </p:tgtEl>
                                        <p:attrNameLst>
                                          <p:attrName>r</p:attrName>
                                        </p:attrNameLst>
                                      </p:cBhvr>
                                    </p:animRot>
                                  </p:childTnLst>
                                </p:cTn>
                              </p:par>
                              <p:par>
                                <p:cTn id="40" presetID="9" presetClass="exit" presetSubtype="0" fill="hold" grpId="1" nodeType="withEffect">
                                  <p:stCondLst>
                                    <p:cond delay="500"/>
                                  </p:stCondLst>
                                  <p:childTnLst>
                                    <p:animEffect transition="out" filter="dissolve">
                                      <p:cBhvr>
                                        <p:cTn id="41" dur="1500"/>
                                        <p:tgtEl>
                                          <p:spTgt spid="5"/>
                                        </p:tgtEl>
                                      </p:cBhvr>
                                    </p:animEffect>
                                    <p:set>
                                      <p:cBhvr>
                                        <p:cTn id="42" dur="1" fill="hold">
                                          <p:stCondLst>
                                            <p:cond delay="1499"/>
                                          </p:stCondLst>
                                        </p:cTn>
                                        <p:tgtEl>
                                          <p:spTgt spid="5"/>
                                        </p:tgtEl>
                                        <p:attrNameLst>
                                          <p:attrName>style.visibility</p:attrName>
                                        </p:attrNameLst>
                                      </p:cBhvr>
                                      <p:to>
                                        <p:strVal val="hidden"/>
                                      </p:to>
                                    </p:set>
                                  </p:childTnLst>
                                </p:cTn>
                              </p:par>
                              <p:par>
                                <p:cTn id="43" presetID="0" presetClass="path" presetSubtype="0" accel="50000" decel="50000" fill="hold" grpId="2" nodeType="withEffect">
                                  <p:stCondLst>
                                    <p:cond delay="500"/>
                                  </p:stCondLst>
                                  <p:childTnLst>
                                    <p:animMotion origin="layout" path="M 3.88889E-6 2.96296E-6 L 3.88889E-6 0.23032 " pathEditMode="relative" rAng="0" ptsTypes="AA">
                                      <p:cBhvr>
                                        <p:cTn id="44" dur="1500" fill="hold"/>
                                        <p:tgtEl>
                                          <p:spTgt spid="5"/>
                                        </p:tgtEl>
                                        <p:attrNameLst>
                                          <p:attrName>ppt_x</p:attrName>
                                          <p:attrName>ppt_y</p:attrName>
                                        </p:attrNameLst>
                                      </p:cBhvr>
                                      <p:rCtr x="0" y="11505"/>
                                    </p:animMotion>
                                  </p:childTnLst>
                                </p:cTn>
                              </p:par>
                              <p:par>
                                <p:cTn id="45" presetID="0" presetClass="exit" presetSubtype="0" fill="hold" grpId="1" nodeType="withEffect">
                                  <p:stCondLst>
                                    <p:cond delay="250"/>
                                  </p:stCondLst>
                                  <p:childTnLst>
                                    <p:set>
                                      <p:cBhvr>
                                        <p:cTn id="46" dur="1" fill="hold">
                                          <p:stCondLst>
                                            <p:cond delay="999"/>
                                          </p:stCondLst>
                                        </p:cTn>
                                        <p:tgtEl>
                                          <p:spTgt spid="7"/>
                                        </p:tgtEl>
                                        <p:attrNameLst>
                                          <p:attrName>style.visibility</p:attrName>
                                        </p:attrNameLst>
                                      </p:cBhvr>
                                      <p:to>
                                        <p:strVal val="hidden"/>
                                      </p:to>
                                    </p:set>
                                    <p:animEffect transition="out" filter="dissolve">
                                      <p:cBhvr>
                                        <p:cTn id="47" dur="1000">
                                          <p:stCondLst>
                                            <p:cond delay="0"/>
                                          </p:stCondLst>
                                        </p:cTn>
                                        <p:tgtEl>
                                          <p:spTgt spid="7"/>
                                        </p:tgtEl>
                                      </p:cBhvr>
                                    </p:animEffect>
                                    <p:anim to="" calcmode="lin" valueType="num">
                                      <p:cBhvr>
                                        <p:cTn id="4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9"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0" presetID="31" presetClass="exit" presetSubtype="0" fill="hold" grpId="1" nodeType="withEffect">
                                  <p:stCondLst>
                                    <p:cond delay="1250"/>
                                  </p:stCondLst>
                                  <p:childTnLst>
                                    <p:anim calcmode="lin" valueType="num">
                                      <p:cBhvr>
                                        <p:cTn id="51" dur="1000"/>
                                        <p:tgtEl>
                                          <p:spTgt spid="6"/>
                                        </p:tgtEl>
                                        <p:attrNameLst>
                                          <p:attrName>ppt_w</p:attrName>
                                        </p:attrNameLst>
                                      </p:cBhvr>
                                      <p:tavLst>
                                        <p:tav tm="0">
                                          <p:val>
                                            <p:strVal val="ppt_w"/>
                                          </p:val>
                                        </p:tav>
                                        <p:tav tm="100000">
                                          <p:val>
                                            <p:fltVal val="0"/>
                                          </p:val>
                                        </p:tav>
                                      </p:tavLst>
                                    </p:anim>
                                    <p:anim calcmode="lin" valueType="num">
                                      <p:cBhvr>
                                        <p:cTn id="52" dur="1000"/>
                                        <p:tgtEl>
                                          <p:spTgt spid="6"/>
                                        </p:tgtEl>
                                        <p:attrNameLst>
                                          <p:attrName>ppt_h</p:attrName>
                                        </p:attrNameLst>
                                      </p:cBhvr>
                                      <p:tavLst>
                                        <p:tav tm="0">
                                          <p:val>
                                            <p:strVal val="ppt_h"/>
                                          </p:val>
                                        </p:tav>
                                        <p:tav tm="100000">
                                          <p:val>
                                            <p:fltVal val="0"/>
                                          </p:val>
                                        </p:tav>
                                      </p:tavLst>
                                    </p:anim>
                                    <p:anim calcmode="lin" valueType="num">
                                      <p:cBhvr>
                                        <p:cTn id="53" dur="1000"/>
                                        <p:tgtEl>
                                          <p:spTgt spid="6"/>
                                        </p:tgtEl>
                                        <p:attrNameLst>
                                          <p:attrName>style.rotation</p:attrName>
                                        </p:attrNameLst>
                                      </p:cBhvr>
                                      <p:tavLst>
                                        <p:tav tm="0">
                                          <p:val>
                                            <p:fltVal val="0"/>
                                          </p:val>
                                        </p:tav>
                                        <p:tav tm="100000">
                                          <p:val>
                                            <p:fltVal val="90"/>
                                          </p:val>
                                        </p:tav>
                                      </p:tavLst>
                                    </p:anim>
                                    <p:animEffect transition="out" filter="fade">
                                      <p:cBhvr>
                                        <p:cTn id="54" dur="1000"/>
                                        <p:tgtEl>
                                          <p:spTgt spid="6"/>
                                        </p:tgtEl>
                                      </p:cBhvr>
                                    </p:animEffect>
                                    <p:set>
                                      <p:cBhvr>
                                        <p:cTn id="55" dur="1" fill="hold">
                                          <p:stCondLst>
                                            <p:cond delay="999"/>
                                          </p:stCondLst>
                                        </p:cTn>
                                        <p:tgtEl>
                                          <p:spTgt spid="6"/>
                                        </p:tgtEl>
                                        <p:attrNameLst>
                                          <p:attrName>style.visibility</p:attrName>
                                        </p:attrNameLst>
                                      </p:cBhvr>
                                      <p:to>
                                        <p:strVal val="hidden"/>
                                      </p:to>
                                    </p:set>
                                  </p:childTnLst>
                                </p:cTn>
                              </p:par>
                              <p:par>
                                <p:cTn id="56" presetID="42" presetClass="path" presetSubtype="0" accel="50000" decel="50000" fill="hold" grpId="2" nodeType="withEffect">
                                  <p:stCondLst>
                                    <p:cond delay="1250"/>
                                  </p:stCondLst>
                                  <p:childTnLst>
                                    <p:animMotion origin="layout" path="M 3.33333E-6 2.22222E-6 L -0.14167 -0.30903 " pathEditMode="relative" rAng="0" ptsTypes="AA">
                                      <p:cBhvr>
                                        <p:cTn id="57"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2E4EF-3D79-45D9-A1AB-A70065D99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EEE93EC5-5055-488A-B857-E581AEDA763E}"/>
              </a:ext>
            </a:extLst>
          </p:cNvPr>
          <p:cNvSpPr txBox="1">
            <a:spLocks/>
          </p:cNvSpPr>
          <p:nvPr/>
        </p:nvSpPr>
        <p:spPr>
          <a:xfrm>
            <a:off x="4843838" y="4393908"/>
            <a:ext cx="3222578" cy="7895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pursue their</a:t>
            </a:r>
          </a:p>
        </p:txBody>
      </p:sp>
      <p:sp>
        <p:nvSpPr>
          <p:cNvPr id="5" name="Title 1">
            <a:extLst>
              <a:ext uri="{FF2B5EF4-FFF2-40B4-BE49-F238E27FC236}">
                <a16:creationId xmlns:a16="http://schemas.microsoft.com/office/drawing/2014/main" id="{2C88D31D-55D0-4653-82B4-03E109BDD31E}"/>
              </a:ext>
            </a:extLst>
          </p:cNvPr>
          <p:cNvSpPr txBox="1">
            <a:spLocks/>
          </p:cNvSpPr>
          <p:nvPr/>
        </p:nvSpPr>
        <p:spPr>
          <a:xfrm>
            <a:off x="1840707" y="5125326"/>
            <a:ext cx="2536778" cy="6692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own gain</a:t>
            </a:r>
          </a:p>
        </p:txBody>
      </p:sp>
      <p:sp>
        <p:nvSpPr>
          <p:cNvPr id="8" name="Title 1">
            <a:extLst>
              <a:ext uri="{FF2B5EF4-FFF2-40B4-BE49-F238E27FC236}">
                <a16:creationId xmlns:a16="http://schemas.microsoft.com/office/drawing/2014/main" id="{E21AB82E-07F0-4EC9-9240-671F2A507FD9}"/>
              </a:ext>
            </a:extLst>
          </p:cNvPr>
          <p:cNvSpPr txBox="1">
            <a:spLocks/>
          </p:cNvSpPr>
          <p:nvPr/>
        </p:nvSpPr>
        <p:spPr>
          <a:xfrm>
            <a:off x="2512844" y="3047123"/>
            <a:ext cx="4075573" cy="7895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do them</a:t>
            </a:r>
          </a:p>
        </p:txBody>
      </p:sp>
      <p:sp>
        <p:nvSpPr>
          <p:cNvPr id="3074" name="Rectangle 2"/>
          <p:cNvSpPr>
            <a:spLocks noGrp="1" noChangeArrowheads="1"/>
          </p:cNvSpPr>
          <p:nvPr>
            <p:ph type="title"/>
          </p:nvPr>
        </p:nvSpPr>
        <p:spPr>
          <a:xfrm>
            <a:off x="457200" y="1033431"/>
            <a:ext cx="8229600" cy="47911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they come to you as people do, they sit before you as My people, and they hear your words, but they do not do them; for with their mouth they show much love, but their hearts pursue their    own gain.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33:31 </a:t>
            </a:r>
          </a:p>
        </p:txBody>
      </p:sp>
      <p:sp>
        <p:nvSpPr>
          <p:cNvPr id="6" name="Title 1">
            <a:extLst>
              <a:ext uri="{FF2B5EF4-FFF2-40B4-BE49-F238E27FC236}">
                <a16:creationId xmlns:a16="http://schemas.microsoft.com/office/drawing/2014/main" id="{07CF0B55-9993-45AC-869D-6F3BA4D41B22}"/>
              </a:ext>
            </a:extLst>
          </p:cNvPr>
          <p:cNvSpPr txBox="1">
            <a:spLocks/>
          </p:cNvSpPr>
          <p:nvPr/>
        </p:nvSpPr>
        <p:spPr>
          <a:xfrm>
            <a:off x="2800350" y="2962849"/>
            <a:ext cx="357759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27FF9F"/>
                </a:solidFill>
                <a:effectLst>
                  <a:glow rad="63500">
                    <a:srgbClr val="9966FF"/>
                  </a:glow>
                  <a:outerShdw blurRad="50800" algn="tl" rotWithShape="0">
                    <a:srgbClr val="000000"/>
                  </a:outerShdw>
                </a:effectLst>
                <a:latin typeface="Calibri" panose="020F0502020204030204" pitchFamily="34" charset="0"/>
              </a:rPr>
              <a:t>hypocrites</a:t>
            </a:r>
          </a:p>
        </p:txBody>
      </p:sp>
      <p:sp>
        <p:nvSpPr>
          <p:cNvPr id="7" name="Rectangle 12">
            <a:extLst>
              <a:ext uri="{FF2B5EF4-FFF2-40B4-BE49-F238E27FC236}">
                <a16:creationId xmlns:a16="http://schemas.microsoft.com/office/drawing/2014/main" id="{E36FF315-1C27-45B4-9B8C-FD102DF0F887}"/>
              </a:ext>
            </a:extLst>
          </p:cNvPr>
          <p:cNvSpPr>
            <a:spLocks noChangeArrowheads="1"/>
          </p:cNvSpPr>
          <p:nvPr/>
        </p:nvSpPr>
        <p:spPr bwMode="auto">
          <a:xfrm>
            <a:off x="866340" y="4293870"/>
            <a:ext cx="2768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schemers</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48341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400"/>
                                  </p:stCondLst>
                                  <p:childTnLst>
                                    <p:set>
                                      <p:cBhvr override="childStyle">
                                        <p:cTn id="29" dur="500" fill="hold"/>
                                        <p:tgtEl>
                                          <p:spTgt spid="5"/>
                                        </p:tgtEl>
                                        <p:attrNameLst>
                                          <p:attrName>style.textDecorationUnderline</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18" presetClass="emph" presetSubtype="0" fill="hold" grpId="1" nodeType="withEffect">
                                  <p:stCondLst>
                                    <p:cond delay="400"/>
                                  </p:stCondLst>
                                  <p:childTnLst>
                                    <p:set>
                                      <p:cBhvr override="childStyle">
                                        <p:cTn id="36" dur="500" fill="hold"/>
                                        <p:tgtEl>
                                          <p:spTgt spid="8"/>
                                        </p:tgtEl>
                                        <p:attrNameLst>
                                          <p:attrName>style.textDecorationUnderline</p:attrName>
                                        </p:attrNameLst>
                                      </p:cBhvr>
                                      <p:to>
                                        <p:strVal val="true"/>
                                      </p:to>
                                    </p:set>
                                  </p:childTnLst>
                                </p:cTn>
                              </p:par>
                              <p:par>
                                <p:cTn id="37" presetID="16" presetClass="exit" presetSubtype="21" fill="hold" grpId="2" nodeType="withEffect">
                                  <p:stCondLst>
                                    <p:cond delay="0"/>
                                  </p:stCondLst>
                                  <p:childTnLst>
                                    <p:animEffect transition="out" filter="barn(inVertical)">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6" presetClass="exit" presetSubtype="21" fill="hold" grpId="2" nodeType="withEffect">
                                  <p:stCondLst>
                                    <p:cond delay="0"/>
                                  </p:stCondLst>
                                  <p:childTnLst>
                                    <p:animEffect transition="out" filter="barn(inVertical)">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7" presetClass="exit" presetSubtype="10" fill="hold" grpId="1" nodeType="withEffect">
                                  <p:stCondLst>
                                    <p:cond delay="0"/>
                                  </p:stCondLst>
                                  <p:childTnLst>
                                    <p:anim calcmode="lin" valueType="num">
                                      <p:cBhvr>
                                        <p:cTn id="44" dur="1000"/>
                                        <p:tgtEl>
                                          <p:spTgt spid="7"/>
                                        </p:tgtEl>
                                        <p:attrNameLst>
                                          <p:attrName>ppt_w</p:attrName>
                                        </p:attrNameLst>
                                      </p:cBhvr>
                                      <p:tavLst>
                                        <p:tav tm="0">
                                          <p:val>
                                            <p:strVal val="ppt_w"/>
                                          </p:val>
                                        </p:tav>
                                        <p:tav tm="100000">
                                          <p:val>
                                            <p:fltVal val="0"/>
                                          </p:val>
                                        </p:tav>
                                      </p:tavLst>
                                    </p:anim>
                                    <p:anim calcmode="lin" valueType="num">
                                      <p:cBhvr>
                                        <p:cTn id="45" dur="1000"/>
                                        <p:tgtEl>
                                          <p:spTgt spid="7"/>
                                        </p:tgtEl>
                                        <p:attrNameLst>
                                          <p:attrName>ppt_h</p:attrName>
                                        </p:attrNameLst>
                                      </p:cBhvr>
                                      <p:tavLst>
                                        <p:tav tm="0">
                                          <p:val>
                                            <p:strVal val="ppt_h"/>
                                          </p:val>
                                        </p:tav>
                                        <p:tav tm="100000">
                                          <p:val>
                                            <p:strVal val="ppt_h"/>
                                          </p:val>
                                        </p:tav>
                                      </p:tavLst>
                                    </p:anim>
                                    <p:set>
                                      <p:cBhvr>
                                        <p:cTn id="46" dur="1" fill="hold">
                                          <p:stCondLst>
                                            <p:cond delay="999"/>
                                          </p:stCondLst>
                                        </p:cTn>
                                        <p:tgtEl>
                                          <p:spTgt spid="7"/>
                                        </p:tgtEl>
                                        <p:attrNameLst>
                                          <p:attrName>style.visibility</p:attrName>
                                        </p:attrNameLst>
                                      </p:cBhvr>
                                      <p:to>
                                        <p:strVal val="hidden"/>
                                      </p:to>
                                    </p:set>
                                  </p:childTnLst>
                                </p:cTn>
                              </p:par>
                              <p:par>
                                <p:cTn id="47" presetID="42" presetClass="path" presetSubtype="0" accel="50000" decel="50000" fill="hold" grpId="2" nodeType="withEffect">
                                  <p:stCondLst>
                                    <p:cond delay="0"/>
                                  </p:stCondLst>
                                  <p:childTnLst>
                                    <p:animMotion origin="layout" path="M -5.55556E-7 -1.85185E-6 L 0.25504 -0.19398 " pathEditMode="relative" rAng="0" ptsTypes="AA">
                                      <p:cBhvr>
                                        <p:cTn id="48" dur="1000" fill="hold"/>
                                        <p:tgtEl>
                                          <p:spTgt spid="7"/>
                                        </p:tgtEl>
                                        <p:attrNameLst>
                                          <p:attrName>ppt_x</p:attrName>
                                          <p:attrName>ppt_y</p:attrName>
                                        </p:attrNameLst>
                                      </p:cBhvr>
                                      <p:rCtr x="12743" y="-9699"/>
                                    </p:animMotion>
                                  </p:childTnLst>
                                </p:cTn>
                              </p:par>
                              <p:par>
                                <p:cTn id="49" presetID="0" presetClass="entr" presetSubtype="0" fill="hold" grpId="0" nodeType="withEffect">
                                  <p:stCondLst>
                                    <p:cond delay="175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500">
                                          <p:stCondLst>
                                            <p:cond delay="0"/>
                                          </p:stCondLst>
                                        </p:cTn>
                                        <p:tgtEl>
                                          <p:spTgt spid="6"/>
                                        </p:tgtEl>
                                      </p:cBhvr>
                                    </p:animEffect>
                                    <p:anim to="" calcmode="lin" valueType="num">
                                      <p:cBhvr>
                                        <p:cTn id="5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8" grpId="0"/>
      <p:bldP spid="8" grpId="1"/>
      <p:bldP spid="3074" grpId="0"/>
      <p:bldP spid="6" grpId="0"/>
      <p:bldP spid="7" grpId="0"/>
      <p:bldP spid="7" grpId="1"/>
      <p:bldP spid="7"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F9C5E-E1ED-4255-A33A-CEEF58344363}"/>
              </a:ext>
            </a:extLst>
          </p:cNvPr>
          <p:cNvPicPr>
            <a:picLocks noChangeAspect="1"/>
          </p:cNvPicPr>
          <p:nvPr/>
        </p:nvPicPr>
        <p:blipFill rotWithShape="1">
          <a:blip r:embed="rId3">
            <a:extLst>
              <a:ext uri="{28A0092B-C50C-407E-A947-70E740481C1C}">
                <a14:useLocalDpi xmlns:a14="http://schemas.microsoft.com/office/drawing/2010/main" val="0"/>
              </a:ext>
            </a:extLst>
          </a:blip>
          <a:srcRect l="20311" r="2836"/>
          <a:stretch/>
        </p:blipFill>
        <p:spPr>
          <a:xfrm>
            <a:off x="0" y="0"/>
            <a:ext cx="9144000" cy="6858000"/>
          </a:xfrm>
          <a:prstGeom prst="rect">
            <a:avLst/>
          </a:prstGeom>
        </p:spPr>
      </p:pic>
      <p:sp>
        <p:nvSpPr>
          <p:cNvPr id="6" name="Rectangle 2">
            <a:extLst>
              <a:ext uri="{FF2B5EF4-FFF2-40B4-BE49-F238E27FC236}">
                <a16:creationId xmlns:a16="http://schemas.microsoft.com/office/drawing/2014/main" id="{E5CD2BBE-7BCD-441E-904E-BE717A9CA0A0}"/>
              </a:ext>
            </a:extLst>
          </p:cNvPr>
          <p:cNvSpPr txBox="1">
            <a:spLocks noChangeArrowheads="1"/>
          </p:cNvSpPr>
          <p:nvPr/>
        </p:nvSpPr>
        <p:spPr bwMode="auto">
          <a:xfrm>
            <a:off x="3312319" y="3407116"/>
            <a:ext cx="294985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inheritance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779B8A79-0F67-41E9-B315-BC0FD5AFAD62}"/>
              </a:ext>
            </a:extLst>
          </p:cNvPr>
          <p:cNvSpPr txBox="1">
            <a:spLocks/>
          </p:cNvSpPr>
          <p:nvPr/>
        </p:nvSpPr>
        <p:spPr>
          <a:xfrm>
            <a:off x="412104" y="2675965"/>
            <a:ext cx="81805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covetous man, who is an idolater</a:t>
            </a:r>
          </a:p>
        </p:txBody>
      </p:sp>
      <p:sp>
        <p:nvSpPr>
          <p:cNvPr id="3074" name="Rectangle 2"/>
          <p:cNvSpPr>
            <a:spLocks noGrp="1" noChangeArrowheads="1"/>
          </p:cNvSpPr>
          <p:nvPr>
            <p:ph type="title"/>
          </p:nvPr>
        </p:nvSpPr>
        <p:spPr>
          <a:xfrm>
            <a:off x="457200" y="1408335"/>
            <a:ext cx="8229600" cy="40413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you know, that no fornicator, unclean person, nor covetous man, who is an idolater, has any inheritance in the kingdom of Christ and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5:5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itle 1">
            <a:extLst>
              <a:ext uri="{FF2B5EF4-FFF2-40B4-BE49-F238E27FC236}">
                <a16:creationId xmlns:a16="http://schemas.microsoft.com/office/drawing/2014/main" id="{FF672B33-ADD6-4989-8F75-E8B189C5588A}"/>
              </a:ext>
            </a:extLst>
          </p:cNvPr>
          <p:cNvSpPr txBox="1">
            <a:spLocks/>
          </p:cNvSpPr>
          <p:nvPr/>
        </p:nvSpPr>
        <p:spPr>
          <a:xfrm>
            <a:off x="6300041" y="2597089"/>
            <a:ext cx="2233914" cy="1092843"/>
          </a:xfrm>
          <a:prstGeom prst="rect">
            <a:avLst/>
          </a:prstGeom>
        </p:spPr>
        <p:txBody>
          <a:bodyPr vert="horz" lIns="91440" tIns="45720" rIns="91440" bIns="45720" rtlCol="0" anchor="ctr">
            <a:prstTxWarp prst="textStop">
              <a:avLst/>
            </a:prstTxWarp>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27FF9F"/>
                </a:solidFill>
                <a:effectLst>
                  <a:glow rad="63500">
                    <a:srgbClr val="9966FF"/>
                  </a:glow>
                  <a:outerShdw blurRad="50800" algn="tl" rotWithShape="0">
                    <a:srgbClr val="000000"/>
                  </a:outerShdw>
                </a:effectLst>
                <a:latin typeface="Calibri" panose="020F0502020204030204" pitchFamily="34" charset="0"/>
              </a:rPr>
              <a:t>Worship stuff</a:t>
            </a:r>
          </a:p>
        </p:txBody>
      </p:sp>
      <p:sp>
        <p:nvSpPr>
          <p:cNvPr id="7" name="Rectangle 6">
            <a:extLst>
              <a:ext uri="{FF2B5EF4-FFF2-40B4-BE49-F238E27FC236}">
                <a16:creationId xmlns:a16="http://schemas.microsoft.com/office/drawing/2014/main" id="{CE16C424-2A15-4D1E-8ABF-1B3CB0F169D0}"/>
              </a:ext>
            </a:extLst>
          </p:cNvPr>
          <p:cNvSpPr>
            <a:spLocks noChangeArrowheads="1"/>
          </p:cNvSpPr>
          <p:nvPr/>
        </p:nvSpPr>
        <p:spPr bwMode="auto">
          <a:xfrm>
            <a:off x="5107764" y="2780777"/>
            <a:ext cx="800100" cy="63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dirty="0">
                <a:ln w="11430"/>
                <a:solidFill>
                  <a:schemeClr val="bg1"/>
                </a:solidFill>
                <a:effectLst>
                  <a:glow rad="127000">
                    <a:schemeClr val="tx1"/>
                  </a:glow>
                  <a:outerShdw blurRad="50800" dist="39000" dir="5460000" algn="tl">
                    <a:srgbClr val="000000">
                      <a:alpha val="38000"/>
                    </a:srgbClr>
                  </a:outerShdw>
                </a:effectLst>
                <a:latin typeface="Calibri" panose="020F0502020204030204" pitchFamily="34" charset="0"/>
                <a:ea typeface="+mj-ea"/>
                <a:cs typeface="+mj-cs"/>
              </a:rPr>
              <a:t>=</a:t>
            </a:r>
          </a:p>
        </p:txBody>
      </p:sp>
    </p:spTree>
    <p:extLst>
      <p:ext uri="{BB962C8B-B14F-4D97-AF65-F5344CB8AC3E}">
        <p14:creationId xmlns:p14="http://schemas.microsoft.com/office/powerpoint/2010/main" val="32627991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stCondLst>
                                            <p:cond delay="0"/>
                                          </p:stCondLst>
                                        </p:cTn>
                                        <p:tgtEl>
                                          <p:spTgt spid="5"/>
                                        </p:tgtEl>
                                      </p:cBhvr>
                                    </p:animEffect>
                                    <p:anim to="" calcmode="lin" valueType="num">
                                      <p:cBhvr>
                                        <p:cTn id="2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50"/>
                                        <p:tgtEl>
                                          <p:spTgt spid="6"/>
                                        </p:tgtEl>
                                      </p:cBhvr>
                                    </p:animEffect>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0" presetClass="exit" presetSubtype="0" fill="hold" grpId="1" nodeType="withEffect">
                                  <p:stCondLst>
                                    <p:cond delay="500"/>
                                  </p:stCondLst>
                                  <p:childTnLst>
                                    <p:set>
                                      <p:cBhvr>
                                        <p:cTn id="38" dur="1" fill="hold">
                                          <p:stCondLst>
                                            <p:cond delay="999"/>
                                          </p:stCondLst>
                                        </p:cTn>
                                        <p:tgtEl>
                                          <p:spTgt spid="5"/>
                                        </p:tgtEl>
                                        <p:attrNameLst>
                                          <p:attrName>style.visibility</p:attrName>
                                        </p:attrNameLst>
                                      </p:cBhvr>
                                      <p:to>
                                        <p:strVal val="hidden"/>
                                      </p:to>
                                    </p:set>
                                    <p:animEffect transition="out" filter="dissolve">
                                      <p:cBhvr>
                                        <p:cTn id="39" dur="1000">
                                          <p:stCondLst>
                                            <p:cond delay="0"/>
                                          </p:stCondLst>
                                        </p:cTn>
                                        <p:tgtEl>
                                          <p:spTgt spid="5"/>
                                        </p:tgtEl>
                                      </p:cBhvr>
                                    </p:animEffect>
                                    <p:anim to="" calcmode="lin" valueType="num">
                                      <p:cBhvr>
                                        <p:cTn id="40"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42" presetID="42" presetClass="path" presetSubtype="0" accel="50000" decel="50000" fill="hold" grpId="2" nodeType="withEffect">
                                  <p:stCondLst>
                                    <p:cond delay="500"/>
                                  </p:stCondLst>
                                  <p:childTnLst>
                                    <p:animMotion origin="layout" path="M -1.11111E-6 -3.33333E-6 L -0.30798 0.10579 " pathEditMode="relative" rAng="0" ptsTypes="AA">
                                      <p:cBhvr>
                                        <p:cTn id="43" dur="1000" fill="hold"/>
                                        <p:tgtEl>
                                          <p:spTgt spid="5"/>
                                        </p:tgtEl>
                                        <p:attrNameLst>
                                          <p:attrName>ppt_x</p:attrName>
                                          <p:attrName>ppt_y</p:attrName>
                                        </p:attrNameLst>
                                      </p:cBhvr>
                                      <p:rCtr x="-15399" y="5278"/>
                                    </p:animMotion>
                                  </p:childTnLst>
                                </p:cTn>
                              </p:par>
                              <p:par>
                                <p:cTn id="44" presetID="10" presetClass="exit" presetSubtype="0" fill="hold" grpId="2"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1500"/>
                                  </p:stCondLst>
                                  <p:childTnLst>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4" grpId="2"/>
      <p:bldP spid="3074" grpId="0"/>
      <p:bldP spid="3074" grpId="1"/>
      <p:bldP spid="5" grpId="0"/>
      <p:bldP spid="5" grpId="1"/>
      <p:bldP spid="5" grpId="2"/>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E17F0-4029-40C2-BBF4-BD9AF3330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5" y="0"/>
            <a:ext cx="9167525" cy="5164803"/>
          </a:xfrm>
          <a:prstGeom prst="rect">
            <a:avLst/>
          </a:prstGeom>
        </p:spPr>
      </p:pic>
      <p:sp>
        <p:nvSpPr>
          <p:cNvPr id="11" name="!!Globe">
            <a:extLst>
              <a:ext uri="{FF2B5EF4-FFF2-40B4-BE49-F238E27FC236}">
                <a16:creationId xmlns:a16="http://schemas.microsoft.com/office/drawing/2014/main" id="{ABCDE8FC-ACB0-4545-826D-C9D3E66E7954}"/>
              </a:ext>
            </a:extLst>
          </p:cNvPr>
          <p:cNvSpPr/>
          <p:nvPr/>
        </p:nvSpPr>
        <p:spPr>
          <a:xfrm>
            <a:off x="2390775" y="266700"/>
            <a:ext cx="4686300" cy="4667249"/>
          </a:xfrm>
          <a:prstGeom prst="ellipse">
            <a:avLst/>
          </a:pr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4BAE2A6-B081-44F7-8175-CC1B8EF405FA}"/>
              </a:ext>
            </a:extLst>
          </p:cNvPr>
          <p:cNvSpPr txBox="1">
            <a:spLocks/>
          </p:cNvSpPr>
          <p:nvPr/>
        </p:nvSpPr>
        <p:spPr>
          <a:xfrm>
            <a:off x="872844" y="4872789"/>
            <a:ext cx="68393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22910" y="907701"/>
            <a:ext cx="8229600" cy="54312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whoever desires to save his life will lose it, but whoever loses his life for My sake will find it. For what profit is it to a man if he gains the whole world, and loses his own soul? Or what will a man give in exchange for his soul?"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16:25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40F8D3B4-023C-4B1A-944D-83751F9189C3}"/>
              </a:ext>
            </a:extLst>
          </p:cNvPr>
          <p:cNvSpPr txBox="1">
            <a:spLocks noChangeArrowheads="1"/>
          </p:cNvSpPr>
          <p:nvPr/>
        </p:nvSpPr>
        <p:spPr bwMode="auto">
          <a:xfrm>
            <a:off x="4328580" y="3597616"/>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8944E004-6215-4E42-9B73-8A78F0DF969A}"/>
              </a:ext>
            </a:extLst>
          </p:cNvPr>
          <p:cNvSpPr txBox="1">
            <a:spLocks noChangeArrowheads="1"/>
          </p:cNvSpPr>
          <p:nvPr/>
        </p:nvSpPr>
        <p:spPr bwMode="auto">
          <a:xfrm>
            <a:off x="4709944" y="210829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world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45788325"/>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6" presetClass="emph" presetSubtype="0" fill="hold" grpId="2" nodeType="withEffect">
                                  <p:stCondLst>
                                    <p:cond delay="0"/>
                                  </p:stCondLst>
                                  <p:childTnLst>
                                    <p:animScale>
                                      <p:cBhvr>
                                        <p:cTn id="21" dur="2000" fill="hold"/>
                                        <p:tgtEl>
                                          <p:spTgt spid="6"/>
                                        </p:tgtEl>
                                      </p:cBhvr>
                                      <p:by x="91000" y="91000"/>
                                    </p:animScale>
                                  </p:childTnLst>
                                </p:cTn>
                              </p:par>
                              <p:par>
                                <p:cTn id="22" presetID="42" presetClass="path" presetSubtype="0" accel="50000" decel="50000" fill="hold" grpId="1" nodeType="withEffect">
                                  <p:stCondLst>
                                    <p:cond delay="0"/>
                                  </p:stCondLst>
                                  <p:childTnLst>
                                    <p:animMotion origin="layout" path="M 3.88889E-6 1.48148E-6 L 0.04114 -0.21829 " pathEditMode="relative" rAng="0" ptsTypes="AA">
                                      <p:cBhvr>
                                        <p:cTn id="23" dur="2000" fill="hold"/>
                                        <p:tgtEl>
                                          <p:spTgt spid="6"/>
                                        </p:tgtEl>
                                        <p:attrNameLst>
                                          <p:attrName>ppt_x</p:attrName>
                                          <p:attrName>ppt_y</p:attrName>
                                        </p:attrNameLst>
                                      </p:cBhvr>
                                      <p:rCtr x="2049" y="-10926"/>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P spid="6"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691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5AF9F-4C11-43E9-8C6A-0E8531FB072D}"/>
              </a:ext>
            </a:extLst>
          </p:cNvPr>
          <p:cNvPicPr>
            <a:picLocks noChangeAspect="1"/>
          </p:cNvPicPr>
          <p:nvPr/>
        </p:nvPicPr>
        <p:blipFill rotWithShape="1">
          <a:blip r:embed="rId3">
            <a:extLst>
              <a:ext uri="{28A0092B-C50C-407E-A947-70E740481C1C}">
                <a14:useLocalDpi xmlns:a14="http://schemas.microsoft.com/office/drawing/2010/main" val="0"/>
              </a:ext>
            </a:extLst>
          </a:blip>
          <a:srcRect l="3010" t="3191" r="2260" b="3039"/>
          <a:stretch/>
        </p:blipFill>
        <p:spPr>
          <a:xfrm>
            <a:off x="0" y="0"/>
            <a:ext cx="9144000" cy="6858000"/>
          </a:xfrm>
          <a:prstGeom prst="rect">
            <a:avLst/>
          </a:prstGeom>
        </p:spPr>
      </p:pic>
      <p:sp>
        <p:nvSpPr>
          <p:cNvPr id="16" name="!!Globe">
            <a:extLst>
              <a:ext uri="{FF2B5EF4-FFF2-40B4-BE49-F238E27FC236}">
                <a16:creationId xmlns:a16="http://schemas.microsoft.com/office/drawing/2014/main" id="{4A994CF5-29E3-49C7-AF9C-165F58C94599}"/>
              </a:ext>
            </a:extLst>
          </p:cNvPr>
          <p:cNvSpPr/>
          <p:nvPr/>
        </p:nvSpPr>
        <p:spPr>
          <a:xfrm>
            <a:off x="1188244" y="28575"/>
            <a:ext cx="7486650" cy="6086475"/>
          </a:xfrm>
          <a:custGeom>
            <a:avLst/>
            <a:gdLst>
              <a:gd name="connsiteX0" fmla="*/ 4438650 w 7486650"/>
              <a:gd name="connsiteY0" fmla="*/ 6038850 h 6086475"/>
              <a:gd name="connsiteX1" fmla="*/ 4457700 w 7486650"/>
              <a:gd name="connsiteY1" fmla="*/ 5886450 h 6086475"/>
              <a:gd name="connsiteX2" fmla="*/ 4286250 w 7486650"/>
              <a:gd name="connsiteY2" fmla="*/ 5829300 h 6086475"/>
              <a:gd name="connsiteX3" fmla="*/ 4076700 w 7486650"/>
              <a:gd name="connsiteY3" fmla="*/ 5791200 h 6086475"/>
              <a:gd name="connsiteX4" fmla="*/ 3981450 w 7486650"/>
              <a:gd name="connsiteY4" fmla="*/ 5800725 h 6086475"/>
              <a:gd name="connsiteX5" fmla="*/ 3552825 w 7486650"/>
              <a:gd name="connsiteY5" fmla="*/ 5857875 h 6086475"/>
              <a:gd name="connsiteX6" fmla="*/ 3095625 w 7486650"/>
              <a:gd name="connsiteY6" fmla="*/ 5895975 h 6086475"/>
              <a:gd name="connsiteX7" fmla="*/ 2990850 w 7486650"/>
              <a:gd name="connsiteY7" fmla="*/ 5867400 h 6086475"/>
              <a:gd name="connsiteX8" fmla="*/ 2743200 w 7486650"/>
              <a:gd name="connsiteY8" fmla="*/ 5829300 h 6086475"/>
              <a:gd name="connsiteX9" fmla="*/ 2314575 w 7486650"/>
              <a:gd name="connsiteY9" fmla="*/ 5676900 h 6086475"/>
              <a:gd name="connsiteX10" fmla="*/ 1952625 w 7486650"/>
              <a:gd name="connsiteY10" fmla="*/ 5514975 h 6086475"/>
              <a:gd name="connsiteX11" fmla="*/ 1781175 w 7486650"/>
              <a:gd name="connsiteY11" fmla="*/ 5648325 h 6086475"/>
              <a:gd name="connsiteX12" fmla="*/ 1562100 w 7486650"/>
              <a:gd name="connsiteY12" fmla="*/ 5724525 h 6086475"/>
              <a:gd name="connsiteX13" fmla="*/ 1123950 w 7486650"/>
              <a:gd name="connsiteY13" fmla="*/ 5819775 h 6086475"/>
              <a:gd name="connsiteX14" fmla="*/ 981075 w 7486650"/>
              <a:gd name="connsiteY14" fmla="*/ 5819775 h 6086475"/>
              <a:gd name="connsiteX15" fmla="*/ 742950 w 7486650"/>
              <a:gd name="connsiteY15" fmla="*/ 5514975 h 6086475"/>
              <a:gd name="connsiteX16" fmla="*/ 523875 w 7486650"/>
              <a:gd name="connsiteY16" fmla="*/ 5200650 h 6086475"/>
              <a:gd name="connsiteX17" fmla="*/ 333375 w 7486650"/>
              <a:gd name="connsiteY17" fmla="*/ 4857750 h 6086475"/>
              <a:gd name="connsiteX18" fmla="*/ 190500 w 7486650"/>
              <a:gd name="connsiteY18" fmla="*/ 4381500 h 6086475"/>
              <a:gd name="connsiteX19" fmla="*/ 19050 w 7486650"/>
              <a:gd name="connsiteY19" fmla="*/ 3895725 h 6086475"/>
              <a:gd name="connsiteX20" fmla="*/ 0 w 7486650"/>
              <a:gd name="connsiteY20" fmla="*/ 3248025 h 6086475"/>
              <a:gd name="connsiteX21" fmla="*/ 76200 w 7486650"/>
              <a:gd name="connsiteY21" fmla="*/ 2752725 h 6086475"/>
              <a:gd name="connsiteX22" fmla="*/ 219075 w 7486650"/>
              <a:gd name="connsiteY22" fmla="*/ 2305050 h 6086475"/>
              <a:gd name="connsiteX23" fmla="*/ 485775 w 7486650"/>
              <a:gd name="connsiteY23" fmla="*/ 1819275 h 6086475"/>
              <a:gd name="connsiteX24" fmla="*/ 752475 w 7486650"/>
              <a:gd name="connsiteY24" fmla="*/ 1400175 h 6086475"/>
              <a:gd name="connsiteX25" fmla="*/ 1019175 w 7486650"/>
              <a:gd name="connsiteY25" fmla="*/ 1171575 h 6086475"/>
              <a:gd name="connsiteX26" fmla="*/ 1381125 w 7486650"/>
              <a:gd name="connsiteY26" fmla="*/ 885825 h 6086475"/>
              <a:gd name="connsiteX27" fmla="*/ 1657350 w 7486650"/>
              <a:gd name="connsiteY27" fmla="*/ 647700 h 6086475"/>
              <a:gd name="connsiteX28" fmla="*/ 1866900 w 7486650"/>
              <a:gd name="connsiteY28" fmla="*/ 542925 h 6086475"/>
              <a:gd name="connsiteX29" fmla="*/ 2105025 w 7486650"/>
              <a:gd name="connsiteY29" fmla="*/ 533400 h 6086475"/>
              <a:gd name="connsiteX30" fmla="*/ 2171700 w 7486650"/>
              <a:gd name="connsiteY30" fmla="*/ 600075 h 6086475"/>
              <a:gd name="connsiteX31" fmla="*/ 2257425 w 7486650"/>
              <a:gd name="connsiteY31" fmla="*/ 723900 h 6086475"/>
              <a:gd name="connsiteX32" fmla="*/ 2324100 w 7486650"/>
              <a:gd name="connsiteY32" fmla="*/ 762000 h 6086475"/>
              <a:gd name="connsiteX33" fmla="*/ 2371725 w 7486650"/>
              <a:gd name="connsiteY33" fmla="*/ 790575 h 6086475"/>
              <a:gd name="connsiteX34" fmla="*/ 2438400 w 7486650"/>
              <a:gd name="connsiteY34" fmla="*/ 923925 h 6086475"/>
              <a:gd name="connsiteX35" fmla="*/ 2647950 w 7486650"/>
              <a:gd name="connsiteY35" fmla="*/ 781050 h 6086475"/>
              <a:gd name="connsiteX36" fmla="*/ 2847975 w 7486650"/>
              <a:gd name="connsiteY36" fmla="*/ 885825 h 6086475"/>
              <a:gd name="connsiteX37" fmla="*/ 3009900 w 7486650"/>
              <a:gd name="connsiteY37" fmla="*/ 962025 h 6086475"/>
              <a:gd name="connsiteX38" fmla="*/ 3143250 w 7486650"/>
              <a:gd name="connsiteY38" fmla="*/ 1143000 h 6086475"/>
              <a:gd name="connsiteX39" fmla="*/ 3181350 w 7486650"/>
              <a:gd name="connsiteY39" fmla="*/ 1143000 h 6086475"/>
              <a:gd name="connsiteX40" fmla="*/ 3181350 w 7486650"/>
              <a:gd name="connsiteY40" fmla="*/ 1066800 h 6086475"/>
              <a:gd name="connsiteX41" fmla="*/ 3238500 w 7486650"/>
              <a:gd name="connsiteY41" fmla="*/ 1009650 h 6086475"/>
              <a:gd name="connsiteX42" fmla="*/ 3181350 w 7486650"/>
              <a:gd name="connsiteY42" fmla="*/ 914400 h 6086475"/>
              <a:gd name="connsiteX43" fmla="*/ 3171825 w 7486650"/>
              <a:gd name="connsiteY43" fmla="*/ 781050 h 6086475"/>
              <a:gd name="connsiteX44" fmla="*/ 3209925 w 7486650"/>
              <a:gd name="connsiteY44" fmla="*/ 600075 h 6086475"/>
              <a:gd name="connsiteX45" fmla="*/ 3228975 w 7486650"/>
              <a:gd name="connsiteY45" fmla="*/ 438150 h 6086475"/>
              <a:gd name="connsiteX46" fmla="*/ 3305175 w 7486650"/>
              <a:gd name="connsiteY46" fmla="*/ 285750 h 6086475"/>
              <a:gd name="connsiteX47" fmla="*/ 3343275 w 7486650"/>
              <a:gd name="connsiteY47" fmla="*/ 200025 h 6086475"/>
              <a:gd name="connsiteX48" fmla="*/ 3343275 w 7486650"/>
              <a:gd name="connsiteY48" fmla="*/ 200025 h 6086475"/>
              <a:gd name="connsiteX49" fmla="*/ 3476625 w 7486650"/>
              <a:gd name="connsiteY49" fmla="*/ 85725 h 6086475"/>
              <a:gd name="connsiteX50" fmla="*/ 3524250 w 7486650"/>
              <a:gd name="connsiteY50" fmla="*/ 0 h 6086475"/>
              <a:gd name="connsiteX51" fmla="*/ 4305300 w 7486650"/>
              <a:gd name="connsiteY51" fmla="*/ 19050 h 6086475"/>
              <a:gd name="connsiteX52" fmla="*/ 4381500 w 7486650"/>
              <a:gd name="connsiteY52" fmla="*/ 38100 h 6086475"/>
              <a:gd name="connsiteX53" fmla="*/ 4486275 w 7486650"/>
              <a:gd name="connsiteY53" fmla="*/ 47625 h 6086475"/>
              <a:gd name="connsiteX54" fmla="*/ 4676775 w 7486650"/>
              <a:gd name="connsiteY54" fmla="*/ 161925 h 6086475"/>
              <a:gd name="connsiteX55" fmla="*/ 4714875 w 7486650"/>
              <a:gd name="connsiteY55" fmla="*/ 285750 h 6086475"/>
              <a:gd name="connsiteX56" fmla="*/ 4714875 w 7486650"/>
              <a:gd name="connsiteY56" fmla="*/ 285750 h 6086475"/>
              <a:gd name="connsiteX57" fmla="*/ 4638675 w 7486650"/>
              <a:gd name="connsiteY57" fmla="*/ 390525 h 6086475"/>
              <a:gd name="connsiteX58" fmla="*/ 4581525 w 7486650"/>
              <a:gd name="connsiteY58" fmla="*/ 476250 h 6086475"/>
              <a:gd name="connsiteX59" fmla="*/ 4619625 w 7486650"/>
              <a:gd name="connsiteY59" fmla="*/ 571500 h 6086475"/>
              <a:gd name="connsiteX60" fmla="*/ 4733925 w 7486650"/>
              <a:gd name="connsiteY60" fmla="*/ 685800 h 6086475"/>
              <a:gd name="connsiteX61" fmla="*/ 4781550 w 7486650"/>
              <a:gd name="connsiteY61" fmla="*/ 819150 h 6086475"/>
              <a:gd name="connsiteX62" fmla="*/ 4819650 w 7486650"/>
              <a:gd name="connsiteY62" fmla="*/ 876300 h 6086475"/>
              <a:gd name="connsiteX63" fmla="*/ 4953000 w 7486650"/>
              <a:gd name="connsiteY63" fmla="*/ 914400 h 6086475"/>
              <a:gd name="connsiteX64" fmla="*/ 5038725 w 7486650"/>
              <a:gd name="connsiteY64" fmla="*/ 962025 h 6086475"/>
              <a:gd name="connsiteX65" fmla="*/ 5353050 w 7486650"/>
              <a:gd name="connsiteY65" fmla="*/ 885825 h 6086475"/>
              <a:gd name="connsiteX66" fmla="*/ 5638800 w 7486650"/>
              <a:gd name="connsiteY66" fmla="*/ 828675 h 6086475"/>
              <a:gd name="connsiteX67" fmla="*/ 5876925 w 7486650"/>
              <a:gd name="connsiteY67" fmla="*/ 762000 h 6086475"/>
              <a:gd name="connsiteX68" fmla="*/ 5934075 w 7486650"/>
              <a:gd name="connsiteY68" fmla="*/ 742950 h 6086475"/>
              <a:gd name="connsiteX69" fmla="*/ 6076950 w 7486650"/>
              <a:gd name="connsiteY69" fmla="*/ 876300 h 6086475"/>
              <a:gd name="connsiteX70" fmla="*/ 6210300 w 7486650"/>
              <a:gd name="connsiteY70" fmla="*/ 952500 h 6086475"/>
              <a:gd name="connsiteX71" fmla="*/ 6343650 w 7486650"/>
              <a:gd name="connsiteY71" fmla="*/ 1066800 h 6086475"/>
              <a:gd name="connsiteX72" fmla="*/ 6581775 w 7486650"/>
              <a:gd name="connsiteY72" fmla="*/ 1104900 h 6086475"/>
              <a:gd name="connsiteX73" fmla="*/ 6677025 w 7486650"/>
              <a:gd name="connsiteY73" fmla="*/ 1181100 h 6086475"/>
              <a:gd name="connsiteX74" fmla="*/ 6791325 w 7486650"/>
              <a:gd name="connsiteY74" fmla="*/ 1247775 h 6086475"/>
              <a:gd name="connsiteX75" fmla="*/ 7000875 w 7486650"/>
              <a:gd name="connsiteY75" fmla="*/ 1323975 h 6086475"/>
              <a:gd name="connsiteX76" fmla="*/ 7143750 w 7486650"/>
              <a:gd name="connsiteY76" fmla="*/ 1362075 h 6086475"/>
              <a:gd name="connsiteX77" fmla="*/ 7219950 w 7486650"/>
              <a:gd name="connsiteY77" fmla="*/ 1466850 h 6086475"/>
              <a:gd name="connsiteX78" fmla="*/ 7372350 w 7486650"/>
              <a:gd name="connsiteY78" fmla="*/ 1676400 h 6086475"/>
              <a:gd name="connsiteX79" fmla="*/ 7486650 w 7486650"/>
              <a:gd name="connsiteY79" fmla="*/ 1838325 h 6086475"/>
              <a:gd name="connsiteX80" fmla="*/ 7458075 w 7486650"/>
              <a:gd name="connsiteY80" fmla="*/ 2038350 h 6086475"/>
              <a:gd name="connsiteX81" fmla="*/ 7419975 w 7486650"/>
              <a:gd name="connsiteY81" fmla="*/ 2152650 h 6086475"/>
              <a:gd name="connsiteX82" fmla="*/ 7372350 w 7486650"/>
              <a:gd name="connsiteY82" fmla="*/ 2238375 h 6086475"/>
              <a:gd name="connsiteX83" fmla="*/ 7229475 w 7486650"/>
              <a:gd name="connsiteY83" fmla="*/ 2333625 h 6086475"/>
              <a:gd name="connsiteX84" fmla="*/ 7019925 w 7486650"/>
              <a:gd name="connsiteY84" fmla="*/ 2438400 h 6086475"/>
              <a:gd name="connsiteX85" fmla="*/ 6743700 w 7486650"/>
              <a:gd name="connsiteY85" fmla="*/ 2543175 h 6086475"/>
              <a:gd name="connsiteX86" fmla="*/ 6619875 w 7486650"/>
              <a:gd name="connsiteY86" fmla="*/ 2571750 h 6086475"/>
              <a:gd name="connsiteX87" fmla="*/ 6553200 w 7486650"/>
              <a:gd name="connsiteY87" fmla="*/ 2590800 h 6086475"/>
              <a:gd name="connsiteX88" fmla="*/ 6581775 w 7486650"/>
              <a:gd name="connsiteY88" fmla="*/ 2695575 h 6086475"/>
              <a:gd name="connsiteX89" fmla="*/ 6667500 w 7486650"/>
              <a:gd name="connsiteY89" fmla="*/ 2876550 h 6086475"/>
              <a:gd name="connsiteX90" fmla="*/ 6696075 w 7486650"/>
              <a:gd name="connsiteY90" fmla="*/ 3067050 h 6086475"/>
              <a:gd name="connsiteX91" fmla="*/ 6734175 w 7486650"/>
              <a:gd name="connsiteY91" fmla="*/ 3390900 h 6086475"/>
              <a:gd name="connsiteX92" fmla="*/ 6696075 w 7486650"/>
              <a:gd name="connsiteY92" fmla="*/ 3800475 h 6086475"/>
              <a:gd name="connsiteX93" fmla="*/ 6657975 w 7486650"/>
              <a:gd name="connsiteY93" fmla="*/ 4048125 h 6086475"/>
              <a:gd name="connsiteX94" fmla="*/ 6600825 w 7486650"/>
              <a:gd name="connsiteY94" fmla="*/ 4286250 h 6086475"/>
              <a:gd name="connsiteX95" fmla="*/ 6505575 w 7486650"/>
              <a:gd name="connsiteY95" fmla="*/ 4695825 h 6086475"/>
              <a:gd name="connsiteX96" fmla="*/ 6296025 w 7486650"/>
              <a:gd name="connsiteY96" fmla="*/ 5057775 h 6086475"/>
              <a:gd name="connsiteX97" fmla="*/ 6153150 w 7486650"/>
              <a:gd name="connsiteY97" fmla="*/ 5286375 h 6086475"/>
              <a:gd name="connsiteX98" fmla="*/ 5972175 w 7486650"/>
              <a:gd name="connsiteY98" fmla="*/ 5495925 h 6086475"/>
              <a:gd name="connsiteX99" fmla="*/ 5848350 w 7486650"/>
              <a:gd name="connsiteY99" fmla="*/ 5610225 h 6086475"/>
              <a:gd name="connsiteX100" fmla="*/ 5753100 w 7486650"/>
              <a:gd name="connsiteY100" fmla="*/ 5476875 h 6086475"/>
              <a:gd name="connsiteX101" fmla="*/ 5600700 w 7486650"/>
              <a:gd name="connsiteY101" fmla="*/ 5591175 h 6086475"/>
              <a:gd name="connsiteX102" fmla="*/ 5448300 w 7486650"/>
              <a:gd name="connsiteY102" fmla="*/ 5676900 h 6086475"/>
              <a:gd name="connsiteX103" fmla="*/ 5286375 w 7486650"/>
              <a:gd name="connsiteY103" fmla="*/ 5772150 h 6086475"/>
              <a:gd name="connsiteX104" fmla="*/ 5181600 w 7486650"/>
              <a:gd name="connsiteY104" fmla="*/ 5743575 h 6086475"/>
              <a:gd name="connsiteX105" fmla="*/ 5267325 w 7486650"/>
              <a:gd name="connsiteY105" fmla="*/ 5610225 h 6086475"/>
              <a:gd name="connsiteX106" fmla="*/ 5334000 w 7486650"/>
              <a:gd name="connsiteY106" fmla="*/ 5476875 h 6086475"/>
              <a:gd name="connsiteX107" fmla="*/ 5276850 w 7486650"/>
              <a:gd name="connsiteY107" fmla="*/ 5343525 h 6086475"/>
              <a:gd name="connsiteX108" fmla="*/ 5153025 w 7486650"/>
              <a:gd name="connsiteY108" fmla="*/ 5353050 h 6086475"/>
              <a:gd name="connsiteX109" fmla="*/ 4962525 w 7486650"/>
              <a:gd name="connsiteY109" fmla="*/ 5372100 h 6086475"/>
              <a:gd name="connsiteX110" fmla="*/ 4810125 w 7486650"/>
              <a:gd name="connsiteY110" fmla="*/ 5514975 h 6086475"/>
              <a:gd name="connsiteX111" fmla="*/ 4772025 w 7486650"/>
              <a:gd name="connsiteY111" fmla="*/ 5600700 h 6086475"/>
              <a:gd name="connsiteX112" fmla="*/ 4705350 w 7486650"/>
              <a:gd name="connsiteY112" fmla="*/ 5667375 h 6086475"/>
              <a:gd name="connsiteX113" fmla="*/ 4810125 w 7486650"/>
              <a:gd name="connsiteY113" fmla="*/ 6019800 h 6086475"/>
              <a:gd name="connsiteX114" fmla="*/ 4514850 w 7486650"/>
              <a:gd name="connsiteY114" fmla="*/ 6086475 h 6086475"/>
              <a:gd name="connsiteX115" fmla="*/ 4438650 w 7486650"/>
              <a:gd name="connsiteY115" fmla="*/ 6038850 h 6086475"/>
              <a:gd name="connsiteX0" fmla="*/ 4438650 w 7486650"/>
              <a:gd name="connsiteY0" fmla="*/ 6038850 h 6086475"/>
              <a:gd name="connsiteX1" fmla="*/ 4457700 w 7486650"/>
              <a:gd name="connsiteY1" fmla="*/ 5886450 h 6086475"/>
              <a:gd name="connsiteX2" fmla="*/ 4286250 w 7486650"/>
              <a:gd name="connsiteY2" fmla="*/ 5829300 h 6086475"/>
              <a:gd name="connsiteX3" fmla="*/ 4076700 w 7486650"/>
              <a:gd name="connsiteY3" fmla="*/ 5791200 h 6086475"/>
              <a:gd name="connsiteX4" fmla="*/ 3981450 w 7486650"/>
              <a:gd name="connsiteY4" fmla="*/ 5800725 h 6086475"/>
              <a:gd name="connsiteX5" fmla="*/ 3552825 w 7486650"/>
              <a:gd name="connsiteY5" fmla="*/ 5857875 h 6086475"/>
              <a:gd name="connsiteX6" fmla="*/ 3095625 w 7486650"/>
              <a:gd name="connsiteY6" fmla="*/ 5895975 h 6086475"/>
              <a:gd name="connsiteX7" fmla="*/ 2990850 w 7486650"/>
              <a:gd name="connsiteY7" fmla="*/ 5867400 h 6086475"/>
              <a:gd name="connsiteX8" fmla="*/ 2743200 w 7486650"/>
              <a:gd name="connsiteY8" fmla="*/ 5829300 h 6086475"/>
              <a:gd name="connsiteX9" fmla="*/ 2314575 w 7486650"/>
              <a:gd name="connsiteY9" fmla="*/ 5676900 h 6086475"/>
              <a:gd name="connsiteX10" fmla="*/ 1952625 w 7486650"/>
              <a:gd name="connsiteY10" fmla="*/ 5514975 h 6086475"/>
              <a:gd name="connsiteX11" fmla="*/ 1781175 w 7486650"/>
              <a:gd name="connsiteY11" fmla="*/ 5648325 h 6086475"/>
              <a:gd name="connsiteX12" fmla="*/ 1562100 w 7486650"/>
              <a:gd name="connsiteY12" fmla="*/ 5724525 h 6086475"/>
              <a:gd name="connsiteX13" fmla="*/ 1123950 w 7486650"/>
              <a:gd name="connsiteY13" fmla="*/ 5819775 h 6086475"/>
              <a:gd name="connsiteX14" fmla="*/ 981075 w 7486650"/>
              <a:gd name="connsiteY14" fmla="*/ 5819775 h 6086475"/>
              <a:gd name="connsiteX15" fmla="*/ 742950 w 7486650"/>
              <a:gd name="connsiteY15" fmla="*/ 5514975 h 6086475"/>
              <a:gd name="connsiteX16" fmla="*/ 523875 w 7486650"/>
              <a:gd name="connsiteY16" fmla="*/ 5200650 h 6086475"/>
              <a:gd name="connsiteX17" fmla="*/ 333375 w 7486650"/>
              <a:gd name="connsiteY17" fmla="*/ 4857750 h 6086475"/>
              <a:gd name="connsiteX18" fmla="*/ 142875 w 7486650"/>
              <a:gd name="connsiteY18" fmla="*/ 4410075 h 6086475"/>
              <a:gd name="connsiteX19" fmla="*/ 19050 w 7486650"/>
              <a:gd name="connsiteY19" fmla="*/ 3895725 h 6086475"/>
              <a:gd name="connsiteX20" fmla="*/ 0 w 7486650"/>
              <a:gd name="connsiteY20" fmla="*/ 3248025 h 6086475"/>
              <a:gd name="connsiteX21" fmla="*/ 76200 w 7486650"/>
              <a:gd name="connsiteY21" fmla="*/ 2752725 h 6086475"/>
              <a:gd name="connsiteX22" fmla="*/ 219075 w 7486650"/>
              <a:gd name="connsiteY22" fmla="*/ 2305050 h 6086475"/>
              <a:gd name="connsiteX23" fmla="*/ 485775 w 7486650"/>
              <a:gd name="connsiteY23" fmla="*/ 1819275 h 6086475"/>
              <a:gd name="connsiteX24" fmla="*/ 752475 w 7486650"/>
              <a:gd name="connsiteY24" fmla="*/ 1400175 h 6086475"/>
              <a:gd name="connsiteX25" fmla="*/ 1019175 w 7486650"/>
              <a:gd name="connsiteY25" fmla="*/ 1171575 h 6086475"/>
              <a:gd name="connsiteX26" fmla="*/ 1381125 w 7486650"/>
              <a:gd name="connsiteY26" fmla="*/ 885825 h 6086475"/>
              <a:gd name="connsiteX27" fmla="*/ 1657350 w 7486650"/>
              <a:gd name="connsiteY27" fmla="*/ 647700 h 6086475"/>
              <a:gd name="connsiteX28" fmla="*/ 1866900 w 7486650"/>
              <a:gd name="connsiteY28" fmla="*/ 542925 h 6086475"/>
              <a:gd name="connsiteX29" fmla="*/ 2105025 w 7486650"/>
              <a:gd name="connsiteY29" fmla="*/ 533400 h 6086475"/>
              <a:gd name="connsiteX30" fmla="*/ 2171700 w 7486650"/>
              <a:gd name="connsiteY30" fmla="*/ 600075 h 6086475"/>
              <a:gd name="connsiteX31" fmla="*/ 2257425 w 7486650"/>
              <a:gd name="connsiteY31" fmla="*/ 723900 h 6086475"/>
              <a:gd name="connsiteX32" fmla="*/ 2324100 w 7486650"/>
              <a:gd name="connsiteY32" fmla="*/ 762000 h 6086475"/>
              <a:gd name="connsiteX33" fmla="*/ 2371725 w 7486650"/>
              <a:gd name="connsiteY33" fmla="*/ 790575 h 6086475"/>
              <a:gd name="connsiteX34" fmla="*/ 2438400 w 7486650"/>
              <a:gd name="connsiteY34" fmla="*/ 923925 h 6086475"/>
              <a:gd name="connsiteX35" fmla="*/ 2647950 w 7486650"/>
              <a:gd name="connsiteY35" fmla="*/ 781050 h 6086475"/>
              <a:gd name="connsiteX36" fmla="*/ 2847975 w 7486650"/>
              <a:gd name="connsiteY36" fmla="*/ 885825 h 6086475"/>
              <a:gd name="connsiteX37" fmla="*/ 3009900 w 7486650"/>
              <a:gd name="connsiteY37" fmla="*/ 962025 h 6086475"/>
              <a:gd name="connsiteX38" fmla="*/ 3143250 w 7486650"/>
              <a:gd name="connsiteY38" fmla="*/ 1143000 h 6086475"/>
              <a:gd name="connsiteX39" fmla="*/ 3181350 w 7486650"/>
              <a:gd name="connsiteY39" fmla="*/ 1143000 h 6086475"/>
              <a:gd name="connsiteX40" fmla="*/ 3181350 w 7486650"/>
              <a:gd name="connsiteY40" fmla="*/ 1066800 h 6086475"/>
              <a:gd name="connsiteX41" fmla="*/ 3238500 w 7486650"/>
              <a:gd name="connsiteY41" fmla="*/ 1009650 h 6086475"/>
              <a:gd name="connsiteX42" fmla="*/ 3181350 w 7486650"/>
              <a:gd name="connsiteY42" fmla="*/ 914400 h 6086475"/>
              <a:gd name="connsiteX43" fmla="*/ 3171825 w 7486650"/>
              <a:gd name="connsiteY43" fmla="*/ 781050 h 6086475"/>
              <a:gd name="connsiteX44" fmla="*/ 3209925 w 7486650"/>
              <a:gd name="connsiteY44" fmla="*/ 600075 h 6086475"/>
              <a:gd name="connsiteX45" fmla="*/ 3228975 w 7486650"/>
              <a:gd name="connsiteY45" fmla="*/ 438150 h 6086475"/>
              <a:gd name="connsiteX46" fmla="*/ 3305175 w 7486650"/>
              <a:gd name="connsiteY46" fmla="*/ 285750 h 6086475"/>
              <a:gd name="connsiteX47" fmla="*/ 3343275 w 7486650"/>
              <a:gd name="connsiteY47" fmla="*/ 200025 h 6086475"/>
              <a:gd name="connsiteX48" fmla="*/ 3343275 w 7486650"/>
              <a:gd name="connsiteY48" fmla="*/ 200025 h 6086475"/>
              <a:gd name="connsiteX49" fmla="*/ 3476625 w 7486650"/>
              <a:gd name="connsiteY49" fmla="*/ 85725 h 6086475"/>
              <a:gd name="connsiteX50" fmla="*/ 3524250 w 7486650"/>
              <a:gd name="connsiteY50" fmla="*/ 0 h 6086475"/>
              <a:gd name="connsiteX51" fmla="*/ 4305300 w 7486650"/>
              <a:gd name="connsiteY51" fmla="*/ 19050 h 6086475"/>
              <a:gd name="connsiteX52" fmla="*/ 4381500 w 7486650"/>
              <a:gd name="connsiteY52" fmla="*/ 38100 h 6086475"/>
              <a:gd name="connsiteX53" fmla="*/ 4486275 w 7486650"/>
              <a:gd name="connsiteY53" fmla="*/ 47625 h 6086475"/>
              <a:gd name="connsiteX54" fmla="*/ 4676775 w 7486650"/>
              <a:gd name="connsiteY54" fmla="*/ 161925 h 6086475"/>
              <a:gd name="connsiteX55" fmla="*/ 4714875 w 7486650"/>
              <a:gd name="connsiteY55" fmla="*/ 285750 h 6086475"/>
              <a:gd name="connsiteX56" fmla="*/ 4714875 w 7486650"/>
              <a:gd name="connsiteY56" fmla="*/ 285750 h 6086475"/>
              <a:gd name="connsiteX57" fmla="*/ 4638675 w 7486650"/>
              <a:gd name="connsiteY57" fmla="*/ 390525 h 6086475"/>
              <a:gd name="connsiteX58" fmla="*/ 4581525 w 7486650"/>
              <a:gd name="connsiteY58" fmla="*/ 476250 h 6086475"/>
              <a:gd name="connsiteX59" fmla="*/ 4619625 w 7486650"/>
              <a:gd name="connsiteY59" fmla="*/ 571500 h 6086475"/>
              <a:gd name="connsiteX60" fmla="*/ 4733925 w 7486650"/>
              <a:gd name="connsiteY60" fmla="*/ 685800 h 6086475"/>
              <a:gd name="connsiteX61" fmla="*/ 4781550 w 7486650"/>
              <a:gd name="connsiteY61" fmla="*/ 819150 h 6086475"/>
              <a:gd name="connsiteX62" fmla="*/ 4819650 w 7486650"/>
              <a:gd name="connsiteY62" fmla="*/ 876300 h 6086475"/>
              <a:gd name="connsiteX63" fmla="*/ 4953000 w 7486650"/>
              <a:gd name="connsiteY63" fmla="*/ 914400 h 6086475"/>
              <a:gd name="connsiteX64" fmla="*/ 5038725 w 7486650"/>
              <a:gd name="connsiteY64" fmla="*/ 962025 h 6086475"/>
              <a:gd name="connsiteX65" fmla="*/ 5353050 w 7486650"/>
              <a:gd name="connsiteY65" fmla="*/ 885825 h 6086475"/>
              <a:gd name="connsiteX66" fmla="*/ 5638800 w 7486650"/>
              <a:gd name="connsiteY66" fmla="*/ 828675 h 6086475"/>
              <a:gd name="connsiteX67" fmla="*/ 5876925 w 7486650"/>
              <a:gd name="connsiteY67" fmla="*/ 762000 h 6086475"/>
              <a:gd name="connsiteX68" fmla="*/ 5934075 w 7486650"/>
              <a:gd name="connsiteY68" fmla="*/ 742950 h 6086475"/>
              <a:gd name="connsiteX69" fmla="*/ 6076950 w 7486650"/>
              <a:gd name="connsiteY69" fmla="*/ 876300 h 6086475"/>
              <a:gd name="connsiteX70" fmla="*/ 6210300 w 7486650"/>
              <a:gd name="connsiteY70" fmla="*/ 952500 h 6086475"/>
              <a:gd name="connsiteX71" fmla="*/ 6343650 w 7486650"/>
              <a:gd name="connsiteY71" fmla="*/ 1066800 h 6086475"/>
              <a:gd name="connsiteX72" fmla="*/ 6581775 w 7486650"/>
              <a:gd name="connsiteY72" fmla="*/ 1104900 h 6086475"/>
              <a:gd name="connsiteX73" fmla="*/ 6677025 w 7486650"/>
              <a:gd name="connsiteY73" fmla="*/ 1181100 h 6086475"/>
              <a:gd name="connsiteX74" fmla="*/ 6791325 w 7486650"/>
              <a:gd name="connsiteY74" fmla="*/ 1247775 h 6086475"/>
              <a:gd name="connsiteX75" fmla="*/ 7000875 w 7486650"/>
              <a:gd name="connsiteY75" fmla="*/ 1323975 h 6086475"/>
              <a:gd name="connsiteX76" fmla="*/ 7143750 w 7486650"/>
              <a:gd name="connsiteY76" fmla="*/ 1362075 h 6086475"/>
              <a:gd name="connsiteX77" fmla="*/ 7219950 w 7486650"/>
              <a:gd name="connsiteY77" fmla="*/ 1466850 h 6086475"/>
              <a:gd name="connsiteX78" fmla="*/ 7372350 w 7486650"/>
              <a:gd name="connsiteY78" fmla="*/ 1676400 h 6086475"/>
              <a:gd name="connsiteX79" fmla="*/ 7486650 w 7486650"/>
              <a:gd name="connsiteY79" fmla="*/ 1838325 h 6086475"/>
              <a:gd name="connsiteX80" fmla="*/ 7458075 w 7486650"/>
              <a:gd name="connsiteY80" fmla="*/ 2038350 h 6086475"/>
              <a:gd name="connsiteX81" fmla="*/ 7419975 w 7486650"/>
              <a:gd name="connsiteY81" fmla="*/ 2152650 h 6086475"/>
              <a:gd name="connsiteX82" fmla="*/ 7372350 w 7486650"/>
              <a:gd name="connsiteY82" fmla="*/ 2238375 h 6086475"/>
              <a:gd name="connsiteX83" fmla="*/ 7229475 w 7486650"/>
              <a:gd name="connsiteY83" fmla="*/ 2333625 h 6086475"/>
              <a:gd name="connsiteX84" fmla="*/ 7019925 w 7486650"/>
              <a:gd name="connsiteY84" fmla="*/ 2438400 h 6086475"/>
              <a:gd name="connsiteX85" fmla="*/ 6743700 w 7486650"/>
              <a:gd name="connsiteY85" fmla="*/ 2543175 h 6086475"/>
              <a:gd name="connsiteX86" fmla="*/ 6619875 w 7486650"/>
              <a:gd name="connsiteY86" fmla="*/ 2571750 h 6086475"/>
              <a:gd name="connsiteX87" fmla="*/ 6553200 w 7486650"/>
              <a:gd name="connsiteY87" fmla="*/ 2590800 h 6086475"/>
              <a:gd name="connsiteX88" fmla="*/ 6581775 w 7486650"/>
              <a:gd name="connsiteY88" fmla="*/ 2695575 h 6086475"/>
              <a:gd name="connsiteX89" fmla="*/ 6667500 w 7486650"/>
              <a:gd name="connsiteY89" fmla="*/ 2876550 h 6086475"/>
              <a:gd name="connsiteX90" fmla="*/ 6696075 w 7486650"/>
              <a:gd name="connsiteY90" fmla="*/ 3067050 h 6086475"/>
              <a:gd name="connsiteX91" fmla="*/ 6734175 w 7486650"/>
              <a:gd name="connsiteY91" fmla="*/ 3390900 h 6086475"/>
              <a:gd name="connsiteX92" fmla="*/ 6696075 w 7486650"/>
              <a:gd name="connsiteY92" fmla="*/ 3800475 h 6086475"/>
              <a:gd name="connsiteX93" fmla="*/ 6657975 w 7486650"/>
              <a:gd name="connsiteY93" fmla="*/ 4048125 h 6086475"/>
              <a:gd name="connsiteX94" fmla="*/ 6600825 w 7486650"/>
              <a:gd name="connsiteY94" fmla="*/ 4286250 h 6086475"/>
              <a:gd name="connsiteX95" fmla="*/ 6505575 w 7486650"/>
              <a:gd name="connsiteY95" fmla="*/ 4695825 h 6086475"/>
              <a:gd name="connsiteX96" fmla="*/ 6296025 w 7486650"/>
              <a:gd name="connsiteY96" fmla="*/ 5057775 h 6086475"/>
              <a:gd name="connsiteX97" fmla="*/ 6153150 w 7486650"/>
              <a:gd name="connsiteY97" fmla="*/ 5286375 h 6086475"/>
              <a:gd name="connsiteX98" fmla="*/ 5972175 w 7486650"/>
              <a:gd name="connsiteY98" fmla="*/ 5495925 h 6086475"/>
              <a:gd name="connsiteX99" fmla="*/ 5848350 w 7486650"/>
              <a:gd name="connsiteY99" fmla="*/ 5610225 h 6086475"/>
              <a:gd name="connsiteX100" fmla="*/ 5753100 w 7486650"/>
              <a:gd name="connsiteY100" fmla="*/ 5476875 h 6086475"/>
              <a:gd name="connsiteX101" fmla="*/ 5600700 w 7486650"/>
              <a:gd name="connsiteY101" fmla="*/ 5591175 h 6086475"/>
              <a:gd name="connsiteX102" fmla="*/ 5448300 w 7486650"/>
              <a:gd name="connsiteY102" fmla="*/ 5676900 h 6086475"/>
              <a:gd name="connsiteX103" fmla="*/ 5286375 w 7486650"/>
              <a:gd name="connsiteY103" fmla="*/ 5772150 h 6086475"/>
              <a:gd name="connsiteX104" fmla="*/ 5181600 w 7486650"/>
              <a:gd name="connsiteY104" fmla="*/ 5743575 h 6086475"/>
              <a:gd name="connsiteX105" fmla="*/ 5267325 w 7486650"/>
              <a:gd name="connsiteY105" fmla="*/ 5610225 h 6086475"/>
              <a:gd name="connsiteX106" fmla="*/ 5334000 w 7486650"/>
              <a:gd name="connsiteY106" fmla="*/ 5476875 h 6086475"/>
              <a:gd name="connsiteX107" fmla="*/ 5276850 w 7486650"/>
              <a:gd name="connsiteY107" fmla="*/ 5343525 h 6086475"/>
              <a:gd name="connsiteX108" fmla="*/ 5153025 w 7486650"/>
              <a:gd name="connsiteY108" fmla="*/ 5353050 h 6086475"/>
              <a:gd name="connsiteX109" fmla="*/ 4962525 w 7486650"/>
              <a:gd name="connsiteY109" fmla="*/ 5372100 h 6086475"/>
              <a:gd name="connsiteX110" fmla="*/ 4810125 w 7486650"/>
              <a:gd name="connsiteY110" fmla="*/ 5514975 h 6086475"/>
              <a:gd name="connsiteX111" fmla="*/ 4772025 w 7486650"/>
              <a:gd name="connsiteY111" fmla="*/ 5600700 h 6086475"/>
              <a:gd name="connsiteX112" fmla="*/ 4705350 w 7486650"/>
              <a:gd name="connsiteY112" fmla="*/ 5667375 h 6086475"/>
              <a:gd name="connsiteX113" fmla="*/ 4810125 w 7486650"/>
              <a:gd name="connsiteY113" fmla="*/ 6019800 h 6086475"/>
              <a:gd name="connsiteX114" fmla="*/ 4514850 w 7486650"/>
              <a:gd name="connsiteY114" fmla="*/ 6086475 h 6086475"/>
              <a:gd name="connsiteX115" fmla="*/ 4438650 w 7486650"/>
              <a:gd name="connsiteY115" fmla="*/ 6038850 h 608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486650" h="6086475">
                <a:moveTo>
                  <a:pt x="4438650" y="6038850"/>
                </a:moveTo>
                <a:lnTo>
                  <a:pt x="4457700" y="5886450"/>
                </a:lnTo>
                <a:lnTo>
                  <a:pt x="4286250" y="5829300"/>
                </a:lnTo>
                <a:lnTo>
                  <a:pt x="4076700" y="5791200"/>
                </a:lnTo>
                <a:lnTo>
                  <a:pt x="3981450" y="5800725"/>
                </a:lnTo>
                <a:lnTo>
                  <a:pt x="3552825" y="5857875"/>
                </a:lnTo>
                <a:lnTo>
                  <a:pt x="3095625" y="5895975"/>
                </a:lnTo>
                <a:cubicBezTo>
                  <a:pt x="3003876" y="5865392"/>
                  <a:pt x="3040021" y="5867400"/>
                  <a:pt x="2990850" y="5867400"/>
                </a:cubicBezTo>
                <a:lnTo>
                  <a:pt x="2743200" y="5829300"/>
                </a:lnTo>
                <a:lnTo>
                  <a:pt x="2314575" y="5676900"/>
                </a:lnTo>
                <a:lnTo>
                  <a:pt x="1952625" y="5514975"/>
                </a:lnTo>
                <a:lnTo>
                  <a:pt x="1781175" y="5648325"/>
                </a:lnTo>
                <a:lnTo>
                  <a:pt x="1562100" y="5724525"/>
                </a:lnTo>
                <a:lnTo>
                  <a:pt x="1123950" y="5819775"/>
                </a:lnTo>
                <a:lnTo>
                  <a:pt x="981075" y="5819775"/>
                </a:lnTo>
                <a:lnTo>
                  <a:pt x="742950" y="5514975"/>
                </a:lnTo>
                <a:lnTo>
                  <a:pt x="523875" y="5200650"/>
                </a:lnTo>
                <a:lnTo>
                  <a:pt x="333375" y="4857750"/>
                </a:lnTo>
                <a:lnTo>
                  <a:pt x="142875" y="4410075"/>
                </a:lnTo>
                <a:lnTo>
                  <a:pt x="19050" y="3895725"/>
                </a:lnTo>
                <a:lnTo>
                  <a:pt x="0" y="3248025"/>
                </a:lnTo>
                <a:lnTo>
                  <a:pt x="76200" y="2752725"/>
                </a:lnTo>
                <a:lnTo>
                  <a:pt x="219075" y="2305050"/>
                </a:lnTo>
                <a:lnTo>
                  <a:pt x="485775" y="1819275"/>
                </a:lnTo>
                <a:lnTo>
                  <a:pt x="752475" y="1400175"/>
                </a:lnTo>
                <a:lnTo>
                  <a:pt x="1019175" y="1171575"/>
                </a:lnTo>
                <a:lnTo>
                  <a:pt x="1381125" y="885825"/>
                </a:lnTo>
                <a:lnTo>
                  <a:pt x="1657350" y="647700"/>
                </a:lnTo>
                <a:lnTo>
                  <a:pt x="1866900" y="542925"/>
                </a:lnTo>
                <a:lnTo>
                  <a:pt x="2105025" y="533400"/>
                </a:lnTo>
                <a:lnTo>
                  <a:pt x="2171700" y="600075"/>
                </a:lnTo>
                <a:lnTo>
                  <a:pt x="2257425" y="723900"/>
                </a:lnTo>
                <a:lnTo>
                  <a:pt x="2324100" y="762000"/>
                </a:lnTo>
                <a:lnTo>
                  <a:pt x="2371725" y="790575"/>
                </a:lnTo>
                <a:lnTo>
                  <a:pt x="2438400" y="923925"/>
                </a:lnTo>
                <a:lnTo>
                  <a:pt x="2647950" y="781050"/>
                </a:lnTo>
                <a:lnTo>
                  <a:pt x="2847975" y="885825"/>
                </a:lnTo>
                <a:lnTo>
                  <a:pt x="3009900" y="962025"/>
                </a:lnTo>
                <a:lnTo>
                  <a:pt x="3143250" y="1143000"/>
                </a:lnTo>
                <a:lnTo>
                  <a:pt x="3181350" y="1143000"/>
                </a:lnTo>
                <a:lnTo>
                  <a:pt x="3181350" y="1066800"/>
                </a:lnTo>
                <a:lnTo>
                  <a:pt x="3238500" y="1009650"/>
                </a:lnTo>
                <a:lnTo>
                  <a:pt x="3181350" y="914400"/>
                </a:lnTo>
                <a:lnTo>
                  <a:pt x="3171825" y="781050"/>
                </a:lnTo>
                <a:lnTo>
                  <a:pt x="3209925" y="600075"/>
                </a:lnTo>
                <a:lnTo>
                  <a:pt x="3228975" y="438150"/>
                </a:lnTo>
                <a:lnTo>
                  <a:pt x="3305175" y="285750"/>
                </a:lnTo>
                <a:lnTo>
                  <a:pt x="3343275" y="200025"/>
                </a:lnTo>
                <a:lnTo>
                  <a:pt x="3343275" y="200025"/>
                </a:lnTo>
                <a:lnTo>
                  <a:pt x="3476625" y="85725"/>
                </a:lnTo>
                <a:lnTo>
                  <a:pt x="3524250" y="0"/>
                </a:lnTo>
                <a:lnTo>
                  <a:pt x="4305300" y="19050"/>
                </a:lnTo>
                <a:lnTo>
                  <a:pt x="4381500" y="38100"/>
                </a:lnTo>
                <a:lnTo>
                  <a:pt x="4486275" y="47625"/>
                </a:lnTo>
                <a:lnTo>
                  <a:pt x="4676775" y="161925"/>
                </a:lnTo>
                <a:lnTo>
                  <a:pt x="4714875" y="285750"/>
                </a:lnTo>
                <a:lnTo>
                  <a:pt x="4714875" y="285750"/>
                </a:lnTo>
                <a:lnTo>
                  <a:pt x="4638675" y="390525"/>
                </a:lnTo>
                <a:lnTo>
                  <a:pt x="4581525" y="476250"/>
                </a:lnTo>
                <a:lnTo>
                  <a:pt x="4619625" y="571500"/>
                </a:lnTo>
                <a:lnTo>
                  <a:pt x="4733925" y="685800"/>
                </a:lnTo>
                <a:lnTo>
                  <a:pt x="4781550" y="819150"/>
                </a:lnTo>
                <a:lnTo>
                  <a:pt x="4819650" y="876300"/>
                </a:lnTo>
                <a:lnTo>
                  <a:pt x="4953000" y="914400"/>
                </a:lnTo>
                <a:lnTo>
                  <a:pt x="5038725" y="962025"/>
                </a:lnTo>
                <a:lnTo>
                  <a:pt x="5353050" y="885825"/>
                </a:lnTo>
                <a:lnTo>
                  <a:pt x="5638800" y="828675"/>
                </a:lnTo>
                <a:lnTo>
                  <a:pt x="5876925" y="762000"/>
                </a:lnTo>
                <a:lnTo>
                  <a:pt x="5934075" y="742950"/>
                </a:lnTo>
                <a:lnTo>
                  <a:pt x="6076950" y="876300"/>
                </a:lnTo>
                <a:lnTo>
                  <a:pt x="6210300" y="952500"/>
                </a:lnTo>
                <a:lnTo>
                  <a:pt x="6343650" y="1066800"/>
                </a:lnTo>
                <a:lnTo>
                  <a:pt x="6581775" y="1104900"/>
                </a:lnTo>
                <a:lnTo>
                  <a:pt x="6677025" y="1181100"/>
                </a:lnTo>
                <a:lnTo>
                  <a:pt x="6791325" y="1247775"/>
                </a:lnTo>
                <a:lnTo>
                  <a:pt x="7000875" y="1323975"/>
                </a:lnTo>
                <a:lnTo>
                  <a:pt x="7143750" y="1362075"/>
                </a:lnTo>
                <a:lnTo>
                  <a:pt x="7219950" y="1466850"/>
                </a:lnTo>
                <a:lnTo>
                  <a:pt x="7372350" y="1676400"/>
                </a:lnTo>
                <a:lnTo>
                  <a:pt x="7486650" y="1838325"/>
                </a:lnTo>
                <a:lnTo>
                  <a:pt x="7458075" y="2038350"/>
                </a:lnTo>
                <a:lnTo>
                  <a:pt x="7419975" y="2152650"/>
                </a:lnTo>
                <a:lnTo>
                  <a:pt x="7372350" y="2238375"/>
                </a:lnTo>
                <a:lnTo>
                  <a:pt x="7229475" y="2333625"/>
                </a:lnTo>
                <a:lnTo>
                  <a:pt x="7019925" y="2438400"/>
                </a:lnTo>
                <a:lnTo>
                  <a:pt x="6743700" y="2543175"/>
                </a:lnTo>
                <a:lnTo>
                  <a:pt x="6619875" y="2571750"/>
                </a:lnTo>
                <a:lnTo>
                  <a:pt x="6553200" y="2590800"/>
                </a:lnTo>
                <a:lnTo>
                  <a:pt x="6581775" y="2695575"/>
                </a:lnTo>
                <a:lnTo>
                  <a:pt x="6667500" y="2876550"/>
                </a:lnTo>
                <a:lnTo>
                  <a:pt x="6696075" y="3067050"/>
                </a:lnTo>
                <a:lnTo>
                  <a:pt x="6734175" y="3390900"/>
                </a:lnTo>
                <a:lnTo>
                  <a:pt x="6696075" y="3800475"/>
                </a:lnTo>
                <a:lnTo>
                  <a:pt x="6657975" y="4048125"/>
                </a:lnTo>
                <a:lnTo>
                  <a:pt x="6600825" y="4286250"/>
                </a:lnTo>
                <a:lnTo>
                  <a:pt x="6505575" y="4695825"/>
                </a:lnTo>
                <a:lnTo>
                  <a:pt x="6296025" y="5057775"/>
                </a:lnTo>
                <a:lnTo>
                  <a:pt x="6153150" y="5286375"/>
                </a:lnTo>
                <a:lnTo>
                  <a:pt x="5972175" y="5495925"/>
                </a:lnTo>
                <a:lnTo>
                  <a:pt x="5848350" y="5610225"/>
                </a:lnTo>
                <a:lnTo>
                  <a:pt x="5753100" y="5476875"/>
                </a:lnTo>
                <a:lnTo>
                  <a:pt x="5600700" y="5591175"/>
                </a:lnTo>
                <a:lnTo>
                  <a:pt x="5448300" y="5676900"/>
                </a:lnTo>
                <a:lnTo>
                  <a:pt x="5286375" y="5772150"/>
                </a:lnTo>
                <a:lnTo>
                  <a:pt x="5181600" y="5743575"/>
                </a:lnTo>
                <a:lnTo>
                  <a:pt x="5267325" y="5610225"/>
                </a:lnTo>
                <a:lnTo>
                  <a:pt x="5334000" y="5476875"/>
                </a:lnTo>
                <a:lnTo>
                  <a:pt x="5276850" y="5343525"/>
                </a:lnTo>
                <a:lnTo>
                  <a:pt x="5153025" y="5353050"/>
                </a:lnTo>
                <a:lnTo>
                  <a:pt x="4962525" y="5372100"/>
                </a:lnTo>
                <a:lnTo>
                  <a:pt x="4810125" y="5514975"/>
                </a:lnTo>
                <a:lnTo>
                  <a:pt x="4772025" y="5600700"/>
                </a:lnTo>
                <a:lnTo>
                  <a:pt x="4705350" y="5667375"/>
                </a:lnTo>
                <a:lnTo>
                  <a:pt x="4810125" y="6019800"/>
                </a:lnTo>
                <a:lnTo>
                  <a:pt x="4514850" y="6086475"/>
                </a:lnTo>
                <a:lnTo>
                  <a:pt x="4438650" y="6038850"/>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B22694-9DEB-4999-A04E-9FA558869363}"/>
              </a:ext>
            </a:extLst>
          </p:cNvPr>
          <p:cNvSpPr txBox="1">
            <a:spLocks/>
          </p:cNvSpPr>
          <p:nvPr/>
        </p:nvSpPr>
        <p:spPr>
          <a:xfrm>
            <a:off x="5648971" y="222539"/>
            <a:ext cx="261266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7" name="Rectangle 2">
            <a:extLst>
              <a:ext uri="{FF2B5EF4-FFF2-40B4-BE49-F238E27FC236}">
                <a16:creationId xmlns:a16="http://schemas.microsoft.com/office/drawing/2014/main" id="{EE56ED2D-83EE-4D93-BCEC-4148FB05E192}"/>
              </a:ext>
            </a:extLst>
          </p:cNvPr>
          <p:cNvSpPr txBox="1">
            <a:spLocks noChangeArrowheads="1"/>
          </p:cNvSpPr>
          <p:nvPr/>
        </p:nvSpPr>
        <p:spPr bwMode="auto">
          <a:xfrm>
            <a:off x="4932948" y="884789"/>
            <a:ext cx="116441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chemeClr val="bg1"/>
              </a:solidFill>
              <a:effectLst>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1A667EC-41BC-43D9-B72D-A91231D4057A}"/>
              </a:ext>
            </a:extLst>
          </p:cNvPr>
          <p:cNvSpPr txBox="1">
            <a:spLocks noChangeArrowheads="1"/>
          </p:cNvSpPr>
          <p:nvPr/>
        </p:nvSpPr>
        <p:spPr bwMode="auto">
          <a:xfrm>
            <a:off x="4932948" y="884789"/>
            <a:ext cx="116441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2:15-17 </a:t>
            </a:r>
          </a:p>
        </p:txBody>
      </p:sp>
      <p:sp>
        <p:nvSpPr>
          <p:cNvPr id="5" name="Rectangle 2">
            <a:extLst>
              <a:ext uri="{FF2B5EF4-FFF2-40B4-BE49-F238E27FC236}">
                <a16:creationId xmlns:a16="http://schemas.microsoft.com/office/drawing/2014/main" id="{7B73B0D9-6CFA-4A16-B50B-6732D51FD993}"/>
              </a:ext>
            </a:extLst>
          </p:cNvPr>
          <p:cNvSpPr txBox="1">
            <a:spLocks noChangeArrowheads="1"/>
          </p:cNvSpPr>
          <p:nvPr/>
        </p:nvSpPr>
        <p:spPr bwMode="auto">
          <a:xfrm>
            <a:off x="4709944" y="210829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2715648-BDFA-4D7A-95CF-1C285EA80DCD}"/>
              </a:ext>
            </a:extLst>
          </p:cNvPr>
          <p:cNvSpPr txBox="1">
            <a:spLocks noChangeArrowheads="1"/>
          </p:cNvSpPr>
          <p:nvPr/>
        </p:nvSpPr>
        <p:spPr bwMode="auto">
          <a:xfrm>
            <a:off x="4709944" y="2102548"/>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06D1085-EC63-48BF-BAAA-A574C8B6B14D}"/>
              </a:ext>
            </a:extLst>
          </p:cNvPr>
          <p:cNvSpPr txBox="1">
            <a:spLocks noChangeArrowheads="1"/>
          </p:cNvSpPr>
          <p:nvPr/>
        </p:nvSpPr>
        <p:spPr bwMode="auto">
          <a:xfrm>
            <a:off x="4709944" y="210829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FEA94EA-9FF8-4B87-A2D9-D90F18A841BA}"/>
              </a:ext>
            </a:extLst>
          </p:cNvPr>
          <p:cNvSpPr txBox="1">
            <a:spLocks noChangeArrowheads="1"/>
          </p:cNvSpPr>
          <p:nvPr/>
        </p:nvSpPr>
        <p:spPr bwMode="auto">
          <a:xfrm>
            <a:off x="4709944" y="210829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67E573D-E7B3-4EFB-879A-719AA4674A97}"/>
              </a:ext>
            </a:extLst>
          </p:cNvPr>
          <p:cNvSpPr txBox="1">
            <a:spLocks noChangeArrowheads="1"/>
          </p:cNvSpPr>
          <p:nvPr/>
        </p:nvSpPr>
        <p:spPr bwMode="auto">
          <a:xfrm>
            <a:off x="4709944" y="2110680"/>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6D14141-814C-410C-85BC-9196704CC93A}"/>
              </a:ext>
            </a:extLst>
          </p:cNvPr>
          <p:cNvSpPr txBox="1">
            <a:spLocks noChangeArrowheads="1"/>
          </p:cNvSpPr>
          <p:nvPr/>
        </p:nvSpPr>
        <p:spPr bwMode="auto">
          <a:xfrm>
            <a:off x="4709944" y="210829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A067DAF2-B973-468E-B682-8DE460C6E7F7}"/>
              </a:ext>
            </a:extLst>
          </p:cNvPr>
          <p:cNvSpPr txBox="1">
            <a:spLocks noChangeArrowheads="1"/>
          </p:cNvSpPr>
          <p:nvPr/>
        </p:nvSpPr>
        <p:spPr bwMode="auto">
          <a:xfrm>
            <a:off x="4252799" y="4123593"/>
            <a:ext cx="157489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world</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06142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2"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2"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3"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3"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3"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3"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3"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grpId="0" nodeType="clickEffect">
                                  <p:stCondLst>
                                    <p:cond delay="150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2000"/>
                                        <p:tgtEl>
                                          <p:spTgt spid="3074"/>
                                        </p:tgtEl>
                                      </p:cBhvr>
                                    </p:animEffect>
                                    <p:anim calcmode="lin" valueType="num">
                                      <p:cBhvr>
                                        <p:cTn id="34" dur="2000" fill="hold"/>
                                        <p:tgtEl>
                                          <p:spTgt spid="3074"/>
                                        </p:tgtEl>
                                        <p:attrNameLst>
                                          <p:attrName>style.rotation</p:attrName>
                                        </p:attrNameLst>
                                      </p:cBhvr>
                                      <p:tavLst>
                                        <p:tav tm="0">
                                          <p:val>
                                            <p:fltVal val="720"/>
                                          </p:val>
                                        </p:tav>
                                        <p:tav tm="100000">
                                          <p:val>
                                            <p:fltVal val="0"/>
                                          </p:val>
                                        </p:tav>
                                      </p:tavLst>
                                    </p:anim>
                                    <p:anim calcmode="lin" valueType="num">
                                      <p:cBhvr>
                                        <p:cTn id="35" dur="2000" fill="hold"/>
                                        <p:tgtEl>
                                          <p:spTgt spid="3074"/>
                                        </p:tgtEl>
                                        <p:attrNameLst>
                                          <p:attrName>ppt_h</p:attrName>
                                        </p:attrNameLst>
                                      </p:cBhvr>
                                      <p:tavLst>
                                        <p:tav tm="0">
                                          <p:val>
                                            <p:fltVal val="0"/>
                                          </p:val>
                                        </p:tav>
                                        <p:tav tm="100000">
                                          <p:val>
                                            <p:strVal val="#ppt_h"/>
                                          </p:val>
                                        </p:tav>
                                      </p:tavLst>
                                    </p:anim>
                                    <p:anim calcmode="lin" valueType="num">
                                      <p:cBhvr>
                                        <p:cTn id="36" dur="2000" fill="hold"/>
                                        <p:tgtEl>
                                          <p:spTgt spid="3074"/>
                                        </p:tgtEl>
                                        <p:attrNameLst>
                                          <p:attrName>ppt_w</p:attrName>
                                        </p:attrNameLst>
                                      </p:cBhvr>
                                      <p:tavLst>
                                        <p:tav tm="0">
                                          <p:val>
                                            <p:fltVal val="0"/>
                                          </p:val>
                                        </p:tav>
                                        <p:tav tm="100000">
                                          <p:val>
                                            <p:strVal val="#ppt_w"/>
                                          </p:val>
                                        </p:tav>
                                      </p:tavLst>
                                    </p:anim>
                                  </p:childTnLst>
                                </p:cTn>
                              </p:par>
                              <p:par>
                                <p:cTn id="37" presetID="42" presetClass="path" presetSubtype="0" accel="50000" decel="50000" fill="hold" grpId="1" nodeType="withEffect">
                                  <p:stCondLst>
                                    <p:cond delay="0"/>
                                  </p:stCondLst>
                                  <p:childTnLst>
                                    <p:animMotion origin="layout" path="M -2.77778E-6 1.11111E-6 L 0.23143 -0.17708 " pathEditMode="relative" rAng="0" ptsTypes="AA">
                                      <p:cBhvr>
                                        <p:cTn id="38" dur="2000" fill="hold"/>
                                        <p:tgtEl>
                                          <p:spTgt spid="5"/>
                                        </p:tgtEl>
                                        <p:attrNameLst>
                                          <p:attrName>ppt_x</p:attrName>
                                          <p:attrName>ppt_y</p:attrName>
                                        </p:attrNameLst>
                                      </p:cBhvr>
                                      <p:rCtr x="11563" y="-8866"/>
                                    </p:animMotion>
                                  </p:childTnLst>
                                </p:cTn>
                              </p:par>
                              <p:par>
                                <p:cTn id="39" presetID="42" presetClass="path" presetSubtype="0" accel="50000" decel="50000" fill="hold" grpId="1" nodeType="withEffect">
                                  <p:stCondLst>
                                    <p:cond delay="0"/>
                                  </p:stCondLst>
                                  <p:childTnLst>
                                    <p:animMotion origin="layout" path="M -2.77778E-6 -2.96296E-6 L -0.10902 -0.26504 " pathEditMode="relative" rAng="0" ptsTypes="AA">
                                      <p:cBhvr>
                                        <p:cTn id="40" dur="2000" fill="hold"/>
                                        <p:tgtEl>
                                          <p:spTgt spid="6"/>
                                        </p:tgtEl>
                                        <p:attrNameLst>
                                          <p:attrName>ppt_x</p:attrName>
                                          <p:attrName>ppt_y</p:attrName>
                                        </p:attrNameLst>
                                      </p:cBhvr>
                                      <p:rCtr x="-5451" y="-13264"/>
                                    </p:animMotion>
                                  </p:childTnLst>
                                </p:cTn>
                              </p:par>
                              <p:par>
                                <p:cTn id="41" presetID="42" presetClass="path" presetSubtype="0" accel="50000" decel="50000" fill="hold" grpId="1" nodeType="withEffect">
                                  <p:stCondLst>
                                    <p:cond delay="0"/>
                                  </p:stCondLst>
                                  <p:childTnLst>
                                    <p:animMotion origin="layout" path="M -2.77778E-6 1.11111E-6 L 0.18698 0.2669 " pathEditMode="relative" rAng="0" ptsTypes="AA">
                                      <p:cBhvr>
                                        <p:cTn id="42" dur="2000" fill="hold"/>
                                        <p:tgtEl>
                                          <p:spTgt spid="7"/>
                                        </p:tgtEl>
                                        <p:attrNameLst>
                                          <p:attrName>ppt_x</p:attrName>
                                          <p:attrName>ppt_y</p:attrName>
                                        </p:attrNameLst>
                                      </p:cBhvr>
                                      <p:rCtr x="9340" y="13333"/>
                                    </p:animMotion>
                                  </p:childTnLst>
                                </p:cTn>
                              </p:par>
                              <p:par>
                                <p:cTn id="43" presetID="42" presetClass="path" presetSubtype="0" accel="50000" decel="50000" fill="hold" grpId="1" nodeType="withEffect">
                                  <p:stCondLst>
                                    <p:cond delay="0"/>
                                  </p:stCondLst>
                                  <p:childTnLst>
                                    <p:animMotion origin="layout" path="M -2.77778E-6 1.11111E-6 L -0.17031 0.2669 " pathEditMode="relative" rAng="0" ptsTypes="AA">
                                      <p:cBhvr>
                                        <p:cTn id="44" dur="2000" fill="hold"/>
                                        <p:tgtEl>
                                          <p:spTgt spid="8"/>
                                        </p:tgtEl>
                                        <p:attrNameLst>
                                          <p:attrName>ppt_x</p:attrName>
                                          <p:attrName>ppt_y</p:attrName>
                                        </p:attrNameLst>
                                      </p:cBhvr>
                                      <p:rCtr x="-8524" y="13333"/>
                                    </p:animMotion>
                                  </p:childTnLst>
                                </p:cTn>
                              </p:par>
                              <p:par>
                                <p:cTn id="45" presetID="42" presetClass="path" presetSubtype="0" accel="50000" decel="50000" fill="hold" grpId="1" nodeType="withEffect">
                                  <p:stCondLst>
                                    <p:cond delay="0"/>
                                  </p:stCondLst>
                                  <p:childTnLst>
                                    <p:animMotion origin="layout" path="M -2.77778E-6 -1.85185E-6 L -0.3809 -0.17824 " pathEditMode="relative" rAng="0" ptsTypes="AA">
                                      <p:cBhvr>
                                        <p:cTn id="46" dur="2000" fill="hold"/>
                                        <p:tgtEl>
                                          <p:spTgt spid="9"/>
                                        </p:tgtEl>
                                        <p:attrNameLst>
                                          <p:attrName>ppt_x</p:attrName>
                                          <p:attrName>ppt_y</p:attrName>
                                        </p:attrNameLst>
                                      </p:cBhvr>
                                      <p:rCtr x="-19045" y="-8912"/>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par>
                                <p:cTn id="52" presetID="18" presetClass="emph" presetSubtype="0" fill="hold" grpId="1" nodeType="withEffect">
                                  <p:stCondLst>
                                    <p:cond delay="0"/>
                                  </p:stCondLst>
                                  <p:childTnLst>
                                    <p:set>
                                      <p:cBhvr override="childStyle">
                                        <p:cTn id="53" dur="500" fill="hold"/>
                                        <p:tgtEl>
                                          <p:spTgt spid="12"/>
                                        </p:tgtEl>
                                        <p:attrNameLst>
                                          <p:attrName>style.textDecorationUnderline</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1"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250"/>
                                        <p:tgtEl>
                                          <p:spTgt spid="17"/>
                                        </p:tgtEl>
                                      </p:cBhvr>
                                    </p:animEffect>
                                  </p:childTnLst>
                                </p:cTn>
                              </p:par>
                              <p:par>
                                <p:cTn id="62" presetID="42" presetClass="path" presetSubtype="0" accel="50000" decel="50000" fill="hold" grpId="4" nodeType="withEffect">
                                  <p:stCondLst>
                                    <p:cond delay="0"/>
                                  </p:stCondLst>
                                  <p:childTnLst>
                                    <p:animMotion origin="layout" path="M -2.77778E-6 1.11111E-6 L -0.06094 0.29398 " pathEditMode="relative" rAng="0" ptsTypes="AA">
                                      <p:cBhvr>
                                        <p:cTn id="63" dur="2000" fill="hold"/>
                                        <p:tgtEl>
                                          <p:spTgt spid="4"/>
                                        </p:tgtEl>
                                        <p:attrNameLst>
                                          <p:attrName>ppt_x</p:attrName>
                                          <p:attrName>ppt_y</p:attrName>
                                        </p:attrNameLst>
                                      </p:cBhvr>
                                      <p:rCtr x="-3142" y="14560"/>
                                    </p:animMotion>
                                  </p:childTnLst>
                                </p:cTn>
                              </p:par>
                              <p:par>
                                <p:cTn id="64" presetID="42" presetClass="path" presetSubtype="0" accel="50000" decel="50000" fill="hold" grpId="5" nodeType="withEffect">
                                  <p:stCondLst>
                                    <p:cond delay="0"/>
                                  </p:stCondLst>
                                  <p:childTnLst>
                                    <p:animMotion origin="layout" path="M -0.3809 -0.17824 L -0.06093 0.29351 " pathEditMode="relative" rAng="0" ptsTypes="AA">
                                      <p:cBhvr>
                                        <p:cTn id="65" dur="2000" fill="hold"/>
                                        <p:tgtEl>
                                          <p:spTgt spid="9"/>
                                        </p:tgtEl>
                                        <p:attrNameLst>
                                          <p:attrName>ppt_x</p:attrName>
                                          <p:attrName>ppt_y</p:attrName>
                                        </p:attrNameLst>
                                      </p:cBhvr>
                                      <p:rCtr x="16024" y="23542"/>
                                    </p:animMotion>
                                  </p:childTnLst>
                                </p:cTn>
                              </p:par>
                              <p:par>
                                <p:cTn id="66" presetID="42" presetClass="path" presetSubtype="0" accel="50000" decel="50000" fill="hold" grpId="5" nodeType="withEffect">
                                  <p:stCondLst>
                                    <p:cond delay="0"/>
                                  </p:stCondLst>
                                  <p:childTnLst>
                                    <p:animMotion origin="layout" path="M -0.17031 0.2669 L -0.06093 0.29398 " pathEditMode="relative" rAng="0" ptsTypes="AA">
                                      <p:cBhvr>
                                        <p:cTn id="67" dur="2000" fill="hold"/>
                                        <p:tgtEl>
                                          <p:spTgt spid="8"/>
                                        </p:tgtEl>
                                        <p:attrNameLst>
                                          <p:attrName>ppt_x</p:attrName>
                                          <p:attrName>ppt_y</p:attrName>
                                        </p:attrNameLst>
                                      </p:cBhvr>
                                      <p:rCtr x="5486" y="1389"/>
                                    </p:animMotion>
                                  </p:childTnLst>
                                </p:cTn>
                              </p:par>
                              <p:par>
                                <p:cTn id="68" presetID="42" presetClass="path" presetSubtype="0" accel="50000" decel="50000" fill="hold" grpId="5" nodeType="withEffect">
                                  <p:stCondLst>
                                    <p:cond delay="0"/>
                                  </p:stCondLst>
                                  <p:childTnLst>
                                    <p:animMotion origin="layout" path="M 0.18698 0.2669 L -0.06094 0.29398 " pathEditMode="relative" rAng="0" ptsTypes="AA">
                                      <p:cBhvr>
                                        <p:cTn id="69" dur="2000" fill="hold"/>
                                        <p:tgtEl>
                                          <p:spTgt spid="7"/>
                                        </p:tgtEl>
                                        <p:attrNameLst>
                                          <p:attrName>ppt_x</p:attrName>
                                          <p:attrName>ppt_y</p:attrName>
                                        </p:attrNameLst>
                                      </p:cBhvr>
                                      <p:rCtr x="-12431" y="1389"/>
                                    </p:animMotion>
                                  </p:childTnLst>
                                </p:cTn>
                              </p:par>
                              <p:par>
                                <p:cTn id="70" presetID="42" presetClass="path" presetSubtype="0" accel="50000" decel="50000" fill="hold" grpId="5" nodeType="withEffect">
                                  <p:stCondLst>
                                    <p:cond delay="0"/>
                                  </p:stCondLst>
                                  <p:childTnLst>
                                    <p:animMotion origin="layout" path="M -0.10902 -0.26504 L -0.06093 0.2949 " pathEditMode="relative" rAng="0" ptsTypes="AA">
                                      <p:cBhvr>
                                        <p:cTn id="71" dur="2000" fill="hold"/>
                                        <p:tgtEl>
                                          <p:spTgt spid="6"/>
                                        </p:tgtEl>
                                        <p:attrNameLst>
                                          <p:attrName>ppt_x</p:attrName>
                                          <p:attrName>ppt_y</p:attrName>
                                        </p:attrNameLst>
                                      </p:cBhvr>
                                      <p:rCtr x="2431" y="27940"/>
                                    </p:animMotion>
                                  </p:childTnLst>
                                </p:cTn>
                              </p:par>
                              <p:par>
                                <p:cTn id="72" presetID="42" presetClass="path" presetSubtype="0" accel="50000" decel="50000" fill="hold" grpId="5" nodeType="withEffect">
                                  <p:stCondLst>
                                    <p:cond delay="0"/>
                                  </p:stCondLst>
                                  <p:childTnLst>
                                    <p:animMotion origin="layout" path="M 0.23143 -0.17708 L -0.06093 0.29398 " pathEditMode="relative" rAng="0" ptsTypes="AA">
                                      <p:cBhvr>
                                        <p:cTn id="73" dur="2000" fill="hold"/>
                                        <p:tgtEl>
                                          <p:spTgt spid="5"/>
                                        </p:tgtEl>
                                        <p:attrNameLst>
                                          <p:attrName>ppt_x</p:attrName>
                                          <p:attrName>ppt_y</p:attrName>
                                        </p:attrNameLst>
                                      </p:cBhvr>
                                      <p:rCtr x="-14601" y="23588"/>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0" presetClass="exit" presetSubtype="0" fill="hold" grpId="1" nodeType="withEffect">
                                  <p:stCondLst>
                                    <p:cond delay="750"/>
                                  </p:stCondLst>
                                  <p:childTnLst>
                                    <p:set>
                                      <p:cBhvr>
                                        <p:cTn id="78" dur="1" fill="hold">
                                          <p:stCondLst>
                                            <p:cond delay="1249"/>
                                          </p:stCondLst>
                                        </p:cTn>
                                        <p:tgtEl>
                                          <p:spTgt spid="17"/>
                                        </p:tgtEl>
                                        <p:attrNameLst>
                                          <p:attrName>style.visibility</p:attrName>
                                        </p:attrNameLst>
                                      </p:cBhvr>
                                      <p:to>
                                        <p:strVal val="hidden"/>
                                      </p:to>
                                    </p:set>
                                    <p:animEffect transition="out" filter="dissolve">
                                      <p:cBhvr>
                                        <p:cTn id="79" dur="1250">
                                          <p:stCondLst>
                                            <p:cond delay="0"/>
                                          </p:stCondLst>
                                        </p:cTn>
                                        <p:tgtEl>
                                          <p:spTgt spid="17"/>
                                        </p:tgtEl>
                                      </p:cBhvr>
                                    </p:animEffect>
                                    <p:anim to="" calcmode="lin" valueType="num">
                                      <p:cBhvr>
                                        <p:cTn id="80" dur="125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81" dur="1250" fill="hold">
                                          <p:stCondLst>
                                            <p:cond delay="0"/>
                                          </p:stCondLst>
                                        </p:cTn>
                                        <p:tgtEl>
                                          <p:spTgt spid="17"/>
                                        </p:tgtEl>
                                        <p:attrNameLst>
                                          <p:attrName>ppt_h</p:attrName>
                                        </p:attrNameLst>
                                      </p:cBhvr>
                                      <p:tavLst>
                                        <p:tav tm="0">
                                          <p:val>
                                            <p:strVal val="#ppt_h"/>
                                          </p:val>
                                        </p:tav>
                                        <p:tav tm="100000">
                                          <p:val>
                                            <p:strVal val="#ppt_h*4"/>
                                          </p:val>
                                        </p:tav>
                                      </p:tavLst>
                                    </p:anim>
                                  </p:childTnLst>
                                </p:cTn>
                              </p:par>
                              <p:par>
                                <p:cTn id="82" presetID="42" presetClass="path" presetSubtype="0" accel="50000" decel="50000" fill="hold" grpId="2" nodeType="withEffect">
                                  <p:stCondLst>
                                    <p:cond delay="750"/>
                                  </p:stCondLst>
                                  <p:childTnLst>
                                    <p:animMotion origin="layout" path="M 5E-6 3.33333E-6 L -0.00017 -0.02153 " pathEditMode="relative" rAng="0" ptsTypes="AA">
                                      <p:cBhvr>
                                        <p:cTn id="83" dur="1250" fill="hold"/>
                                        <p:tgtEl>
                                          <p:spTgt spid="17"/>
                                        </p:tgtEl>
                                        <p:attrNameLst>
                                          <p:attrName>ppt_x</p:attrName>
                                          <p:attrName>ppt_y</p:attrName>
                                        </p:attrNameLst>
                                      </p:cBhvr>
                                      <p:rCtr x="-17" y="-1088"/>
                                    </p:animMotion>
                                  </p:childTnLst>
                                </p:cTn>
                              </p:par>
                              <p:par>
                                <p:cTn id="84" presetID="10" presetClass="exit" presetSubtype="0" fill="hold" grpId="2"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6" presetClass="emph" presetSubtype="0" fill="hold" grpId="6" nodeType="withEffect">
                                  <p:stCondLst>
                                    <p:cond delay="0"/>
                                  </p:stCondLst>
                                  <p:childTnLst>
                                    <p:animScale>
                                      <p:cBhvr>
                                        <p:cTn id="88" dur="2000" fill="hold"/>
                                        <p:tgtEl>
                                          <p:spTgt spid="9"/>
                                        </p:tgtEl>
                                      </p:cBhvr>
                                      <p:by x="88500" y="88500"/>
                                    </p:animScale>
                                  </p:childTnLst>
                                </p:cTn>
                              </p:par>
                              <p:par>
                                <p:cTn id="89" presetID="6" presetClass="emph" presetSubtype="0" fill="hold" grpId="5" nodeType="withEffect">
                                  <p:stCondLst>
                                    <p:cond delay="0"/>
                                  </p:stCondLst>
                                  <p:childTnLst>
                                    <p:animScale>
                                      <p:cBhvr>
                                        <p:cTn id="90" dur="2000" fill="hold"/>
                                        <p:tgtEl>
                                          <p:spTgt spid="4"/>
                                        </p:tgtEl>
                                      </p:cBhvr>
                                      <p:by x="88500" y="88500"/>
                                    </p:animScale>
                                  </p:childTnLst>
                                </p:cTn>
                              </p:par>
                              <p:par>
                                <p:cTn id="91" presetID="6" presetClass="emph" presetSubtype="0" fill="hold" grpId="6" nodeType="withEffect">
                                  <p:stCondLst>
                                    <p:cond delay="0"/>
                                  </p:stCondLst>
                                  <p:childTnLst>
                                    <p:animScale>
                                      <p:cBhvr>
                                        <p:cTn id="92" dur="2000" fill="hold"/>
                                        <p:tgtEl>
                                          <p:spTgt spid="5"/>
                                        </p:tgtEl>
                                      </p:cBhvr>
                                      <p:by x="88500" y="88500"/>
                                    </p:animScale>
                                  </p:childTnLst>
                                </p:cTn>
                              </p:par>
                              <p:par>
                                <p:cTn id="93" presetID="6" presetClass="emph" presetSubtype="0" fill="hold" grpId="6" nodeType="withEffect">
                                  <p:stCondLst>
                                    <p:cond delay="0"/>
                                  </p:stCondLst>
                                  <p:childTnLst>
                                    <p:animScale>
                                      <p:cBhvr>
                                        <p:cTn id="94" dur="2000" fill="hold"/>
                                        <p:tgtEl>
                                          <p:spTgt spid="6"/>
                                        </p:tgtEl>
                                      </p:cBhvr>
                                      <p:by x="88500" y="88500"/>
                                    </p:animScale>
                                  </p:childTnLst>
                                </p:cTn>
                              </p:par>
                              <p:par>
                                <p:cTn id="95" presetID="6" presetClass="emph" presetSubtype="0" fill="hold" grpId="6" nodeType="withEffect">
                                  <p:stCondLst>
                                    <p:cond delay="0"/>
                                  </p:stCondLst>
                                  <p:childTnLst>
                                    <p:animScale>
                                      <p:cBhvr>
                                        <p:cTn id="96" dur="2000" fill="hold"/>
                                        <p:tgtEl>
                                          <p:spTgt spid="7"/>
                                        </p:tgtEl>
                                      </p:cBhvr>
                                      <p:by x="88500" y="88500"/>
                                    </p:animScale>
                                  </p:childTnLst>
                                </p:cTn>
                              </p:par>
                              <p:par>
                                <p:cTn id="97" presetID="6" presetClass="emph" presetSubtype="0" fill="hold" grpId="6" nodeType="withEffect">
                                  <p:stCondLst>
                                    <p:cond delay="0"/>
                                  </p:stCondLst>
                                  <p:childTnLst>
                                    <p:animScale>
                                      <p:cBhvr>
                                        <p:cTn id="98" dur="2000" fill="hold"/>
                                        <p:tgtEl>
                                          <p:spTgt spid="8"/>
                                        </p:tgtEl>
                                      </p:cBhvr>
                                      <p:by x="88500" y="88500"/>
                                    </p:animScale>
                                  </p:childTnLst>
                                </p:cTn>
                              </p:par>
                              <p:par>
                                <p:cTn id="99" presetID="3" presetClass="emph" presetSubtype="2" fill="hold" grpId="4" nodeType="withEffect">
                                  <p:stCondLst>
                                    <p:cond delay="0"/>
                                  </p:stCondLst>
                                  <p:childTnLst>
                                    <p:animClr clrSpc="rgb" dir="cw">
                                      <p:cBhvr override="childStyle">
                                        <p:cTn id="100" dur="2000" fill="hold"/>
                                        <p:tgtEl>
                                          <p:spTgt spid="11"/>
                                        </p:tgtEl>
                                        <p:attrNameLst>
                                          <p:attrName>style.color</p:attrName>
                                        </p:attrNameLst>
                                      </p:cBhvr>
                                      <p:to>
                                        <a:srgbClr val="FF0000"/>
                                      </p:to>
                                    </p:animClr>
                                  </p:childTnLst>
                                </p:cTn>
                              </p:par>
                            </p:childTnLst>
                          </p:cTn>
                        </p:par>
                        <p:par>
                          <p:cTn id="101" fill="hold">
                            <p:stCondLst>
                              <p:cond delay="2000"/>
                            </p:stCondLst>
                            <p:childTnLst>
                              <p:par>
                                <p:cTn id="102" presetID="10" presetClass="exit" presetSubtype="0" fill="hold" grpId="3" nodeType="afterEffect">
                                  <p:stCondLst>
                                    <p:cond delay="0"/>
                                  </p:stCondLst>
                                  <p:childTnLst>
                                    <p:animEffect transition="out" filter="fade">
                                      <p:cBhvr>
                                        <p:cTn id="103" dur="250"/>
                                        <p:tgtEl>
                                          <p:spTgt spid="4"/>
                                        </p:tgtEl>
                                      </p:cBhvr>
                                    </p:animEffect>
                                    <p:set>
                                      <p:cBhvr>
                                        <p:cTn id="104" dur="1" fill="hold">
                                          <p:stCondLst>
                                            <p:cond delay="249"/>
                                          </p:stCondLst>
                                        </p:cTn>
                                        <p:tgtEl>
                                          <p:spTgt spid="4"/>
                                        </p:tgtEl>
                                        <p:attrNameLst>
                                          <p:attrName>style.visibility</p:attrName>
                                        </p:attrNameLst>
                                      </p:cBhvr>
                                      <p:to>
                                        <p:strVal val="hidden"/>
                                      </p:to>
                                    </p:set>
                                  </p:childTnLst>
                                </p:cTn>
                              </p:par>
                              <p:par>
                                <p:cTn id="105" presetID="10" presetClass="exit" presetSubtype="0" fill="hold" grpId="4" nodeType="withEffect">
                                  <p:stCondLst>
                                    <p:cond delay="0"/>
                                  </p:stCondLst>
                                  <p:childTnLst>
                                    <p:animEffect transition="out" filter="fade">
                                      <p:cBhvr>
                                        <p:cTn id="106" dur="250"/>
                                        <p:tgtEl>
                                          <p:spTgt spid="5"/>
                                        </p:tgtEl>
                                      </p:cBhvr>
                                    </p:animEffect>
                                    <p:set>
                                      <p:cBhvr>
                                        <p:cTn id="107" dur="1" fill="hold">
                                          <p:stCondLst>
                                            <p:cond delay="249"/>
                                          </p:stCondLst>
                                        </p:cTn>
                                        <p:tgtEl>
                                          <p:spTgt spid="5"/>
                                        </p:tgtEl>
                                        <p:attrNameLst>
                                          <p:attrName>style.visibility</p:attrName>
                                        </p:attrNameLst>
                                      </p:cBhvr>
                                      <p:to>
                                        <p:strVal val="hidden"/>
                                      </p:to>
                                    </p:set>
                                  </p:childTnLst>
                                </p:cTn>
                              </p:par>
                              <p:par>
                                <p:cTn id="108" presetID="10" presetClass="exit" presetSubtype="0" fill="hold" grpId="4" nodeType="withEffect">
                                  <p:stCondLst>
                                    <p:cond delay="0"/>
                                  </p:stCondLst>
                                  <p:childTnLst>
                                    <p:animEffect transition="out" filter="fade">
                                      <p:cBhvr>
                                        <p:cTn id="109" dur="250"/>
                                        <p:tgtEl>
                                          <p:spTgt spid="6"/>
                                        </p:tgtEl>
                                      </p:cBhvr>
                                    </p:animEffect>
                                    <p:set>
                                      <p:cBhvr>
                                        <p:cTn id="110" dur="1" fill="hold">
                                          <p:stCondLst>
                                            <p:cond delay="249"/>
                                          </p:stCondLst>
                                        </p:cTn>
                                        <p:tgtEl>
                                          <p:spTgt spid="6"/>
                                        </p:tgtEl>
                                        <p:attrNameLst>
                                          <p:attrName>style.visibility</p:attrName>
                                        </p:attrNameLst>
                                      </p:cBhvr>
                                      <p:to>
                                        <p:strVal val="hidden"/>
                                      </p:to>
                                    </p:set>
                                  </p:childTnLst>
                                </p:cTn>
                              </p:par>
                              <p:par>
                                <p:cTn id="111" presetID="10" presetClass="exit" presetSubtype="0" fill="hold" grpId="4" nodeType="withEffect">
                                  <p:stCondLst>
                                    <p:cond delay="0"/>
                                  </p:stCondLst>
                                  <p:childTnLst>
                                    <p:animEffect transition="out" filter="fade">
                                      <p:cBhvr>
                                        <p:cTn id="112" dur="250"/>
                                        <p:tgtEl>
                                          <p:spTgt spid="7"/>
                                        </p:tgtEl>
                                      </p:cBhvr>
                                    </p:animEffect>
                                    <p:set>
                                      <p:cBhvr>
                                        <p:cTn id="113" dur="1" fill="hold">
                                          <p:stCondLst>
                                            <p:cond delay="249"/>
                                          </p:stCondLst>
                                        </p:cTn>
                                        <p:tgtEl>
                                          <p:spTgt spid="7"/>
                                        </p:tgtEl>
                                        <p:attrNameLst>
                                          <p:attrName>style.visibility</p:attrName>
                                        </p:attrNameLst>
                                      </p:cBhvr>
                                      <p:to>
                                        <p:strVal val="hidden"/>
                                      </p:to>
                                    </p:set>
                                  </p:childTnLst>
                                </p:cTn>
                              </p:par>
                              <p:par>
                                <p:cTn id="114" presetID="10" presetClass="exit" presetSubtype="0" fill="hold" grpId="4" nodeType="withEffect">
                                  <p:stCondLst>
                                    <p:cond delay="0"/>
                                  </p:stCondLst>
                                  <p:childTnLst>
                                    <p:animEffect transition="out" filter="fade">
                                      <p:cBhvr>
                                        <p:cTn id="115" dur="250"/>
                                        <p:tgtEl>
                                          <p:spTgt spid="8"/>
                                        </p:tgtEl>
                                      </p:cBhvr>
                                    </p:animEffect>
                                    <p:set>
                                      <p:cBhvr>
                                        <p:cTn id="116" dur="1" fill="hold">
                                          <p:stCondLst>
                                            <p:cond delay="249"/>
                                          </p:stCondLst>
                                        </p:cTn>
                                        <p:tgtEl>
                                          <p:spTgt spid="8"/>
                                        </p:tgtEl>
                                        <p:attrNameLst>
                                          <p:attrName>style.visibility</p:attrName>
                                        </p:attrNameLst>
                                      </p:cBhvr>
                                      <p:to>
                                        <p:strVal val="hidden"/>
                                      </p:to>
                                    </p:set>
                                  </p:childTnLst>
                                </p:cTn>
                              </p:par>
                            </p:childTnLst>
                          </p:cTn>
                        </p:par>
                        <p:par>
                          <p:cTn id="117" fill="hold">
                            <p:stCondLst>
                              <p:cond delay="2250"/>
                            </p:stCondLst>
                            <p:childTnLst>
                              <p:par>
                                <p:cTn id="118" presetID="23" presetClass="exit" presetSubtype="32" fill="hold" grpId="2" nodeType="afterEffect">
                                  <p:stCondLst>
                                    <p:cond delay="0"/>
                                  </p:stCondLst>
                                  <p:childTnLst>
                                    <p:anim calcmode="lin" valueType="num">
                                      <p:cBhvr>
                                        <p:cTn id="119" dur="750"/>
                                        <p:tgtEl>
                                          <p:spTgt spid="11"/>
                                        </p:tgtEl>
                                        <p:attrNameLst>
                                          <p:attrName>ppt_w</p:attrName>
                                        </p:attrNameLst>
                                      </p:cBhvr>
                                      <p:tavLst>
                                        <p:tav tm="0">
                                          <p:val>
                                            <p:strVal val="ppt_w"/>
                                          </p:val>
                                        </p:tav>
                                        <p:tav tm="100000">
                                          <p:val>
                                            <p:fltVal val="0"/>
                                          </p:val>
                                        </p:tav>
                                      </p:tavLst>
                                    </p:anim>
                                    <p:anim calcmode="lin" valueType="num">
                                      <p:cBhvr>
                                        <p:cTn id="120" dur="750"/>
                                        <p:tgtEl>
                                          <p:spTgt spid="11"/>
                                        </p:tgtEl>
                                        <p:attrNameLst>
                                          <p:attrName>ppt_h</p:attrName>
                                        </p:attrNameLst>
                                      </p:cBhvr>
                                      <p:tavLst>
                                        <p:tav tm="0">
                                          <p:val>
                                            <p:strVal val="ppt_h"/>
                                          </p:val>
                                        </p:tav>
                                        <p:tav tm="100000">
                                          <p:val>
                                            <p:fltVal val="0"/>
                                          </p:val>
                                        </p:tav>
                                      </p:tavLst>
                                    </p:anim>
                                    <p:set>
                                      <p:cBhvr>
                                        <p:cTn id="121" dur="1" fill="hold">
                                          <p:stCondLst>
                                            <p:cond delay="749"/>
                                          </p:stCondLst>
                                        </p:cTn>
                                        <p:tgtEl>
                                          <p:spTgt spid="11"/>
                                        </p:tgtEl>
                                        <p:attrNameLst>
                                          <p:attrName>style.visibility</p:attrName>
                                        </p:attrNameLst>
                                      </p:cBhvr>
                                      <p:to>
                                        <p:strVal val="hidden"/>
                                      </p:to>
                                    </p:set>
                                  </p:childTnLst>
                                </p:cTn>
                              </p:par>
                              <p:par>
                                <p:cTn id="122" presetID="42" presetClass="path" presetSubtype="0" accel="50000" decel="50000" fill="hold" grpId="3" nodeType="withEffect">
                                  <p:stCondLst>
                                    <p:cond delay="0"/>
                                  </p:stCondLst>
                                  <p:childTnLst>
                                    <p:animMotion origin="layout" path="M 5E-6 3.33333E-6 L 0.01997 0.01666 " pathEditMode="relative" rAng="0" ptsTypes="AA">
                                      <p:cBhvr>
                                        <p:cTn id="123" dur="750" fill="hold"/>
                                        <p:tgtEl>
                                          <p:spTgt spid="11"/>
                                        </p:tgtEl>
                                        <p:attrNameLst>
                                          <p:attrName>ppt_x</p:attrName>
                                          <p:attrName>ppt_y</p:attrName>
                                        </p:attrNameLst>
                                      </p:cBhvr>
                                      <p:rCtr x="990"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7" grpId="0"/>
      <p:bldP spid="17" grpId="1"/>
      <p:bldP spid="17" grpId="2"/>
      <p:bldP spid="11" grpId="1"/>
      <p:bldP spid="11" grpId="2"/>
      <p:bldP spid="11" grpId="3"/>
      <p:bldP spid="11" grpId="4"/>
      <p:bldP spid="3074" grpId="0"/>
      <p:bldP spid="3074" grpId="1"/>
      <p:bldP spid="5" grpId="1"/>
      <p:bldP spid="5" grpId="2"/>
      <p:bldP spid="5" grpId="3"/>
      <p:bldP spid="5" grpId="4"/>
      <p:bldP spid="5" grpId="5"/>
      <p:bldP spid="5" grpId="6"/>
      <p:bldP spid="6" grpId="1"/>
      <p:bldP spid="6" grpId="2"/>
      <p:bldP spid="6" grpId="3"/>
      <p:bldP spid="6" grpId="4"/>
      <p:bldP spid="6" grpId="5"/>
      <p:bldP spid="6" grpId="6"/>
      <p:bldP spid="7" grpId="1"/>
      <p:bldP spid="7" grpId="2"/>
      <p:bldP spid="7" grpId="3"/>
      <p:bldP spid="7" grpId="4"/>
      <p:bldP spid="7" grpId="5"/>
      <p:bldP spid="7" grpId="6"/>
      <p:bldP spid="8" grpId="1"/>
      <p:bldP spid="8" grpId="2"/>
      <p:bldP spid="8" grpId="3"/>
      <p:bldP spid="8" grpId="4"/>
      <p:bldP spid="8" grpId="5"/>
      <p:bldP spid="8" grpId="6"/>
      <p:bldP spid="9" grpId="1"/>
      <p:bldP spid="9" grpId="2"/>
      <p:bldP spid="9" grpId="3"/>
      <p:bldP spid="9" grpId="5"/>
      <p:bldP spid="9" grpId="6"/>
      <p:bldP spid="4" grpId="1"/>
      <p:bldP spid="4" grpId="2"/>
      <p:bldP spid="4" grpId="3"/>
      <p:bldP spid="4" grpId="4"/>
      <p:bldP spid="4" grpId="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BAB5-D806-4174-B0DC-5BC649A968D3}"/>
              </a:ext>
            </a:extLst>
          </p:cNvPr>
          <p:cNvPicPr>
            <a:picLocks noChangeAspect="1"/>
          </p:cNvPicPr>
          <p:nvPr/>
        </p:nvPicPr>
        <p:blipFill rotWithShape="1">
          <a:blip r:embed="rId3">
            <a:extLst>
              <a:ext uri="{28A0092B-C50C-407E-A947-70E740481C1C}">
                <a14:useLocalDpi xmlns:a14="http://schemas.microsoft.com/office/drawing/2010/main" val="0"/>
              </a:ext>
            </a:extLst>
          </a:blip>
          <a:srcRect l="16870" r="8131"/>
          <a:stretch/>
        </p:blipFill>
        <p:spPr>
          <a:xfrm>
            <a:off x="-1" y="0"/>
            <a:ext cx="9144001" cy="6858000"/>
          </a:xfrm>
          <a:prstGeom prst="rect">
            <a:avLst/>
          </a:prstGeom>
        </p:spPr>
      </p:pic>
      <p:sp>
        <p:nvSpPr>
          <p:cNvPr id="5" name="Title 1">
            <a:extLst>
              <a:ext uri="{FF2B5EF4-FFF2-40B4-BE49-F238E27FC236}">
                <a16:creationId xmlns:a16="http://schemas.microsoft.com/office/drawing/2014/main" id="{0CEA946F-B238-45F7-8897-8E65648B0FC7}"/>
              </a:ext>
            </a:extLst>
          </p:cNvPr>
          <p:cNvSpPr txBox="1">
            <a:spLocks/>
          </p:cNvSpPr>
          <p:nvPr/>
        </p:nvSpPr>
        <p:spPr>
          <a:xfrm>
            <a:off x="692244" y="5332245"/>
            <a:ext cx="4336830" cy="585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friend of the world</a:t>
            </a:r>
          </a:p>
        </p:txBody>
      </p:sp>
      <p:sp>
        <p:nvSpPr>
          <p:cNvPr id="6" name="Title 1">
            <a:extLst>
              <a:ext uri="{FF2B5EF4-FFF2-40B4-BE49-F238E27FC236}">
                <a16:creationId xmlns:a16="http://schemas.microsoft.com/office/drawing/2014/main" id="{C074442B-6534-4883-A44B-85C500BA9CFC}"/>
              </a:ext>
            </a:extLst>
          </p:cNvPr>
          <p:cNvSpPr txBox="1">
            <a:spLocks/>
          </p:cNvSpPr>
          <p:nvPr/>
        </p:nvSpPr>
        <p:spPr>
          <a:xfrm>
            <a:off x="1775212" y="5813508"/>
            <a:ext cx="2929135"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enemy of God</a:t>
            </a:r>
          </a:p>
        </p:txBody>
      </p:sp>
      <p:sp>
        <p:nvSpPr>
          <p:cNvPr id="11" name="Title 1">
            <a:extLst>
              <a:ext uri="{FF2B5EF4-FFF2-40B4-BE49-F238E27FC236}">
                <a16:creationId xmlns:a16="http://schemas.microsoft.com/office/drawing/2014/main" id="{E2F7AC78-366A-46B5-B3F4-EAD299CD181F}"/>
              </a:ext>
            </a:extLst>
          </p:cNvPr>
          <p:cNvSpPr txBox="1">
            <a:spLocks/>
          </p:cNvSpPr>
          <p:nvPr/>
        </p:nvSpPr>
        <p:spPr>
          <a:xfrm>
            <a:off x="2948760" y="3075244"/>
            <a:ext cx="3235403"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pleasures</a:t>
            </a:r>
          </a:p>
        </p:txBody>
      </p:sp>
      <p:sp>
        <p:nvSpPr>
          <p:cNvPr id="12" name="Title 1">
            <a:extLst>
              <a:ext uri="{FF2B5EF4-FFF2-40B4-BE49-F238E27FC236}">
                <a16:creationId xmlns:a16="http://schemas.microsoft.com/office/drawing/2014/main" id="{B43D2D3C-F1DC-41AC-9B91-BB6727F5E2C0}"/>
              </a:ext>
            </a:extLst>
          </p:cNvPr>
          <p:cNvSpPr txBox="1">
            <a:spLocks/>
          </p:cNvSpPr>
          <p:nvPr/>
        </p:nvSpPr>
        <p:spPr>
          <a:xfrm>
            <a:off x="670083" y="871636"/>
            <a:ext cx="5044973"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covet and cannot obtain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lust and do not have. You murder and covet and cannot obtain. You fight and war. Yet you do not have because you do not ask. You ask and do not receive, because you ask amiss, that you may spend it on your pleasures. Adulterers and adulteresses! Do you not know that friendship with the world is enmity with God? Whoever therefore wants to be a friend of the world makes himself an enemy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4:2-4</a:t>
            </a:r>
          </a:p>
        </p:txBody>
      </p:sp>
      <p:sp>
        <p:nvSpPr>
          <p:cNvPr id="4" name="Rectangle 2">
            <a:extLst>
              <a:ext uri="{FF2B5EF4-FFF2-40B4-BE49-F238E27FC236}">
                <a16:creationId xmlns:a16="http://schemas.microsoft.com/office/drawing/2014/main" id="{8D01806B-FB14-492E-B370-A5C18FE813FB}"/>
              </a:ext>
            </a:extLst>
          </p:cNvPr>
          <p:cNvSpPr txBox="1">
            <a:spLocks noChangeArrowheads="1"/>
          </p:cNvSpPr>
          <p:nvPr/>
        </p:nvSpPr>
        <p:spPr bwMode="auto">
          <a:xfrm>
            <a:off x="4252799" y="4123593"/>
            <a:ext cx="157489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world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D15A642-F0A6-4974-B295-5D2E501531C4}"/>
              </a:ext>
            </a:extLst>
          </p:cNvPr>
          <p:cNvSpPr txBox="1">
            <a:spLocks noChangeArrowheads="1"/>
          </p:cNvSpPr>
          <p:nvPr/>
        </p:nvSpPr>
        <p:spPr bwMode="auto">
          <a:xfrm>
            <a:off x="3449642" y="2478594"/>
            <a:ext cx="39045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9125B5D-AC21-4196-AB0D-AD04A5B7F761}"/>
              </a:ext>
            </a:extLst>
          </p:cNvPr>
          <p:cNvSpPr txBox="1">
            <a:spLocks noChangeArrowheads="1"/>
          </p:cNvSpPr>
          <p:nvPr/>
        </p:nvSpPr>
        <p:spPr bwMode="auto">
          <a:xfrm>
            <a:off x="4292464" y="3026218"/>
            <a:ext cx="30732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0E32883-8BC8-4B26-8057-480256E75AB1}"/>
              </a:ext>
            </a:extLst>
          </p:cNvPr>
          <p:cNvSpPr txBox="1">
            <a:spLocks noChangeArrowheads="1"/>
          </p:cNvSpPr>
          <p:nvPr/>
        </p:nvSpPr>
        <p:spPr bwMode="auto">
          <a:xfrm>
            <a:off x="5136223" y="4127026"/>
            <a:ext cx="30732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24809CC-4644-4B4E-95BE-ABB345E91DFB}"/>
              </a:ext>
            </a:extLst>
          </p:cNvPr>
          <p:cNvSpPr txBox="1">
            <a:spLocks noChangeArrowheads="1"/>
          </p:cNvSpPr>
          <p:nvPr/>
        </p:nvSpPr>
        <p:spPr bwMode="auto">
          <a:xfrm>
            <a:off x="5619725" y="4102498"/>
            <a:ext cx="251609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resentment</a:t>
            </a:r>
            <a:endParaRPr lang="en-US" altLang="en-US" sz="37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1F2560B-76F3-4B3D-919F-205B763234B2}"/>
              </a:ext>
            </a:extLst>
          </p:cNvPr>
          <p:cNvSpPr txBox="1">
            <a:spLocks noChangeArrowheads="1"/>
          </p:cNvSpPr>
          <p:nvPr/>
        </p:nvSpPr>
        <p:spPr bwMode="auto">
          <a:xfrm>
            <a:off x="5666616" y="4102499"/>
            <a:ext cx="218784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bitterness</a:t>
            </a:r>
            <a:endParaRPr lang="en-US" altLang="en-US" sz="37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F2B3757-EF3A-40CF-87E3-211F4E7942F2}"/>
              </a:ext>
            </a:extLst>
          </p:cNvPr>
          <p:cNvSpPr txBox="1">
            <a:spLocks noChangeArrowheads="1"/>
          </p:cNvSpPr>
          <p:nvPr/>
        </p:nvSpPr>
        <p:spPr bwMode="auto">
          <a:xfrm>
            <a:off x="5748677" y="4090776"/>
            <a:ext cx="209706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hostility</a:t>
            </a:r>
            <a:endParaRPr lang="en-US" altLang="en-US" sz="37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C26DAAE-8382-47B0-8F74-B0046ABA7CA3}"/>
              </a:ext>
            </a:extLst>
          </p:cNvPr>
          <p:cNvSpPr txBox="1">
            <a:spLocks noChangeArrowheads="1"/>
          </p:cNvSpPr>
          <p:nvPr/>
        </p:nvSpPr>
        <p:spPr bwMode="auto">
          <a:xfrm>
            <a:off x="5725232" y="4102499"/>
            <a:ext cx="209706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disgust</a:t>
            </a:r>
            <a:endParaRPr lang="en-US" altLang="en-US" sz="37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7181479-7D5C-43B8-8EAE-11E8D6033EA6}"/>
              </a:ext>
            </a:extLst>
          </p:cNvPr>
          <p:cNvSpPr txBox="1">
            <a:spLocks noChangeArrowheads="1"/>
          </p:cNvSpPr>
          <p:nvPr/>
        </p:nvSpPr>
        <p:spPr bwMode="auto">
          <a:xfrm>
            <a:off x="5725229" y="4102497"/>
            <a:ext cx="209706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hatred</a:t>
            </a:r>
            <a:endParaRPr lang="en-US" altLang="en-US" sz="37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6837ABB2-1EC5-454A-8234-2D7202951AEC}"/>
              </a:ext>
            </a:extLst>
          </p:cNvPr>
          <p:cNvSpPr txBox="1">
            <a:spLocks noChangeArrowheads="1"/>
          </p:cNvSpPr>
          <p:nvPr/>
        </p:nvSpPr>
        <p:spPr bwMode="auto">
          <a:xfrm>
            <a:off x="4250823" y="3803869"/>
            <a:ext cx="85776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4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63253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18" presetClass="emph" presetSubtype="0" fill="hold" grpId="1" nodeType="withEffect">
                                  <p:stCondLst>
                                    <p:cond delay="0"/>
                                  </p:stCondLst>
                                  <p:childTnLst>
                                    <p:set>
                                      <p:cBhvr override="childStyle">
                                        <p:cTn id="21" dur="500" fill="hold"/>
                                        <p:tgtEl>
                                          <p:spTgt spid="12"/>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25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8" presetClass="emph" presetSubtype="0" fill="hold" grpId="1" nodeType="withEffect">
                                  <p:stCondLst>
                                    <p:cond delay="250"/>
                                  </p:stCondLst>
                                  <p:childTnLst>
                                    <p:set>
                                      <p:cBhvr override="childStyle">
                                        <p:cTn id="28" dur="500" fill="hold"/>
                                        <p:tgtEl>
                                          <p:spTgt spid="11"/>
                                        </p:tgtEl>
                                        <p:attrNameLst>
                                          <p:attrName>style.textDecorationUnderline</p:attrName>
                                        </p:attrNameLst>
                                      </p:cBhvr>
                                      <p:to>
                                        <p:strVal val="true"/>
                                      </p:to>
                                    </p:set>
                                  </p:childTnLst>
                                </p:cTn>
                              </p:par>
                              <p:par>
                                <p:cTn id="29" presetID="16" presetClass="exit" presetSubtype="21" fill="hold" grpId="2" nodeType="withEffect">
                                  <p:stCondLst>
                                    <p:cond delay="0"/>
                                  </p:stCondLst>
                                  <p:childTnLst>
                                    <p:animEffect transition="out" filter="barn(inVertic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40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18" presetClass="emph" presetSubtype="0" fill="hold" grpId="1" nodeType="withEffect">
                                  <p:stCondLst>
                                    <p:cond delay="400"/>
                                  </p:stCondLst>
                                  <p:childTnLst>
                                    <p:set>
                                      <p:cBhvr override="childStyle">
                                        <p:cTn id="38" dur="500" fill="hold"/>
                                        <p:tgtEl>
                                          <p:spTgt spid="5"/>
                                        </p:tgtEl>
                                        <p:attrNameLst>
                                          <p:attrName>style.textDecorationUnderline</p:attrName>
                                        </p:attrNameLst>
                                      </p:cBhvr>
                                      <p:to>
                                        <p:strVal val="true"/>
                                      </p:to>
                                    </p:set>
                                  </p:childTnLst>
                                </p:cTn>
                              </p:par>
                              <p:par>
                                <p:cTn id="39" presetID="22" presetClass="exit" presetSubtype="8" fill="hold" grpId="2" nodeType="withEffect">
                                  <p:stCondLst>
                                    <p:cond delay="0"/>
                                  </p:stCondLst>
                                  <p:childTnLst>
                                    <p:animEffect transition="out" filter="wipe(left)">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22" presetClass="entr" presetSubtype="8" fill="hold" grpId="0" nodeType="withEffect">
                                  <p:stCondLst>
                                    <p:cond delay="80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800"/>
                                  </p:stCondLst>
                                  <p:childTnLst>
                                    <p:set>
                                      <p:cBhvr override="childStyle">
                                        <p:cTn id="46" dur="500" fill="hold"/>
                                        <p:tgtEl>
                                          <p:spTgt spid="6"/>
                                        </p:tgtEl>
                                        <p:attrNameLst>
                                          <p:attrName>style.textDecorationUnderline</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25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childTnLst>
                                </p:cTn>
                              </p:par>
                              <p:par>
                                <p:cTn id="59" presetID="23" presetClass="exit" presetSubtype="32" fill="hold" grpId="1" nodeType="withEffect">
                                  <p:stCondLst>
                                    <p:cond delay="0"/>
                                  </p:stCondLst>
                                  <p:childTnLst>
                                    <p:anim calcmode="lin" valueType="num">
                                      <p:cBhvr>
                                        <p:cTn id="60" dur="500"/>
                                        <p:tgtEl>
                                          <p:spTgt spid="16"/>
                                        </p:tgtEl>
                                        <p:attrNameLst>
                                          <p:attrName>ppt_w</p:attrName>
                                        </p:attrNameLst>
                                      </p:cBhvr>
                                      <p:tavLst>
                                        <p:tav tm="0">
                                          <p:val>
                                            <p:strVal val="ppt_w"/>
                                          </p:val>
                                        </p:tav>
                                        <p:tav tm="100000">
                                          <p:val>
                                            <p:fltVal val="0"/>
                                          </p:val>
                                        </p:tav>
                                      </p:tavLst>
                                    </p:anim>
                                    <p:anim calcmode="lin" valueType="num">
                                      <p:cBhvr>
                                        <p:cTn id="61" dur="500"/>
                                        <p:tgtEl>
                                          <p:spTgt spid="16"/>
                                        </p:tgtEl>
                                        <p:attrNameLst>
                                          <p:attrName>ppt_h</p:attrName>
                                        </p:attrNameLst>
                                      </p:cBhvr>
                                      <p:tavLst>
                                        <p:tav tm="0">
                                          <p:val>
                                            <p:strVal val="ppt_h"/>
                                          </p:val>
                                        </p:tav>
                                        <p:tav tm="100000">
                                          <p:val>
                                            <p:fltVal val="0"/>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25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childTnLst>
                                </p:cTn>
                              </p:par>
                              <p:par>
                                <p:cTn id="69" presetID="23" presetClass="exit" presetSubtype="32" fill="hold" grpId="1" nodeType="withEffect">
                                  <p:stCondLst>
                                    <p:cond delay="0"/>
                                  </p:stCondLst>
                                  <p:childTnLst>
                                    <p:anim calcmode="lin" valueType="num">
                                      <p:cBhvr>
                                        <p:cTn id="70" dur="500"/>
                                        <p:tgtEl>
                                          <p:spTgt spid="14"/>
                                        </p:tgtEl>
                                        <p:attrNameLst>
                                          <p:attrName>ppt_w</p:attrName>
                                        </p:attrNameLst>
                                      </p:cBhvr>
                                      <p:tavLst>
                                        <p:tav tm="0">
                                          <p:val>
                                            <p:strVal val="ppt_w"/>
                                          </p:val>
                                        </p:tav>
                                        <p:tav tm="100000">
                                          <p:val>
                                            <p:fltVal val="0"/>
                                          </p:val>
                                        </p:tav>
                                      </p:tavLst>
                                    </p:anim>
                                    <p:anim calcmode="lin" valueType="num">
                                      <p:cBhvr>
                                        <p:cTn id="71" dur="500"/>
                                        <p:tgtEl>
                                          <p:spTgt spid="14"/>
                                        </p:tgtEl>
                                        <p:attrNameLst>
                                          <p:attrName>ppt_h</p:attrName>
                                        </p:attrNameLst>
                                      </p:cBhvr>
                                      <p:tavLst>
                                        <p:tav tm="0">
                                          <p:val>
                                            <p:strVal val="ppt_h"/>
                                          </p:val>
                                        </p:tav>
                                        <p:tav tm="100000">
                                          <p:val>
                                            <p:fltVal val="0"/>
                                          </p:val>
                                        </p:tav>
                                      </p:tavLst>
                                    </p:anim>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25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childTnLst>
                                </p:cTn>
                              </p:par>
                              <p:par>
                                <p:cTn id="79" presetID="23" presetClass="exit" presetSubtype="32" fill="hold" grpId="1" nodeType="withEffect">
                                  <p:stCondLst>
                                    <p:cond delay="0"/>
                                  </p:stCondLst>
                                  <p:childTnLst>
                                    <p:anim calcmode="lin" valueType="num">
                                      <p:cBhvr>
                                        <p:cTn id="80" dur="500"/>
                                        <p:tgtEl>
                                          <p:spTgt spid="17"/>
                                        </p:tgtEl>
                                        <p:attrNameLst>
                                          <p:attrName>ppt_w</p:attrName>
                                        </p:attrNameLst>
                                      </p:cBhvr>
                                      <p:tavLst>
                                        <p:tav tm="0">
                                          <p:val>
                                            <p:strVal val="ppt_w"/>
                                          </p:val>
                                        </p:tav>
                                        <p:tav tm="100000">
                                          <p:val>
                                            <p:fltVal val="0"/>
                                          </p:val>
                                        </p:tav>
                                      </p:tavLst>
                                    </p:anim>
                                    <p:anim calcmode="lin" valueType="num">
                                      <p:cBhvr>
                                        <p:cTn id="81" dur="500"/>
                                        <p:tgtEl>
                                          <p:spTgt spid="17"/>
                                        </p:tgtEl>
                                        <p:attrNameLst>
                                          <p:attrName>ppt_h</p:attrName>
                                        </p:attrNameLst>
                                      </p:cBhvr>
                                      <p:tavLst>
                                        <p:tav tm="0">
                                          <p:val>
                                            <p:strVal val="ppt_h"/>
                                          </p:val>
                                        </p:tav>
                                        <p:tav tm="100000">
                                          <p:val>
                                            <p:fltVal val="0"/>
                                          </p:val>
                                        </p:tav>
                                      </p:tavLst>
                                    </p:anim>
                                    <p:set>
                                      <p:cBhvr>
                                        <p:cTn id="82" dur="1" fill="hold">
                                          <p:stCondLst>
                                            <p:cond delay="499"/>
                                          </p:stCondLst>
                                        </p:cTn>
                                        <p:tgtEl>
                                          <p:spTgt spid="1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25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childTnLst>
                                </p:cTn>
                              </p:par>
                              <p:par>
                                <p:cTn id="89" presetID="23" presetClass="exit" presetSubtype="32" fill="hold" grpId="1" nodeType="withEffect">
                                  <p:stCondLst>
                                    <p:cond delay="0"/>
                                  </p:stCondLst>
                                  <p:childTnLst>
                                    <p:anim calcmode="lin" valueType="num">
                                      <p:cBhvr>
                                        <p:cTn id="90" dur="500"/>
                                        <p:tgtEl>
                                          <p:spTgt spid="13"/>
                                        </p:tgtEl>
                                        <p:attrNameLst>
                                          <p:attrName>ppt_w</p:attrName>
                                        </p:attrNameLst>
                                      </p:cBhvr>
                                      <p:tavLst>
                                        <p:tav tm="0">
                                          <p:val>
                                            <p:strVal val="ppt_w"/>
                                          </p:val>
                                        </p:tav>
                                        <p:tav tm="100000">
                                          <p:val>
                                            <p:fltVal val="0"/>
                                          </p:val>
                                        </p:tav>
                                      </p:tavLst>
                                    </p:anim>
                                    <p:anim calcmode="lin" valueType="num">
                                      <p:cBhvr>
                                        <p:cTn id="91" dur="500"/>
                                        <p:tgtEl>
                                          <p:spTgt spid="13"/>
                                        </p:tgtEl>
                                        <p:attrNameLst>
                                          <p:attrName>ppt_h</p:attrName>
                                        </p:attrNameLst>
                                      </p:cBhvr>
                                      <p:tavLst>
                                        <p:tav tm="0">
                                          <p:val>
                                            <p:strVal val="ppt_h"/>
                                          </p:val>
                                        </p:tav>
                                        <p:tav tm="100000">
                                          <p:val>
                                            <p:fltVal val="0"/>
                                          </p:val>
                                        </p:tav>
                                      </p:tavLst>
                                    </p:anim>
                                    <p:set>
                                      <p:cBhvr>
                                        <p:cTn id="92" dur="1" fill="hold">
                                          <p:stCondLst>
                                            <p:cond delay="499"/>
                                          </p:stCondLst>
                                        </p:cTn>
                                        <p:tgtEl>
                                          <p:spTgt spid="1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250"/>
                                        <p:tgtEl>
                                          <p:spTgt spid="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250"/>
                                        <p:tgtEl>
                                          <p:spTgt spid="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250"/>
                                        <p:tgtEl>
                                          <p:spTgt spid="10"/>
                                        </p:tgtEl>
                                      </p:cBhvr>
                                    </p:animEffect>
                                  </p:childTnLst>
                                </p:cTn>
                              </p:par>
                              <p:par>
                                <p:cTn id="104" presetID="6" presetClass="emph" presetSubtype="0" fill="hold" grpId="2" nodeType="withEffect">
                                  <p:stCondLst>
                                    <p:cond delay="0"/>
                                  </p:stCondLst>
                                  <p:childTnLst>
                                    <p:animScale>
                                      <p:cBhvr>
                                        <p:cTn id="105" dur="2000" fill="hold"/>
                                        <p:tgtEl>
                                          <p:spTgt spid="8"/>
                                        </p:tgtEl>
                                      </p:cBhvr>
                                      <p:by x="91000" y="91000"/>
                                    </p:animScale>
                                  </p:childTnLst>
                                </p:cTn>
                              </p:par>
                              <p:par>
                                <p:cTn id="106" presetID="6" presetClass="emph" presetSubtype="0" fill="hold" grpId="2" nodeType="withEffect">
                                  <p:stCondLst>
                                    <p:cond delay="0"/>
                                  </p:stCondLst>
                                  <p:childTnLst>
                                    <p:animScale>
                                      <p:cBhvr>
                                        <p:cTn id="107" dur="2000" fill="hold"/>
                                        <p:tgtEl>
                                          <p:spTgt spid="9"/>
                                        </p:tgtEl>
                                      </p:cBhvr>
                                      <p:by x="91000" y="91000"/>
                                    </p:animScale>
                                  </p:childTnLst>
                                </p:cTn>
                              </p:par>
                              <p:par>
                                <p:cTn id="108" presetID="6" presetClass="emph" presetSubtype="0" fill="hold" grpId="2" nodeType="withEffect">
                                  <p:stCondLst>
                                    <p:cond delay="0"/>
                                  </p:stCondLst>
                                  <p:childTnLst>
                                    <p:animScale>
                                      <p:cBhvr>
                                        <p:cTn id="109" dur="2000" fill="hold"/>
                                        <p:tgtEl>
                                          <p:spTgt spid="10"/>
                                        </p:tgtEl>
                                      </p:cBhvr>
                                      <p:by x="91000" y="91000"/>
                                    </p:animScale>
                                  </p:childTnLst>
                                </p:cTn>
                              </p:par>
                              <p:par>
                                <p:cTn id="110" presetID="42" presetClass="path" presetSubtype="0" accel="50000" decel="50000" fill="hold" grpId="1" nodeType="withEffect">
                                  <p:stCondLst>
                                    <p:cond delay="0"/>
                                  </p:stCondLst>
                                  <p:childTnLst>
                                    <p:animMotion origin="layout" path="M -1.11111E-6 -4.07407E-6 L 0.10139 0.19329 " pathEditMode="relative" rAng="0" ptsTypes="AA">
                                      <p:cBhvr>
                                        <p:cTn id="111" dur="2000" fill="hold"/>
                                        <p:tgtEl>
                                          <p:spTgt spid="8"/>
                                        </p:tgtEl>
                                        <p:attrNameLst>
                                          <p:attrName>ppt_x</p:attrName>
                                          <p:attrName>ppt_y</p:attrName>
                                        </p:attrNameLst>
                                      </p:cBhvr>
                                      <p:rCtr x="5069" y="9653"/>
                                    </p:animMotion>
                                  </p:childTnLst>
                                </p:cTn>
                              </p:par>
                              <p:par>
                                <p:cTn id="112" presetID="42" presetClass="path" presetSubtype="0" accel="50000" decel="50000" fill="hold" grpId="1" nodeType="withEffect">
                                  <p:stCondLst>
                                    <p:cond delay="0"/>
                                  </p:stCondLst>
                                  <p:childTnLst>
                                    <p:animMotion origin="layout" path="M 0.00053 -0.00093 L 0.03125 0.11296 " pathEditMode="relative" rAng="0" ptsTypes="AA">
                                      <p:cBhvr>
                                        <p:cTn id="113" dur="2000" fill="hold"/>
                                        <p:tgtEl>
                                          <p:spTgt spid="9"/>
                                        </p:tgtEl>
                                        <p:attrNameLst>
                                          <p:attrName>ppt_x</p:attrName>
                                          <p:attrName>ppt_y</p:attrName>
                                        </p:attrNameLst>
                                      </p:cBhvr>
                                      <p:rCtr x="1528" y="5694"/>
                                    </p:animMotion>
                                  </p:childTnLst>
                                </p:cTn>
                              </p:par>
                              <p:par>
                                <p:cTn id="114" presetID="42" presetClass="path" presetSubtype="0" accel="50000" decel="50000" fill="hold" grpId="1" nodeType="withEffect">
                                  <p:stCondLst>
                                    <p:cond delay="0"/>
                                  </p:stCondLst>
                                  <p:childTnLst>
                                    <p:animMotion origin="layout" path="M -2.22222E-6 -3.33333E-6 L -0.04913 -0.04652 " pathEditMode="relative" rAng="0" ptsTypes="AA">
                                      <p:cBhvr>
                                        <p:cTn id="115" dur="2000" fill="hold"/>
                                        <p:tgtEl>
                                          <p:spTgt spid="10"/>
                                        </p:tgtEl>
                                        <p:attrNameLst>
                                          <p:attrName>ppt_x</p:attrName>
                                          <p:attrName>ppt_y</p:attrName>
                                        </p:attrNameLst>
                                      </p:cBhvr>
                                      <p:rCtr x="-2465" y="-2338"/>
                                    </p:animMotion>
                                  </p:childTnLst>
                                </p:cTn>
                              </p:par>
                              <p:par>
                                <p:cTn id="116" presetID="10" presetClass="exit" presetSubtype="0" fill="hold" grpId="1" nodeType="withEffect">
                                  <p:stCondLst>
                                    <p:cond delay="0"/>
                                  </p:stCondLst>
                                  <p:childTnLst>
                                    <p:animEffect transition="out" filter="fade">
                                      <p:cBhvr>
                                        <p:cTn id="117" dur="1250"/>
                                        <p:tgtEl>
                                          <p:spTgt spid="3074"/>
                                        </p:tgtEl>
                                      </p:cBhvr>
                                    </p:animEffect>
                                    <p:set>
                                      <p:cBhvr>
                                        <p:cTn id="118" dur="1" fill="hold">
                                          <p:stCondLst>
                                            <p:cond delay="1249"/>
                                          </p:stCondLst>
                                        </p:cTn>
                                        <p:tgtEl>
                                          <p:spTgt spid="3074"/>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5"/>
                                        </p:tgtEl>
                                      </p:cBhvr>
                                    </p:animEffect>
                                    <p:set>
                                      <p:cBhvr>
                                        <p:cTn id="121" dur="1" fill="hold">
                                          <p:stCondLst>
                                            <p:cond delay="499"/>
                                          </p:stCondLst>
                                        </p:cTn>
                                        <p:tgtEl>
                                          <p:spTgt spid="5"/>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6"/>
                                        </p:tgtEl>
                                      </p:cBhvr>
                                    </p:animEffect>
                                    <p:set>
                                      <p:cBhvr>
                                        <p:cTn id="124" dur="1" fill="hold">
                                          <p:stCondLst>
                                            <p:cond delay="499"/>
                                          </p:stCondLst>
                                        </p:cTn>
                                        <p:tgtEl>
                                          <p:spTgt spid="6"/>
                                        </p:tgtEl>
                                        <p:attrNameLst>
                                          <p:attrName>style.visibility</p:attrName>
                                        </p:attrNameLst>
                                      </p:cBhvr>
                                      <p:to>
                                        <p:strVal val="hidden"/>
                                      </p:to>
                                    </p:set>
                                  </p:childTnLst>
                                </p:cTn>
                              </p:par>
                              <p:par>
                                <p:cTn id="125" presetID="23" presetClass="exit" presetSubtype="32" fill="hold" grpId="1" nodeType="withEffect">
                                  <p:stCondLst>
                                    <p:cond delay="0"/>
                                  </p:stCondLst>
                                  <p:childTnLst>
                                    <p:anim calcmode="lin" valueType="num">
                                      <p:cBhvr>
                                        <p:cTn id="126" dur="500"/>
                                        <p:tgtEl>
                                          <p:spTgt spid="15"/>
                                        </p:tgtEl>
                                        <p:attrNameLst>
                                          <p:attrName>ppt_w</p:attrName>
                                        </p:attrNameLst>
                                      </p:cBhvr>
                                      <p:tavLst>
                                        <p:tav tm="0">
                                          <p:val>
                                            <p:strVal val="ppt_w"/>
                                          </p:val>
                                        </p:tav>
                                        <p:tav tm="100000">
                                          <p:val>
                                            <p:fltVal val="0"/>
                                          </p:val>
                                        </p:tav>
                                      </p:tavLst>
                                    </p:anim>
                                    <p:anim calcmode="lin" valueType="num">
                                      <p:cBhvr>
                                        <p:cTn id="127" dur="500"/>
                                        <p:tgtEl>
                                          <p:spTgt spid="15"/>
                                        </p:tgtEl>
                                        <p:attrNameLst>
                                          <p:attrName>ppt_h</p:attrName>
                                        </p:attrNameLst>
                                      </p:cBhvr>
                                      <p:tavLst>
                                        <p:tav tm="0">
                                          <p:val>
                                            <p:strVal val="ppt_h"/>
                                          </p:val>
                                        </p:tav>
                                        <p:tav tm="100000">
                                          <p:val>
                                            <p:fltVal val="0"/>
                                          </p:val>
                                        </p:tav>
                                      </p:tavLst>
                                    </p:anim>
                                    <p:set>
                                      <p:cBhvr>
                                        <p:cTn id="12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11" grpId="0"/>
      <p:bldP spid="11" grpId="1"/>
      <p:bldP spid="11" grpId="2"/>
      <p:bldP spid="12" grpId="0"/>
      <p:bldP spid="12" grpId="1"/>
      <p:bldP spid="12" grpId="2"/>
      <p:bldP spid="3074" grpId="0"/>
      <p:bldP spid="3074" grpId="1"/>
      <p:bldP spid="4" grpId="2"/>
      <p:bldP spid="8" grpId="0"/>
      <p:bldP spid="8" grpId="1"/>
      <p:bldP spid="8" grpId="2"/>
      <p:bldP spid="9" grpId="0"/>
      <p:bldP spid="9" grpId="1"/>
      <p:bldP spid="9" grpId="2"/>
      <p:bldP spid="10" grpId="0"/>
      <p:bldP spid="10" grpId="1"/>
      <p:bldP spid="10" grpId="2"/>
      <p:bldP spid="15" grpId="0"/>
      <p:bldP spid="15" grpId="1"/>
      <p:bldP spid="13" grpId="0"/>
      <p:bldP spid="13" grpId="1"/>
      <p:bldP spid="17" grpId="0"/>
      <p:bldP spid="17" grpId="1"/>
      <p:bldP spid="14" grpId="0"/>
      <p:bldP spid="14" grpId="1"/>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74DB5-AFD3-4341-8ADA-F0EBB8C5D0E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530" r="1999"/>
          <a:stretch/>
        </p:blipFill>
        <p:spPr>
          <a:xfrm>
            <a:off x="0" y="0"/>
            <a:ext cx="9144000" cy="6858000"/>
          </a:xfrm>
          <a:prstGeom prst="rect">
            <a:avLst/>
          </a:prstGeom>
        </p:spPr>
      </p:pic>
      <p:sp>
        <p:nvSpPr>
          <p:cNvPr id="9" name="Rectangle 2">
            <a:extLst>
              <a:ext uri="{FF2B5EF4-FFF2-40B4-BE49-F238E27FC236}">
                <a16:creationId xmlns:a16="http://schemas.microsoft.com/office/drawing/2014/main" id="{DAA81771-D7FC-4799-ABE7-CC180072FFC5}"/>
              </a:ext>
            </a:extLst>
          </p:cNvPr>
          <p:cNvSpPr txBox="1">
            <a:spLocks noChangeArrowheads="1"/>
          </p:cNvSpPr>
          <p:nvPr/>
        </p:nvSpPr>
        <p:spPr bwMode="auto">
          <a:xfrm>
            <a:off x="5047989" y="1259199"/>
            <a:ext cx="3994442" cy="383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latin typeface="Gill Sans Ultra Bold Condensed" panose="020B0A06020104020203" pitchFamily="34" charset="0"/>
              </a:rPr>
              <a:t>LOVE:</a:t>
            </a:r>
          </a:p>
          <a:p>
            <a:pPr eaLnBrk="1" hangingPunct="1"/>
            <a:r>
              <a:rPr lang="en-US" altLang="en-US" sz="4800" b="1" kern="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latin typeface="Gill Sans Ultra Bold Condensed" panose="020B0A06020104020203" pitchFamily="34" charset="0"/>
              </a:rPr>
              <a:t>THE</a:t>
            </a:r>
          </a:p>
          <a:p>
            <a:pPr eaLnBrk="1" hangingPunct="1"/>
            <a:r>
              <a:rPr lang="en-US" altLang="en-US" sz="5000" b="1" kern="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latin typeface="Gill Sans Ultra Bold Condensed" panose="020B0A06020104020203" pitchFamily="34" charset="0"/>
              </a:rPr>
              <a:t>FULFILLMENT</a:t>
            </a:r>
          </a:p>
          <a:p>
            <a:pPr eaLnBrk="1" hangingPunct="1"/>
            <a:r>
              <a:rPr lang="en-US" altLang="en-US" sz="4800" b="1" kern="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latin typeface="Gill Sans Ultra Bold Condensed" panose="020B0A06020104020203" pitchFamily="34" charset="0"/>
              </a:rPr>
              <a:t>OF THE</a:t>
            </a:r>
          </a:p>
          <a:p>
            <a:pPr eaLnBrk="1" hangingPunct="1"/>
            <a:r>
              <a:rPr lang="en-US" altLang="en-US" sz="4800" b="1" kern="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latin typeface="Gill Sans Ultra Bold Condensed" panose="020B0A06020104020203" pitchFamily="34" charset="0"/>
              </a:rPr>
              <a:t>LAW</a:t>
            </a:r>
          </a:p>
        </p:txBody>
      </p:sp>
      <p:sp>
        <p:nvSpPr>
          <p:cNvPr id="4" name="Title 1">
            <a:extLst>
              <a:ext uri="{FF2B5EF4-FFF2-40B4-BE49-F238E27FC236}">
                <a16:creationId xmlns:a16="http://schemas.microsoft.com/office/drawing/2014/main" id="{4DB6E640-19DD-40D7-972B-89FCA97CEBC3}"/>
              </a:ext>
            </a:extLst>
          </p:cNvPr>
          <p:cNvSpPr txBox="1">
            <a:spLocks/>
          </p:cNvSpPr>
          <p:nvPr/>
        </p:nvSpPr>
        <p:spPr>
          <a:xfrm>
            <a:off x="4403682" y="5385134"/>
            <a:ext cx="4283242"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342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28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42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36D2B49D-7A09-40AD-A2A6-B17FED80EE10}"/>
              </a:ext>
            </a:extLst>
          </p:cNvPr>
          <p:cNvSpPr txBox="1">
            <a:spLocks/>
          </p:cNvSpPr>
          <p:nvPr/>
        </p:nvSpPr>
        <p:spPr>
          <a:xfrm>
            <a:off x="1552072" y="5891130"/>
            <a:ext cx="2645063" cy="8016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342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28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42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E215889B-55EB-44A5-BBDD-34708196F95C}"/>
              </a:ext>
            </a:extLst>
          </p:cNvPr>
          <p:cNvSpPr txBox="1">
            <a:spLocks/>
          </p:cNvSpPr>
          <p:nvPr/>
        </p:nvSpPr>
        <p:spPr>
          <a:xfrm>
            <a:off x="6319417" y="2802585"/>
            <a:ext cx="2030883"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342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24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42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3775817A-5622-4575-A6E1-1B52D56DC9CA}"/>
              </a:ext>
            </a:extLst>
          </p:cNvPr>
          <p:cNvSpPr txBox="1">
            <a:spLocks/>
          </p:cNvSpPr>
          <p:nvPr/>
        </p:nvSpPr>
        <p:spPr>
          <a:xfrm>
            <a:off x="1162891" y="3310785"/>
            <a:ext cx="2119256"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342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3074" name="!!Text"/>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Owe no one anything except to love one another, for he who loves another has fulfilled the law. For the commandments, "You shall not commit adultery," "You shall not murder," "You shall not steal," "You shall not bear false witness," "You shall       not covet," and if there is  any other commandment, are all summed up in this saying, namely, "You shall love your neighbor as yourself." Love does no harm to a neighbor; therefore love is the fulfillment of the law.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13:8-10 </a:t>
            </a:r>
          </a:p>
        </p:txBody>
      </p:sp>
      <p:sp>
        <p:nvSpPr>
          <p:cNvPr id="8" name="Rectangle 2">
            <a:extLst>
              <a:ext uri="{FF2B5EF4-FFF2-40B4-BE49-F238E27FC236}">
                <a16:creationId xmlns:a16="http://schemas.microsoft.com/office/drawing/2014/main" id="{2C44E32E-B4E8-458B-98CB-FE8198DCC94A}"/>
              </a:ext>
            </a:extLst>
          </p:cNvPr>
          <p:cNvSpPr txBox="1">
            <a:spLocks noChangeArrowheads="1"/>
          </p:cNvSpPr>
          <p:nvPr/>
        </p:nvSpPr>
        <p:spPr bwMode="auto">
          <a:xfrm>
            <a:off x="4250823" y="3803869"/>
            <a:ext cx="85776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a:t>
            </a:r>
            <a:endParaRPr lang="en-US" altLang="en-US" sz="34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143" name="Picture 26">
            <a:extLst>
              <a:ext uri="{FF2B5EF4-FFF2-40B4-BE49-F238E27FC236}">
                <a16:creationId xmlns:a16="http://schemas.microsoft.com/office/drawing/2014/main" id="{2E66EC17-47FB-4079-829E-2CD8ECA59EF2}"/>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4" name="Rectangle 19">
            <a:extLst>
              <a:ext uri="{FF2B5EF4-FFF2-40B4-BE49-F238E27FC236}">
                <a16:creationId xmlns:a16="http://schemas.microsoft.com/office/drawing/2014/main" id="{7E6058B5-4B1A-439D-9BC9-7178E35473EF}"/>
              </a:ext>
            </a:extLst>
          </p:cNvPr>
          <p:cNvSpPr/>
          <p:nvPr/>
        </p:nvSpPr>
        <p:spPr>
          <a:xfrm>
            <a:off x="4655819" y="1854559"/>
            <a:ext cx="1726951" cy="569246"/>
          </a:xfrm>
          <a:prstGeom prst="rect">
            <a:avLst/>
          </a:prstGeom>
          <a:blipFill>
            <a:blip r:embed="rId6"/>
            <a:stretch>
              <a:fillRect/>
            </a:stretch>
          </a:blipFill>
          <a:ln w="25400" cap="flat" cmpd="sng" algn="ctr">
            <a:noFill/>
            <a:prstDash val="solid"/>
          </a:ln>
          <a:effectLst>
            <a:softEdge rad="85387"/>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20">
            <a:extLst>
              <a:ext uri="{FF2B5EF4-FFF2-40B4-BE49-F238E27FC236}">
                <a16:creationId xmlns:a16="http://schemas.microsoft.com/office/drawing/2014/main" id="{82215A60-2804-497F-A447-83A6A5FB8764}"/>
              </a:ext>
            </a:extLst>
          </p:cNvPr>
          <p:cNvSpPr/>
          <p:nvPr/>
        </p:nvSpPr>
        <p:spPr>
          <a:xfrm>
            <a:off x="1597660" y="2404281"/>
            <a:ext cx="1506220" cy="491319"/>
          </a:xfrm>
          <a:prstGeom prst="rect">
            <a:avLst/>
          </a:prstGeom>
          <a:blipFill>
            <a:blip r:embed="rId7"/>
            <a:stretch>
              <a:fillRect/>
            </a:stretch>
          </a:blipFill>
          <a:ln w="25400" cap="flat" cmpd="sng" algn="ctr">
            <a:noFill/>
            <a:prstDash val="solid"/>
          </a:ln>
          <a:effectLst>
            <a:softEdge rad="7369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21">
            <a:extLst>
              <a:ext uri="{FF2B5EF4-FFF2-40B4-BE49-F238E27FC236}">
                <a16:creationId xmlns:a16="http://schemas.microsoft.com/office/drawing/2014/main" id="{DFA08F7D-D4AD-46DD-A0AB-2E1A25ED34EA}"/>
              </a:ext>
            </a:extLst>
          </p:cNvPr>
          <p:cNvSpPr/>
          <p:nvPr/>
        </p:nvSpPr>
        <p:spPr>
          <a:xfrm>
            <a:off x="2595880" y="2925436"/>
            <a:ext cx="3398882" cy="491319"/>
          </a:xfrm>
          <a:prstGeom prst="rect">
            <a:avLst/>
          </a:prstGeom>
          <a:blipFill>
            <a:blip r:embed="rId8"/>
            <a:stretch>
              <a:fillRect/>
            </a:stretch>
          </a:blipFill>
          <a:ln w="25400" cap="flat" cmpd="sng" algn="ctr">
            <a:noFill/>
            <a:prstDash val="solid"/>
          </a:ln>
          <a:effectLst>
            <a:softEdge rad="7369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22">
            <a:extLst>
              <a:ext uri="{FF2B5EF4-FFF2-40B4-BE49-F238E27FC236}">
                <a16:creationId xmlns:a16="http://schemas.microsoft.com/office/drawing/2014/main" id="{C47E9F5E-06BA-419B-ABBE-2E3B348152BC}"/>
              </a:ext>
            </a:extLst>
          </p:cNvPr>
          <p:cNvSpPr/>
          <p:nvPr/>
        </p:nvSpPr>
        <p:spPr>
          <a:xfrm>
            <a:off x="5938221" y="2410962"/>
            <a:ext cx="1031539" cy="491319"/>
          </a:xfrm>
          <a:prstGeom prst="rect">
            <a:avLst/>
          </a:prstGeom>
          <a:blipFill>
            <a:blip r:embed="rId9"/>
            <a:stretch>
              <a:fillRect/>
            </a:stretch>
          </a:blipFill>
          <a:ln w="25400" cap="flat" cmpd="sng" algn="ctr">
            <a:noFill/>
            <a:prstDash val="solid"/>
          </a:ln>
          <a:effectLst>
            <a:softEdge rad="7369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23">
            <a:extLst>
              <a:ext uri="{FF2B5EF4-FFF2-40B4-BE49-F238E27FC236}">
                <a16:creationId xmlns:a16="http://schemas.microsoft.com/office/drawing/2014/main" id="{A64D902F-666B-47BE-9E76-69C8C10E617C}"/>
              </a:ext>
            </a:extLst>
          </p:cNvPr>
          <p:cNvSpPr/>
          <p:nvPr/>
        </p:nvSpPr>
        <p:spPr>
          <a:xfrm>
            <a:off x="1955800" y="3455159"/>
            <a:ext cx="1134208" cy="491319"/>
          </a:xfrm>
          <a:prstGeom prst="rect">
            <a:avLst/>
          </a:prstGeom>
          <a:blipFill>
            <a:blip r:embed="rId10"/>
            <a:stretch>
              <a:fillRect/>
            </a:stretch>
          </a:blipFill>
          <a:ln w="25400" cap="flat" cmpd="sng" algn="ctr">
            <a:noFill/>
            <a:prstDash val="solid"/>
          </a:ln>
          <a:effectLst>
            <a:softEdge rad="7369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2">
            <a:extLst>
              <a:ext uri="{FF2B5EF4-FFF2-40B4-BE49-F238E27FC236}">
                <a16:creationId xmlns:a16="http://schemas.microsoft.com/office/drawing/2014/main" id="{14701C8C-73DF-4692-A8C4-5F568D0039FE}"/>
              </a:ext>
            </a:extLst>
          </p:cNvPr>
          <p:cNvSpPr txBox="1">
            <a:spLocks noChangeArrowheads="1"/>
          </p:cNvSpPr>
          <p:nvPr/>
        </p:nvSpPr>
        <p:spPr bwMode="auto">
          <a:xfrm>
            <a:off x="4188345" y="4845269"/>
            <a:ext cx="17764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sz="34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79823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4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400"/>
                                  </p:stCondLst>
                                  <p:childTnLst>
                                    <p:set>
                                      <p:cBhvr override="childStyle">
                                        <p:cTn id="23" dur="500" fill="hold"/>
                                        <p:tgtEl>
                                          <p:spTgt spid="7"/>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0"/>
                                  </p:stCondLst>
                                  <p:childTnLst>
                                    <p:set>
                                      <p:cBhvr override="childStyle">
                                        <p:cTn id="30" dur="500" fill="hold"/>
                                        <p:tgtEl>
                                          <p:spTgt spid="4"/>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18" presetClass="emph" presetSubtype="0" fill="hold" grpId="1" nodeType="withEffect">
                                  <p:stCondLst>
                                    <p:cond delay="400"/>
                                  </p:stCondLst>
                                  <p:childTnLst>
                                    <p:set>
                                      <p:cBhvr override="childStyle">
                                        <p:cTn id="35" dur="500" fill="hold"/>
                                        <p:tgtEl>
                                          <p:spTgt spid="5"/>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3"/>
                                        </p:tgtEl>
                                        <p:attrNameLst>
                                          <p:attrName>style.visibility</p:attrName>
                                        </p:attrNameLst>
                                      </p:cBhvr>
                                      <p:to>
                                        <p:strVal val="visible"/>
                                      </p:to>
                                    </p:set>
                                    <p:animEffect transition="in" filter="fade">
                                      <p:cBhvr>
                                        <p:cTn id="40" dur="500"/>
                                        <p:tgtEl>
                                          <p:spTgt spid="1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4"/>
                                        </p:tgtEl>
                                        <p:attrNameLst>
                                          <p:attrName>style.visibility</p:attrName>
                                        </p:attrNameLst>
                                      </p:cBhvr>
                                      <p:to>
                                        <p:strVal val="visible"/>
                                      </p:to>
                                    </p:set>
                                    <p:animEffect transition="in" filter="fade">
                                      <p:cBhvr>
                                        <p:cTn id="43" dur="500"/>
                                        <p:tgtEl>
                                          <p:spTgt spid="1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5"/>
                                        </p:tgtEl>
                                        <p:attrNameLst>
                                          <p:attrName>style.visibility</p:attrName>
                                        </p:attrNameLst>
                                      </p:cBhvr>
                                      <p:to>
                                        <p:strVal val="visible"/>
                                      </p:to>
                                    </p:set>
                                    <p:animEffect transition="in" filter="fade">
                                      <p:cBhvr>
                                        <p:cTn id="46" dur="500"/>
                                        <p:tgtEl>
                                          <p:spTgt spid="14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6"/>
                                        </p:tgtEl>
                                        <p:attrNameLst>
                                          <p:attrName>style.visibility</p:attrName>
                                        </p:attrNameLst>
                                      </p:cBhvr>
                                      <p:to>
                                        <p:strVal val="visible"/>
                                      </p:to>
                                    </p:set>
                                    <p:animEffect transition="in" filter="fade">
                                      <p:cBhvr>
                                        <p:cTn id="49" dur="500"/>
                                        <p:tgtEl>
                                          <p:spTgt spid="1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7"/>
                                        </p:tgtEl>
                                        <p:attrNameLst>
                                          <p:attrName>style.visibility</p:attrName>
                                        </p:attrNameLst>
                                      </p:cBhvr>
                                      <p:to>
                                        <p:strVal val="visible"/>
                                      </p:to>
                                    </p:set>
                                    <p:animEffect transition="in" filter="fade">
                                      <p:cBhvr>
                                        <p:cTn id="52" dur="500"/>
                                        <p:tgtEl>
                                          <p:spTgt spid="14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8"/>
                                        </p:tgtEl>
                                        <p:attrNameLst>
                                          <p:attrName>style.visibility</p:attrName>
                                        </p:attrNameLst>
                                      </p:cBhvr>
                                      <p:to>
                                        <p:strVal val="visible"/>
                                      </p:to>
                                    </p:set>
                                    <p:animEffect transition="in" filter="fade">
                                      <p:cBhvr>
                                        <p:cTn id="55" dur="500"/>
                                        <p:tgtEl>
                                          <p:spTgt spid="148"/>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49"/>
                                        </p:tgtEl>
                                        <p:attrNameLst>
                                          <p:attrName>style.visibility</p:attrName>
                                        </p:attrNameLst>
                                      </p:cBhvr>
                                      <p:to>
                                        <p:strVal val="visible"/>
                                      </p:to>
                                    </p:set>
                                    <p:anim calcmode="lin" valueType="num">
                                      <p:cBhvr>
                                        <p:cTn id="60" dur="500" fill="hold"/>
                                        <p:tgtEl>
                                          <p:spTgt spid="149"/>
                                        </p:tgtEl>
                                        <p:attrNameLst>
                                          <p:attrName>ppt_w</p:attrName>
                                        </p:attrNameLst>
                                      </p:cBhvr>
                                      <p:tavLst>
                                        <p:tav tm="0">
                                          <p:val>
                                            <p:fltVal val="0"/>
                                          </p:val>
                                        </p:tav>
                                        <p:tav tm="100000">
                                          <p:val>
                                            <p:strVal val="#ppt_w"/>
                                          </p:val>
                                        </p:tav>
                                      </p:tavLst>
                                    </p:anim>
                                    <p:anim calcmode="lin" valueType="num">
                                      <p:cBhvr>
                                        <p:cTn id="61" dur="500" fill="hold"/>
                                        <p:tgtEl>
                                          <p:spTgt spid="149"/>
                                        </p:tgtEl>
                                        <p:attrNameLst>
                                          <p:attrName>ppt_h</p:attrName>
                                        </p:attrNameLst>
                                      </p:cBhvr>
                                      <p:tavLst>
                                        <p:tav tm="0">
                                          <p:val>
                                            <p:fltVal val="0"/>
                                          </p:val>
                                        </p:tav>
                                        <p:tav tm="100000">
                                          <p:val>
                                            <p:strVal val="#ppt_h"/>
                                          </p:val>
                                        </p:tav>
                                      </p:tavLst>
                                    </p:anim>
                                  </p:childTnLst>
                                </p:cTn>
                              </p:par>
                              <p:par>
                                <p:cTn id="62" presetID="6" presetClass="emph" presetSubtype="0" fill="hold" grpId="2" nodeType="withEffect">
                                  <p:stCondLst>
                                    <p:cond delay="250"/>
                                  </p:stCondLst>
                                  <p:childTnLst>
                                    <p:animScale>
                                      <p:cBhvr>
                                        <p:cTn id="63" dur="2000" fill="hold"/>
                                        <p:tgtEl>
                                          <p:spTgt spid="149"/>
                                        </p:tgtEl>
                                      </p:cBhvr>
                                      <p:by x="250000" y="250000"/>
                                    </p:animScale>
                                  </p:childTnLst>
                                </p:cTn>
                              </p:par>
                              <p:par>
                                <p:cTn id="64" presetID="3" presetClass="emph" presetSubtype="10" fill="hold" grpId="4" nodeType="withEffect">
                                  <p:stCondLst>
                                    <p:cond delay="250"/>
                                  </p:stCondLst>
                                  <p:childTnLst>
                                    <p:animClr clrSpc="hsl" dir="ccw">
                                      <p:cBhvr override="childStyle">
                                        <p:cTn id="65" dur="2000" fill="hold"/>
                                        <p:tgtEl>
                                          <p:spTgt spid="149"/>
                                        </p:tgtEl>
                                        <p:attrNameLst>
                                          <p:attrName>style.color</p:attrName>
                                        </p:attrNameLst>
                                      </p:cBhvr>
                                      <p:to>
                                        <a:srgbClr val="FF0000"/>
                                      </p:to>
                                    </p:animClr>
                                  </p:childTnLst>
                                </p:cTn>
                              </p:par>
                              <p:par>
                                <p:cTn id="66" presetID="42" presetClass="path" presetSubtype="0" accel="50000" decel="50000" fill="hold" grpId="1" nodeType="withEffect">
                                  <p:stCondLst>
                                    <p:cond delay="0"/>
                                  </p:stCondLst>
                                  <p:childTnLst>
                                    <p:animMotion origin="layout" path="M -4.72222E-6 -2.96296E-6 L -0.17708 -0.30995 " pathEditMode="relative" rAng="0" ptsTypes="AA">
                                      <p:cBhvr>
                                        <p:cTn id="67" dur="2250" fill="hold"/>
                                        <p:tgtEl>
                                          <p:spTgt spid="149"/>
                                        </p:tgtEl>
                                        <p:attrNameLst>
                                          <p:attrName>ppt_x</p:attrName>
                                          <p:attrName>ppt_y</p:attrName>
                                        </p:attrNameLst>
                                      </p:cBhvr>
                                      <p:rCtr x="-8854" y="-15509"/>
                                    </p:animMotion>
                                  </p:childTnLst>
                                </p:cTn>
                              </p:par>
                            </p:childTnLst>
                          </p:cTn>
                        </p:par>
                        <p:par>
                          <p:cTn id="68" fill="hold">
                            <p:stCondLst>
                              <p:cond delay="2250"/>
                            </p:stCondLst>
                            <p:childTnLst>
                              <p:par>
                                <p:cTn id="69" presetID="10" presetClass="exit" presetSubtype="0" fill="hold" nodeType="afterEffect">
                                  <p:stCondLst>
                                    <p:cond delay="0"/>
                                  </p:stCondLst>
                                  <p:childTnLst>
                                    <p:animEffect transition="out" filter="fade">
                                      <p:cBhvr>
                                        <p:cTn id="70" dur="500"/>
                                        <p:tgtEl>
                                          <p:spTgt spid="143"/>
                                        </p:tgtEl>
                                      </p:cBhvr>
                                    </p:animEffect>
                                    <p:set>
                                      <p:cBhvr>
                                        <p:cTn id="71" dur="1" fill="hold">
                                          <p:stCondLst>
                                            <p:cond delay="499"/>
                                          </p:stCondLst>
                                        </p:cTn>
                                        <p:tgtEl>
                                          <p:spTgt spid="14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44"/>
                                        </p:tgtEl>
                                      </p:cBhvr>
                                    </p:animEffect>
                                    <p:set>
                                      <p:cBhvr>
                                        <p:cTn id="74" dur="1" fill="hold">
                                          <p:stCondLst>
                                            <p:cond delay="499"/>
                                          </p:stCondLst>
                                        </p:cTn>
                                        <p:tgtEl>
                                          <p:spTgt spid="14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5"/>
                                        </p:tgtEl>
                                      </p:cBhvr>
                                    </p:animEffect>
                                    <p:set>
                                      <p:cBhvr>
                                        <p:cTn id="77" dur="1" fill="hold">
                                          <p:stCondLst>
                                            <p:cond delay="499"/>
                                          </p:stCondLst>
                                        </p:cTn>
                                        <p:tgtEl>
                                          <p:spTgt spid="14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46"/>
                                        </p:tgtEl>
                                      </p:cBhvr>
                                    </p:animEffect>
                                    <p:set>
                                      <p:cBhvr>
                                        <p:cTn id="80" dur="1" fill="hold">
                                          <p:stCondLst>
                                            <p:cond delay="499"/>
                                          </p:stCondLst>
                                        </p:cTn>
                                        <p:tgtEl>
                                          <p:spTgt spid="146"/>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47"/>
                                        </p:tgtEl>
                                      </p:cBhvr>
                                    </p:animEffect>
                                    <p:set>
                                      <p:cBhvr>
                                        <p:cTn id="83" dur="1" fill="hold">
                                          <p:stCondLst>
                                            <p:cond delay="499"/>
                                          </p:stCondLst>
                                        </p:cTn>
                                        <p:tgtEl>
                                          <p:spTgt spid="14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8"/>
                                        </p:tgtEl>
                                      </p:cBhvr>
                                    </p:animEffect>
                                    <p:set>
                                      <p:cBhvr>
                                        <p:cTn id="86" dur="1" fill="hold">
                                          <p:stCondLst>
                                            <p:cond delay="499"/>
                                          </p:stCondLst>
                                        </p:cTn>
                                        <p:tgtEl>
                                          <p:spTgt spid="148"/>
                                        </p:tgtEl>
                                        <p:attrNameLst>
                                          <p:attrName>style.visibility</p:attrName>
                                        </p:attrNameLst>
                                      </p:cBhvr>
                                      <p:to>
                                        <p:strVal val="hidden"/>
                                      </p:to>
                                    </p:set>
                                  </p:childTnLst>
                                </p:cTn>
                              </p:par>
                              <p:par>
                                <p:cTn id="87" presetID="23" presetClass="exit" presetSubtype="32" fill="hold" grpId="3" nodeType="withEffect">
                                  <p:stCondLst>
                                    <p:cond delay="0"/>
                                  </p:stCondLst>
                                  <p:childTnLst>
                                    <p:anim calcmode="lin" valueType="num">
                                      <p:cBhvr>
                                        <p:cTn id="88" dur="500"/>
                                        <p:tgtEl>
                                          <p:spTgt spid="149"/>
                                        </p:tgtEl>
                                        <p:attrNameLst>
                                          <p:attrName>ppt_w</p:attrName>
                                        </p:attrNameLst>
                                      </p:cBhvr>
                                      <p:tavLst>
                                        <p:tav tm="0">
                                          <p:val>
                                            <p:strVal val="ppt_w"/>
                                          </p:val>
                                        </p:tav>
                                        <p:tav tm="100000">
                                          <p:val>
                                            <p:fltVal val="0"/>
                                          </p:val>
                                        </p:tav>
                                      </p:tavLst>
                                    </p:anim>
                                    <p:anim calcmode="lin" valueType="num">
                                      <p:cBhvr>
                                        <p:cTn id="89" dur="500"/>
                                        <p:tgtEl>
                                          <p:spTgt spid="149"/>
                                        </p:tgtEl>
                                        <p:attrNameLst>
                                          <p:attrName>ppt_h</p:attrName>
                                        </p:attrNameLst>
                                      </p:cBhvr>
                                      <p:tavLst>
                                        <p:tav tm="0">
                                          <p:val>
                                            <p:strVal val="ppt_h"/>
                                          </p:val>
                                        </p:tav>
                                        <p:tav tm="100000">
                                          <p:val>
                                            <p:fltVal val="0"/>
                                          </p:val>
                                        </p:tav>
                                      </p:tavLst>
                                    </p:anim>
                                    <p:set>
                                      <p:cBhvr>
                                        <p:cTn id="90" dur="1" fill="hold">
                                          <p:stCondLst>
                                            <p:cond delay="499"/>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3074" grpId="0"/>
      <p:bldP spid="8" grpId="0"/>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p:bldP spid="149" grpId="1"/>
      <p:bldP spid="149" grpId="2"/>
      <p:bldP spid="149" grpId="3"/>
      <p:bldP spid="149" grpId="4"/>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74DB5-AFD3-4341-8ADA-F0EBB8C5D0E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530" r="1999"/>
          <a:stretch/>
        </p:blipFill>
        <p:spPr>
          <a:xfrm>
            <a:off x="0" y="0"/>
            <a:ext cx="9144000" cy="6858000"/>
          </a:xfrm>
          <a:prstGeom prst="rect">
            <a:avLst/>
          </a:prstGeom>
        </p:spPr>
      </p:pic>
      <p:sp>
        <p:nvSpPr>
          <p:cNvPr id="9" name="!!Text">
            <a:extLst>
              <a:ext uri="{FF2B5EF4-FFF2-40B4-BE49-F238E27FC236}">
                <a16:creationId xmlns:a16="http://schemas.microsoft.com/office/drawing/2014/main" id="{DAA81771-D7FC-4799-ABE7-CC180072FFC5}"/>
              </a:ext>
            </a:extLst>
          </p:cNvPr>
          <p:cNvSpPr txBox="1">
            <a:spLocks noChangeArrowheads="1"/>
          </p:cNvSpPr>
          <p:nvPr/>
        </p:nvSpPr>
        <p:spPr bwMode="auto">
          <a:xfrm>
            <a:off x="5047989" y="1259199"/>
            <a:ext cx="3994442" cy="383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uLnTx/>
                <a:uFillTx/>
                <a:latin typeface="Gill Sans Ultra Bold Condensed" panose="020B0A06020104020203" pitchFamily="34" charset="0"/>
                <a:ea typeface="+mj-ea"/>
                <a:cs typeface="+mj-cs"/>
              </a:rPr>
              <a:t>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uLnTx/>
                <a:uFillTx/>
                <a:latin typeface="Gill Sans Ultra Bold Condensed" panose="020B0A06020104020203" pitchFamily="34" charset="0"/>
                <a:ea typeface="+mj-ea"/>
                <a:cs typeface="+mj-cs"/>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0" cap="none" spc="0" normalizeH="0" baseline="0" noProof="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uLnTx/>
                <a:uFillTx/>
                <a:latin typeface="Gill Sans Ultra Bold Condensed" panose="020B0A06020104020203" pitchFamily="34" charset="0"/>
                <a:ea typeface="+mj-ea"/>
                <a:cs typeface="+mj-cs"/>
              </a:rPr>
              <a:t>FULFILLMENT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uLnTx/>
                <a:uFillTx/>
                <a:latin typeface="Gill Sans Ultra Bold Condensed" panose="020B0A06020104020203" pitchFamily="34" charset="0"/>
                <a:ea typeface="+mj-ea"/>
                <a:cs typeface="+mj-cs"/>
              </a:rPr>
              <a:t>OF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solidFill>
                    <a:srgbClr val="FFFFFF"/>
                  </a:solidFill>
                  <a:prstDash val="solid"/>
                  <a:miter lim="800000"/>
                </a:ln>
                <a:solidFill>
                  <a:srgbClr val="C03E30"/>
                </a:solidFill>
                <a:effectLst>
                  <a:glow rad="127000">
                    <a:srgbClr val="7030A0"/>
                  </a:glow>
                  <a:outerShdw blurRad="50800" algn="tl" rotWithShape="0">
                    <a:srgbClr val="000000"/>
                  </a:outerShdw>
                </a:effectLst>
                <a:uLnTx/>
                <a:uFillTx/>
                <a:latin typeface="Gill Sans Ultra Bold Condensed" panose="020B0A06020104020203" pitchFamily="34" charset="0"/>
                <a:ea typeface="+mj-ea"/>
                <a:cs typeface="+mj-cs"/>
              </a:rPr>
              <a:t>LAW</a:t>
            </a:r>
          </a:p>
        </p:txBody>
      </p:sp>
    </p:spTree>
    <p:extLst>
      <p:ext uri="{BB962C8B-B14F-4D97-AF65-F5344CB8AC3E}">
        <p14:creationId xmlns:p14="http://schemas.microsoft.com/office/powerpoint/2010/main" val="1046124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0EE180-5C95-4187-9D4C-3C459A711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380306D-1E59-4104-B490-C1B8C5EFB86A}"/>
              </a:ext>
            </a:extLst>
          </p:cNvPr>
          <p:cNvSpPr txBox="1">
            <a:spLocks/>
          </p:cNvSpPr>
          <p:nvPr/>
        </p:nvSpPr>
        <p:spPr>
          <a:xfrm>
            <a:off x="893287" y="3322287"/>
            <a:ext cx="31499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not even be</a:t>
            </a:r>
          </a:p>
        </p:txBody>
      </p:sp>
      <p:sp>
        <p:nvSpPr>
          <p:cNvPr id="3074" name="Rectangle 2"/>
          <p:cNvSpPr>
            <a:spLocks noGrp="1" noChangeArrowheads="1"/>
          </p:cNvSpPr>
          <p:nvPr>
            <p:ph type="title"/>
          </p:nvPr>
        </p:nvSpPr>
        <p:spPr>
          <a:xfrm>
            <a:off x="457200" y="1984407"/>
            <a:ext cx="8229600" cy="28891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fornication and all uncleanness or covetousness, let it not even be named among you, as is fitting for saints;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5:3 </a:t>
            </a:r>
          </a:p>
        </p:txBody>
      </p:sp>
      <p:sp>
        <p:nvSpPr>
          <p:cNvPr id="5" name="Rectangle 2">
            <a:extLst>
              <a:ext uri="{FF2B5EF4-FFF2-40B4-BE49-F238E27FC236}">
                <a16:creationId xmlns:a16="http://schemas.microsoft.com/office/drawing/2014/main" id="{57D9AE75-28F3-4B32-ABF0-801DF8D05F52}"/>
              </a:ext>
            </a:extLst>
          </p:cNvPr>
          <p:cNvSpPr txBox="1">
            <a:spLocks noChangeArrowheads="1"/>
          </p:cNvSpPr>
          <p:nvPr/>
        </p:nvSpPr>
        <p:spPr bwMode="auto">
          <a:xfrm>
            <a:off x="4236354" y="173021"/>
            <a:ext cx="177563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raised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1A545BA-1200-467D-8A54-0E426842FF65}"/>
              </a:ext>
            </a:extLst>
          </p:cNvPr>
          <p:cNvSpPr txBox="1">
            <a:spLocks noChangeArrowheads="1"/>
          </p:cNvSpPr>
          <p:nvPr/>
        </p:nvSpPr>
        <p:spPr bwMode="auto">
          <a:xfrm>
            <a:off x="3307554" y="2035726"/>
            <a:ext cx="38644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FCCFC7E-9CA2-487A-AAD1-904350B9D037}"/>
              </a:ext>
            </a:extLst>
          </p:cNvPr>
          <p:cNvSpPr txBox="1">
            <a:spLocks noChangeArrowheads="1"/>
          </p:cNvSpPr>
          <p:nvPr/>
        </p:nvSpPr>
        <p:spPr bwMode="auto">
          <a:xfrm>
            <a:off x="4194401" y="4048449"/>
            <a:ext cx="66347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ai</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2877C84-A947-4DC1-A66E-7D476CBAD74C}"/>
              </a:ext>
            </a:extLst>
          </p:cNvPr>
          <p:cNvSpPr txBox="1">
            <a:spLocks noChangeArrowheads="1"/>
          </p:cNvSpPr>
          <p:nvPr/>
        </p:nvSpPr>
        <p:spPr bwMode="auto">
          <a:xfrm>
            <a:off x="5138284" y="4048449"/>
            <a:ext cx="40221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BB8297D-FC7D-4BFD-BF8D-D6C8DFFAE62B}"/>
              </a:ext>
            </a:extLst>
          </p:cNvPr>
          <p:cNvSpPr txBox="1">
            <a:spLocks noChangeArrowheads="1"/>
          </p:cNvSpPr>
          <p:nvPr/>
        </p:nvSpPr>
        <p:spPr bwMode="auto">
          <a:xfrm>
            <a:off x="4925557" y="3375802"/>
            <a:ext cx="80736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Heart 9">
            <a:extLst>
              <a:ext uri="{FF2B5EF4-FFF2-40B4-BE49-F238E27FC236}">
                <a16:creationId xmlns:a16="http://schemas.microsoft.com/office/drawing/2014/main" id="{F38DB1D3-64E5-423B-AF80-794613E71134}"/>
              </a:ext>
            </a:extLst>
          </p:cNvPr>
          <p:cNvSpPr/>
          <p:nvPr/>
        </p:nvSpPr>
        <p:spPr bwMode="auto">
          <a:xfrm>
            <a:off x="5246147" y="4122189"/>
            <a:ext cx="465722" cy="462337"/>
          </a:xfrm>
          <a:prstGeom prst="heart">
            <a:avLst/>
          </a:prstGeom>
          <a:solidFill>
            <a:srgbClr val="FF0000"/>
          </a:solidFill>
          <a:ln w="9525" cap="flat" cmpd="sng" algn="ctr">
            <a:solidFill>
              <a:schemeClr val="tx1"/>
            </a:solidFill>
            <a:prstDash val="solid"/>
            <a:round/>
            <a:headEnd type="none" w="med" len="med"/>
            <a:tailEnd type="none" w="med" len="med"/>
          </a:ln>
          <a:effectLst>
            <a:glow rad="76200">
              <a:schemeClr val="bg1"/>
            </a:glo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1" name="Rectangle 10">
            <a:extLst>
              <a:ext uri="{FF2B5EF4-FFF2-40B4-BE49-F238E27FC236}">
                <a16:creationId xmlns:a16="http://schemas.microsoft.com/office/drawing/2014/main" id="{97412DD1-7D6E-47D2-9102-F49912F40DC5}"/>
              </a:ext>
            </a:extLst>
          </p:cNvPr>
          <p:cNvSpPr>
            <a:spLocks noChangeArrowheads="1"/>
          </p:cNvSpPr>
          <p:nvPr/>
        </p:nvSpPr>
        <p:spPr bwMode="auto">
          <a:xfrm>
            <a:off x="3636484" y="195641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
        <p:nvSpPr>
          <p:cNvPr id="12" name="Rectangle 11">
            <a:extLst>
              <a:ext uri="{FF2B5EF4-FFF2-40B4-BE49-F238E27FC236}">
                <a16:creationId xmlns:a16="http://schemas.microsoft.com/office/drawing/2014/main" id="{515C89B5-F71C-474A-A169-12780A9531C1}"/>
              </a:ext>
            </a:extLst>
          </p:cNvPr>
          <p:cNvSpPr>
            <a:spLocks noChangeArrowheads="1"/>
          </p:cNvSpPr>
          <p:nvPr/>
        </p:nvSpPr>
        <p:spPr bwMode="auto">
          <a:xfrm>
            <a:off x="1730567" y="265047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
        <p:nvSpPr>
          <p:cNvPr id="13" name="Rectangle 12">
            <a:extLst>
              <a:ext uri="{FF2B5EF4-FFF2-40B4-BE49-F238E27FC236}">
                <a16:creationId xmlns:a16="http://schemas.microsoft.com/office/drawing/2014/main" id="{38002B8D-ECB5-4558-8F95-84CA09206AA8}"/>
              </a:ext>
            </a:extLst>
          </p:cNvPr>
          <p:cNvSpPr>
            <a:spLocks noChangeArrowheads="1"/>
          </p:cNvSpPr>
          <p:nvPr/>
        </p:nvSpPr>
        <p:spPr bwMode="auto">
          <a:xfrm>
            <a:off x="5509352" y="263945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Tree>
    <p:extLst>
      <p:ext uri="{BB962C8B-B14F-4D97-AF65-F5344CB8AC3E}">
        <p14:creationId xmlns:p14="http://schemas.microsoft.com/office/powerpoint/2010/main" val="27196899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stCondLst>
                                            <p:cond delay="0"/>
                                          </p:stCondLst>
                                        </p:cTn>
                                        <p:tgtEl>
                                          <p:spTgt spid="11"/>
                                        </p:tgtEl>
                                      </p:cBhvr>
                                    </p:animEffect>
                                    <p:anim to="" calcmode="lin" valueType="num">
                                      <p:cBhvr>
                                        <p:cTn id="2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23" fill="hold">
                            <p:stCondLst>
                              <p:cond delay="500"/>
                            </p:stCondLst>
                            <p:childTnLst>
                              <p:par>
                                <p:cTn id="24" presetID="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stCondLst>
                                            <p:cond delay="0"/>
                                          </p:stCondLst>
                                        </p:cTn>
                                        <p:tgtEl>
                                          <p:spTgt spid="12"/>
                                        </p:tgtEl>
                                      </p:cBhvr>
                                    </p:animEffect>
                                    <p:anim to="" calcmode="lin" valueType="num">
                                      <p:cBhvr>
                                        <p:cTn id="2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29" fill="hold">
                            <p:stCondLst>
                              <p:cond delay="1000"/>
                            </p:stCondLst>
                            <p:childTnLst>
                              <p:par>
                                <p:cTn id="30" presetID="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stCondLst>
                                            <p:cond delay="0"/>
                                          </p:stCondLst>
                                        </p:cTn>
                                        <p:tgtEl>
                                          <p:spTgt spid="13"/>
                                        </p:tgtEl>
                                      </p:cBhvr>
                                    </p:animEffect>
                                    <p:anim to="" calcmode="lin" valueType="num">
                                      <p:cBhvr>
                                        <p:cTn id="3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5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par>
                                <p:cTn id="49" presetID="6" presetClass="emph" presetSubtype="0" fill="hold" grpId="3" nodeType="withEffect">
                                  <p:stCondLst>
                                    <p:cond delay="0"/>
                                  </p:stCondLst>
                                  <p:childTnLst>
                                    <p:animScale>
                                      <p:cBhvr>
                                        <p:cTn id="50" dur="2000" fill="hold"/>
                                        <p:tgtEl>
                                          <p:spTgt spid="6"/>
                                        </p:tgtEl>
                                      </p:cBhvr>
                                      <p:by x="95000" y="95000"/>
                                    </p:animScale>
                                  </p:childTnLst>
                                </p:cTn>
                              </p:par>
                              <p:par>
                                <p:cTn id="51" presetID="6" presetClass="emph" presetSubtype="0" fill="hold" grpId="3" nodeType="withEffect">
                                  <p:stCondLst>
                                    <p:cond delay="0"/>
                                  </p:stCondLst>
                                  <p:childTnLst>
                                    <p:animScale>
                                      <p:cBhvr>
                                        <p:cTn id="52" dur="2000" fill="hold"/>
                                        <p:tgtEl>
                                          <p:spTgt spid="7"/>
                                        </p:tgtEl>
                                      </p:cBhvr>
                                      <p:by x="95000" y="95000"/>
                                    </p:animScale>
                                  </p:childTnLst>
                                </p:cTn>
                              </p:par>
                              <p:par>
                                <p:cTn id="53" presetID="6" presetClass="emph" presetSubtype="0" fill="hold" grpId="3" nodeType="withEffect">
                                  <p:stCondLst>
                                    <p:cond delay="0"/>
                                  </p:stCondLst>
                                  <p:childTnLst>
                                    <p:animScale>
                                      <p:cBhvr>
                                        <p:cTn id="54" dur="2000" fill="hold"/>
                                        <p:tgtEl>
                                          <p:spTgt spid="8"/>
                                        </p:tgtEl>
                                      </p:cBhvr>
                                      <p:by x="95000" y="95000"/>
                                    </p:animScale>
                                  </p:childTnLst>
                                </p:cTn>
                              </p:par>
                              <p:par>
                                <p:cTn id="55" presetID="6" presetClass="emph" presetSubtype="0" fill="hold" grpId="3" nodeType="withEffect">
                                  <p:stCondLst>
                                    <p:cond delay="0"/>
                                  </p:stCondLst>
                                  <p:childTnLst>
                                    <p:animScale>
                                      <p:cBhvr>
                                        <p:cTn id="56" dur="2000" fill="hold"/>
                                        <p:tgtEl>
                                          <p:spTgt spid="9"/>
                                        </p:tgtEl>
                                      </p:cBhvr>
                                      <p:by x="95000" y="95000"/>
                                    </p:animScale>
                                  </p:childTnLst>
                                </p:cTn>
                              </p:par>
                              <p:par>
                                <p:cTn id="57" presetID="42" presetClass="path" presetSubtype="0" accel="50000" decel="50000" fill="hold" grpId="2" nodeType="withEffect">
                                  <p:stCondLst>
                                    <p:cond delay="0"/>
                                  </p:stCondLst>
                                  <p:childTnLst>
                                    <p:animMotion origin="layout" path="M -2.5E-6 -7.40741E-7 L 0.11424 -0.27176 " pathEditMode="relative" rAng="0" ptsTypes="AA">
                                      <p:cBhvr>
                                        <p:cTn id="58" dur="2000" fill="hold"/>
                                        <p:tgtEl>
                                          <p:spTgt spid="6"/>
                                        </p:tgtEl>
                                        <p:attrNameLst>
                                          <p:attrName>ppt_x</p:attrName>
                                          <p:attrName>ppt_y</p:attrName>
                                        </p:attrNameLst>
                                      </p:cBhvr>
                                      <p:rCtr x="5712" y="-13588"/>
                                    </p:animMotion>
                                  </p:childTnLst>
                                </p:cTn>
                              </p:par>
                              <p:par>
                                <p:cTn id="59" presetID="42" presetClass="path" presetSubtype="0" accel="50000" decel="50000" fill="hold" grpId="2" nodeType="withEffect">
                                  <p:stCondLst>
                                    <p:cond delay="0"/>
                                  </p:stCondLst>
                                  <p:childTnLst>
                                    <p:animMotion origin="layout" path="M 4.72222E-6 7.40741E-7 L 0.03368 -0.56551 " pathEditMode="relative" rAng="0" ptsTypes="AA">
                                      <p:cBhvr>
                                        <p:cTn id="60" dur="2000" fill="hold"/>
                                        <p:tgtEl>
                                          <p:spTgt spid="7"/>
                                        </p:tgtEl>
                                        <p:attrNameLst>
                                          <p:attrName>ppt_x</p:attrName>
                                          <p:attrName>ppt_y</p:attrName>
                                        </p:attrNameLst>
                                      </p:cBhvr>
                                      <p:rCtr x="1684" y="-28287"/>
                                    </p:animMotion>
                                  </p:childTnLst>
                                </p:cTn>
                              </p:par>
                              <p:par>
                                <p:cTn id="61" presetID="42" presetClass="path" presetSubtype="0" accel="50000" decel="50000" fill="hold" grpId="2" nodeType="withEffect">
                                  <p:stCondLst>
                                    <p:cond delay="0"/>
                                  </p:stCondLst>
                                  <p:childTnLst>
                                    <p:animMotion origin="layout" path="M -4.16667E-6 7.40741E-7 L -0.02187 -0.56551 " pathEditMode="relative" rAng="0" ptsTypes="AA">
                                      <p:cBhvr>
                                        <p:cTn id="62" dur="2000" fill="hold"/>
                                        <p:tgtEl>
                                          <p:spTgt spid="8"/>
                                        </p:tgtEl>
                                        <p:attrNameLst>
                                          <p:attrName>ppt_x</p:attrName>
                                          <p:attrName>ppt_y</p:attrName>
                                        </p:attrNameLst>
                                      </p:cBhvr>
                                      <p:rCtr x="-1094" y="-28287"/>
                                    </p:animMotion>
                                  </p:childTnLst>
                                </p:cTn>
                              </p:par>
                              <p:par>
                                <p:cTn id="63" presetID="42" presetClass="path" presetSubtype="0" accel="50000" decel="50000" fill="hold" grpId="2" nodeType="withEffect">
                                  <p:stCondLst>
                                    <p:cond delay="0"/>
                                  </p:stCondLst>
                                  <p:childTnLst>
                                    <p:animMotion origin="layout" path="M -2.5E-6 -1.11111E-6 L 0.02153 -0.4669 " pathEditMode="relative" rAng="0" ptsTypes="AA">
                                      <p:cBhvr>
                                        <p:cTn id="64" dur="2000" fill="hold"/>
                                        <p:tgtEl>
                                          <p:spTgt spid="9"/>
                                        </p:tgtEl>
                                        <p:attrNameLst>
                                          <p:attrName>ppt_x</p:attrName>
                                          <p:attrName>ppt_y</p:attrName>
                                        </p:attrNameLst>
                                      </p:cBhvr>
                                      <p:rCtr x="1076" y="-23356"/>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250"/>
                                        <p:tgtEl>
                                          <p:spTgt spid="12"/>
                                        </p:tgtEl>
                                      </p:cBhvr>
                                    </p:animEffect>
                                    <p:set>
                                      <p:cBhvr>
                                        <p:cTn id="73" dur="1" fill="hold">
                                          <p:stCondLst>
                                            <p:cond delay="249"/>
                                          </p:stCondLst>
                                        </p:cTn>
                                        <p:tgtEl>
                                          <p:spTgt spid="1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50"/>
                                        <p:tgtEl>
                                          <p:spTgt spid="13"/>
                                        </p:tgtEl>
                                      </p:cBhvr>
                                    </p:animEffect>
                                    <p:set>
                                      <p:cBhvr>
                                        <p:cTn id="76" dur="1" fill="hold">
                                          <p:stCondLst>
                                            <p:cond delay="249"/>
                                          </p:stCondLst>
                                        </p:cTn>
                                        <p:tgtEl>
                                          <p:spTgt spid="13"/>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250"/>
                                        <p:tgtEl>
                                          <p:spTgt spid="5"/>
                                        </p:tgtEl>
                                      </p:cBhvr>
                                    </p:animEffect>
                                  </p:childTnLst>
                                </p:cTn>
                              </p:par>
                              <p:par>
                                <p:cTn id="84" presetID="10" presetClass="exit" presetSubtype="0" fill="hold" grpId="1"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childTnLst>
                          </p:cTn>
                        </p:par>
                        <p:par>
                          <p:cTn id="96" fill="hold">
                            <p:stCondLst>
                              <p:cond delay="2500"/>
                            </p:stCondLst>
                            <p:childTnLst>
                              <p:par>
                                <p:cTn id="97" presetID="23" presetClass="entr" presetSubtype="16" fill="hold" grpId="0" nodeType="afterEffect">
                                  <p:stCondLst>
                                    <p:cond delay="0"/>
                                  </p:stCondLst>
                                  <p:childTnLst>
                                    <p:set>
                                      <p:cBhvr>
                                        <p:cTn id="98" dur="1" fill="hold">
                                          <p:stCondLst>
                                            <p:cond delay="0"/>
                                          </p:stCondLst>
                                        </p:cTn>
                                        <p:tgtEl>
                                          <p:spTgt spid="10"/>
                                        </p:tgtEl>
                                        <p:attrNameLst>
                                          <p:attrName>style.visibility</p:attrName>
                                        </p:attrNameLst>
                                      </p:cBhvr>
                                      <p:to>
                                        <p:strVal val="visible"/>
                                      </p:to>
                                    </p:set>
                                    <p:anim calcmode="lin" valueType="num">
                                      <p:cBhvr>
                                        <p:cTn id="99" dur="500" fill="hold"/>
                                        <p:tgtEl>
                                          <p:spTgt spid="10"/>
                                        </p:tgtEl>
                                        <p:attrNameLst>
                                          <p:attrName>ppt_w</p:attrName>
                                        </p:attrNameLst>
                                      </p:cBhvr>
                                      <p:tavLst>
                                        <p:tav tm="0">
                                          <p:val>
                                            <p:fltVal val="0"/>
                                          </p:val>
                                        </p:tav>
                                        <p:tav tm="100000">
                                          <p:val>
                                            <p:strVal val="#ppt_w"/>
                                          </p:val>
                                        </p:tav>
                                      </p:tavLst>
                                    </p:anim>
                                    <p:anim calcmode="lin" valueType="num">
                                      <p:cBhvr>
                                        <p:cTn id="10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19" presetClass="emph" presetSubtype="0" fill="hold" grpId="1" nodeType="clickEffect">
                                  <p:stCondLst>
                                    <p:cond delay="0"/>
                                  </p:stCondLst>
                                  <p:childTnLst>
                                    <p:animClr clrSpc="rgb" dir="cw">
                                      <p:cBhvr override="childStyle">
                                        <p:cTn id="104" dur="500" fill="hold"/>
                                        <p:tgtEl>
                                          <p:spTgt spid="10"/>
                                        </p:tgtEl>
                                        <p:attrNameLst>
                                          <p:attrName>style.color</p:attrName>
                                        </p:attrNameLst>
                                      </p:cBhvr>
                                      <p:to>
                                        <a:schemeClr val="tx1"/>
                                      </p:to>
                                    </p:animClr>
                                    <p:animClr clrSpc="rgb" dir="cw">
                                      <p:cBhvr>
                                        <p:cTn id="105" dur="500" fill="hold"/>
                                        <p:tgtEl>
                                          <p:spTgt spid="10"/>
                                        </p:tgtEl>
                                        <p:attrNameLst>
                                          <p:attrName>fillcolor</p:attrName>
                                        </p:attrNameLst>
                                      </p:cBhvr>
                                      <p:to>
                                        <a:schemeClr val="tx1"/>
                                      </p:to>
                                    </p:animClr>
                                    <p:set>
                                      <p:cBhvr>
                                        <p:cTn id="106" dur="500" fill="hold"/>
                                        <p:tgtEl>
                                          <p:spTgt spid="10"/>
                                        </p:tgtEl>
                                        <p:attrNameLst>
                                          <p:attrName>fill.type</p:attrName>
                                        </p:attrNameLst>
                                      </p:cBhvr>
                                      <p:to>
                                        <p:strVal val="solid"/>
                                      </p:to>
                                    </p:set>
                                    <p:set>
                                      <p:cBhvr>
                                        <p:cTn id="107" dur="500" fill="hold"/>
                                        <p:tgtEl>
                                          <p:spTgt spid="10"/>
                                        </p:tgtEl>
                                        <p:attrNameLst>
                                          <p:attrName>fill.on</p:attrName>
                                        </p:attrNameLst>
                                      </p:cBhvr>
                                      <p:to>
                                        <p:strVal val="true"/>
                                      </p:to>
                                    </p:set>
                                  </p:childTnLst>
                                </p:cTn>
                              </p:par>
                            </p:childTnLst>
                          </p:cTn>
                        </p:par>
                        <p:par>
                          <p:cTn id="108" fill="hold">
                            <p:stCondLst>
                              <p:cond delay="500"/>
                            </p:stCondLst>
                            <p:childTnLst>
                              <p:par>
                                <p:cTn id="109" presetID="23" presetClass="exit" presetSubtype="32" fill="hold" grpId="2" nodeType="afterEffect">
                                  <p:stCondLst>
                                    <p:cond delay="250"/>
                                  </p:stCondLst>
                                  <p:childTnLst>
                                    <p:anim calcmode="lin" valueType="num">
                                      <p:cBhvr>
                                        <p:cTn id="110" dur="500"/>
                                        <p:tgtEl>
                                          <p:spTgt spid="10"/>
                                        </p:tgtEl>
                                        <p:attrNameLst>
                                          <p:attrName>ppt_w</p:attrName>
                                        </p:attrNameLst>
                                      </p:cBhvr>
                                      <p:tavLst>
                                        <p:tav tm="0">
                                          <p:val>
                                            <p:strVal val="ppt_w"/>
                                          </p:val>
                                        </p:tav>
                                        <p:tav tm="100000">
                                          <p:val>
                                            <p:fltVal val="0"/>
                                          </p:val>
                                        </p:tav>
                                      </p:tavLst>
                                    </p:anim>
                                    <p:anim calcmode="lin" valueType="num">
                                      <p:cBhvr>
                                        <p:cTn id="111" dur="500"/>
                                        <p:tgtEl>
                                          <p:spTgt spid="10"/>
                                        </p:tgtEl>
                                        <p:attrNameLst>
                                          <p:attrName>ppt_h</p:attrName>
                                        </p:attrNameLst>
                                      </p:cBhvr>
                                      <p:tavLst>
                                        <p:tav tm="0">
                                          <p:val>
                                            <p:strVal val="ppt_h"/>
                                          </p:val>
                                        </p:tav>
                                        <p:tav tm="100000">
                                          <p:val>
                                            <p:fltVal val="0"/>
                                          </p:val>
                                        </p:tav>
                                      </p:tavLst>
                                    </p:anim>
                                    <p:set>
                                      <p:cBhvr>
                                        <p:cTn id="1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animBg="1"/>
      <p:bldP spid="10" grpId="1" animBg="1"/>
      <p:bldP spid="10" grpId="2" animBg="1"/>
      <p:bldP spid="11" grpId="0"/>
      <p:bldP spid="11" grpId="1"/>
      <p:bldP spid="12" grpId="0"/>
      <p:bldP spid="12" grpId="1"/>
      <p:bldP spid="13" grpId="0"/>
      <p:bldP spid="1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C2692-514D-498D-89C7-C02F55744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4" name="Title 1">
            <a:extLst>
              <a:ext uri="{FF2B5EF4-FFF2-40B4-BE49-F238E27FC236}">
                <a16:creationId xmlns:a16="http://schemas.microsoft.com/office/drawing/2014/main" id="{777DB3CB-7E92-4810-BC3C-677120ABC399}"/>
              </a:ext>
            </a:extLst>
          </p:cNvPr>
          <p:cNvSpPr txBox="1">
            <a:spLocks/>
          </p:cNvSpPr>
          <p:nvPr/>
        </p:nvSpPr>
        <p:spPr>
          <a:xfrm>
            <a:off x="4030027" y="4057650"/>
            <a:ext cx="2198691" cy="5372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10" b="1" dirty="0">
                <a:ln w="3175" cmpd="sng">
                  <a:solidFill>
                    <a:srgbClr val="FF0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selfish ambitions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works of the flesh are evident, which are: adultery, fornication, uncleanness, lewdness, idolatry, sorcery, hatred, contentions, jealousies, outbursts of wrath, selfish ambitions, dissensions, heresies, envy, murders, drunkenness, revelries, and the like; of which I tell you beforehand, just as I also told you in time past, that those who practice such things will not inherit the kingdom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5:19-21 </a:t>
            </a:r>
          </a:p>
        </p:txBody>
      </p:sp>
      <p:sp>
        <p:nvSpPr>
          <p:cNvPr id="4" name="Rectangle 2">
            <a:extLst>
              <a:ext uri="{FF2B5EF4-FFF2-40B4-BE49-F238E27FC236}">
                <a16:creationId xmlns:a16="http://schemas.microsoft.com/office/drawing/2014/main" id="{F1123916-51A2-4890-B393-F4B03D274AA9}"/>
              </a:ext>
            </a:extLst>
          </p:cNvPr>
          <p:cNvSpPr txBox="1">
            <a:spLocks noChangeArrowheads="1"/>
          </p:cNvSpPr>
          <p:nvPr/>
        </p:nvSpPr>
        <p:spPr bwMode="auto">
          <a:xfrm>
            <a:off x="1082749" y="136129"/>
            <a:ext cx="7109781" cy="646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will not inherit the kingdom of God:</a:t>
            </a:r>
          </a:p>
          <a:p>
            <a:pPr algn="l" eaLnBrk="1" hangingPunct="1"/>
            <a:r>
              <a:rPr lang="en-US" altLang="en-US" sz="2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adultery</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fornication</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uncleanness</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lewdness</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idolatry</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sorcery</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hatred</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contentions</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jealousies</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outbursts of wrath</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selfish ambitions</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dissensions</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heresies</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envy</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murders</a:t>
            </a:r>
          </a:p>
          <a:p>
            <a:pPr algn="l" eaLnBrk="1" hangingPunct="1"/>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drunkenness</a:t>
            </a:r>
          </a:p>
          <a:p>
            <a:pPr algn="l" eaLnBrk="1" hangingPunct="1"/>
            <a:r>
              <a:rPr lang="en-US" altLang="en-US" sz="2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t>
            </a:r>
            <a:r>
              <a:rPr lang="en-US" altLang="en-US" sz="2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revelries, and the like</a:t>
            </a:r>
            <a:endParaRPr lang="en-US" altLang="en-US" sz="2200" b="1" i="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3C9BF24-9D85-48BA-B5E8-7D598200D191}"/>
              </a:ext>
            </a:extLst>
          </p:cNvPr>
          <p:cNvSpPr txBox="1">
            <a:spLocks noChangeArrowheads="1"/>
          </p:cNvSpPr>
          <p:nvPr/>
        </p:nvSpPr>
        <p:spPr bwMode="auto">
          <a:xfrm>
            <a:off x="1013253" y="5254527"/>
            <a:ext cx="699392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will not inherit the kingdom of God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FDFD2BF-A51C-4EA4-A8A3-9D690A0182FE}"/>
              </a:ext>
            </a:extLst>
          </p:cNvPr>
          <p:cNvSpPr txBox="1">
            <a:spLocks noChangeArrowheads="1"/>
          </p:cNvSpPr>
          <p:nvPr/>
        </p:nvSpPr>
        <p:spPr bwMode="auto">
          <a:xfrm>
            <a:off x="3353455" y="857902"/>
            <a:ext cx="209870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adultery</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5D94A4D-E9C0-44C7-AC4A-227586BA43CA}"/>
              </a:ext>
            </a:extLst>
          </p:cNvPr>
          <p:cNvSpPr txBox="1">
            <a:spLocks noChangeArrowheads="1"/>
          </p:cNvSpPr>
          <p:nvPr/>
        </p:nvSpPr>
        <p:spPr bwMode="auto">
          <a:xfrm>
            <a:off x="5228293" y="855521"/>
            <a:ext cx="24790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fornication</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AC9B9BB-EDFC-4679-96BA-3A6270A438C4}"/>
              </a:ext>
            </a:extLst>
          </p:cNvPr>
          <p:cNvSpPr txBox="1">
            <a:spLocks noChangeArrowheads="1"/>
          </p:cNvSpPr>
          <p:nvPr/>
        </p:nvSpPr>
        <p:spPr bwMode="auto">
          <a:xfrm>
            <a:off x="441980" y="1401621"/>
            <a:ext cx="28219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uncleanness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AA7E245-22A3-4B0D-A7A7-7F646110CA59}"/>
              </a:ext>
            </a:extLst>
          </p:cNvPr>
          <p:cNvSpPr txBox="1">
            <a:spLocks noChangeArrowheads="1"/>
          </p:cNvSpPr>
          <p:nvPr/>
        </p:nvSpPr>
        <p:spPr bwMode="auto">
          <a:xfrm>
            <a:off x="3093899" y="1404002"/>
            <a:ext cx="20853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lewdness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8750645-EEC2-4F3C-A838-14E6690217C2}"/>
              </a:ext>
            </a:extLst>
          </p:cNvPr>
          <p:cNvSpPr txBox="1">
            <a:spLocks noChangeArrowheads="1"/>
          </p:cNvSpPr>
          <p:nvPr/>
        </p:nvSpPr>
        <p:spPr bwMode="auto">
          <a:xfrm>
            <a:off x="5110162" y="1401621"/>
            <a:ext cx="17526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idolatry</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2BE16AB-F950-4D4D-9C8A-57D715640106}"/>
              </a:ext>
            </a:extLst>
          </p:cNvPr>
          <p:cNvSpPr txBox="1">
            <a:spLocks noChangeArrowheads="1"/>
          </p:cNvSpPr>
          <p:nvPr/>
        </p:nvSpPr>
        <p:spPr bwMode="auto">
          <a:xfrm>
            <a:off x="6792912" y="1411940"/>
            <a:ext cx="16891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sorcery</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790E8D7-C677-44F4-AED1-056069D5C3E3}"/>
              </a:ext>
            </a:extLst>
          </p:cNvPr>
          <p:cNvSpPr txBox="1">
            <a:spLocks noChangeArrowheads="1"/>
          </p:cNvSpPr>
          <p:nvPr/>
        </p:nvSpPr>
        <p:spPr bwMode="auto">
          <a:xfrm>
            <a:off x="495955" y="1954865"/>
            <a:ext cx="15011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hatred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A4C298C-6994-4A30-A26D-F7F32FE6D1CC}"/>
              </a:ext>
            </a:extLst>
          </p:cNvPr>
          <p:cNvSpPr txBox="1">
            <a:spLocks noChangeArrowheads="1"/>
          </p:cNvSpPr>
          <p:nvPr/>
        </p:nvSpPr>
        <p:spPr bwMode="auto">
          <a:xfrm>
            <a:off x="1826280" y="1960421"/>
            <a:ext cx="28219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contentions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A979B8F-39A4-4436-AA8C-0DE7E6DA6EB6}"/>
              </a:ext>
            </a:extLst>
          </p:cNvPr>
          <p:cNvSpPr txBox="1">
            <a:spLocks noChangeArrowheads="1"/>
          </p:cNvSpPr>
          <p:nvPr/>
        </p:nvSpPr>
        <p:spPr bwMode="auto">
          <a:xfrm>
            <a:off x="4425950" y="1957246"/>
            <a:ext cx="22225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jealousies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3DC39BB-4981-40F4-9131-C835EC752EFF}"/>
              </a:ext>
            </a:extLst>
          </p:cNvPr>
          <p:cNvSpPr txBox="1">
            <a:spLocks noChangeArrowheads="1"/>
          </p:cNvSpPr>
          <p:nvPr/>
        </p:nvSpPr>
        <p:spPr bwMode="auto">
          <a:xfrm>
            <a:off x="6541294" y="1954865"/>
            <a:ext cx="21463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outbursts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9055322-5BE5-4617-A405-66364B1325DF}"/>
              </a:ext>
            </a:extLst>
          </p:cNvPr>
          <p:cNvSpPr txBox="1">
            <a:spLocks noChangeArrowheads="1"/>
          </p:cNvSpPr>
          <p:nvPr/>
        </p:nvSpPr>
        <p:spPr bwMode="auto">
          <a:xfrm>
            <a:off x="684213" y="2506520"/>
            <a:ext cx="18288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 wrath</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670C900-FB71-4207-BD87-17B821EA0DDA}"/>
              </a:ext>
            </a:extLst>
          </p:cNvPr>
          <p:cNvSpPr txBox="1">
            <a:spLocks noChangeArrowheads="1"/>
          </p:cNvSpPr>
          <p:nvPr/>
        </p:nvSpPr>
        <p:spPr bwMode="auto">
          <a:xfrm>
            <a:off x="2512080" y="2506521"/>
            <a:ext cx="34696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selfish ambitions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1223EFBB-25E4-4C96-BDD1-A8355F26C095}"/>
              </a:ext>
            </a:extLst>
          </p:cNvPr>
          <p:cNvSpPr txBox="1">
            <a:spLocks noChangeArrowheads="1"/>
          </p:cNvSpPr>
          <p:nvPr/>
        </p:nvSpPr>
        <p:spPr bwMode="auto">
          <a:xfrm>
            <a:off x="5747405" y="2505727"/>
            <a:ext cx="28219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dissensions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70F6C6AD-6574-4AC1-B0B8-FEED6756AD2B}"/>
              </a:ext>
            </a:extLst>
          </p:cNvPr>
          <p:cNvSpPr txBox="1">
            <a:spLocks noChangeArrowheads="1"/>
          </p:cNvSpPr>
          <p:nvPr/>
        </p:nvSpPr>
        <p:spPr bwMode="auto">
          <a:xfrm>
            <a:off x="783293" y="3053415"/>
            <a:ext cx="18440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heresies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8D121944-37E1-4991-B5A2-E452622F77E4}"/>
              </a:ext>
            </a:extLst>
          </p:cNvPr>
          <p:cNvSpPr txBox="1">
            <a:spLocks noChangeArrowheads="1"/>
          </p:cNvSpPr>
          <p:nvPr/>
        </p:nvSpPr>
        <p:spPr bwMode="auto">
          <a:xfrm>
            <a:off x="2603500" y="3065321"/>
            <a:ext cx="11303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envy</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E1BE62C4-0E8B-4CC3-891B-7DD648C14F93}"/>
              </a:ext>
            </a:extLst>
          </p:cNvPr>
          <p:cNvSpPr txBox="1">
            <a:spLocks noChangeArrowheads="1"/>
          </p:cNvSpPr>
          <p:nvPr/>
        </p:nvSpPr>
        <p:spPr bwMode="auto">
          <a:xfrm>
            <a:off x="3725070" y="3057384"/>
            <a:ext cx="18415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4720CF8A-4633-4ED7-9AEF-1C1C31229DA4}"/>
              </a:ext>
            </a:extLst>
          </p:cNvPr>
          <p:cNvSpPr txBox="1">
            <a:spLocks noChangeArrowheads="1"/>
          </p:cNvSpPr>
          <p:nvPr/>
        </p:nvSpPr>
        <p:spPr bwMode="auto">
          <a:xfrm>
            <a:off x="5475149" y="3055796"/>
            <a:ext cx="282192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drunkenness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4508867E-4A1D-4264-BE97-3BE727276473}"/>
              </a:ext>
            </a:extLst>
          </p:cNvPr>
          <p:cNvSpPr txBox="1">
            <a:spLocks noChangeArrowheads="1"/>
          </p:cNvSpPr>
          <p:nvPr/>
        </p:nvSpPr>
        <p:spPr bwMode="auto">
          <a:xfrm>
            <a:off x="395288" y="3604278"/>
            <a:ext cx="473710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revelries, and the like</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562567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5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5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5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25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250"/>
                                        <p:tgtEl>
                                          <p:spTgt spid="23"/>
                                        </p:tgtEl>
                                      </p:cBhvr>
                                    </p:animEffect>
                                  </p:childTnLst>
                                </p:cTn>
                              </p:par>
                              <p:par>
                                <p:cTn id="70" presetID="6" presetClass="emph" presetSubtype="0" fill="hold" grpId="3" nodeType="withEffect">
                                  <p:stCondLst>
                                    <p:cond delay="0"/>
                                  </p:stCondLst>
                                  <p:childTnLst>
                                    <p:animScale>
                                      <p:cBhvr>
                                        <p:cTn id="71" dur="2000" fill="hold"/>
                                        <p:tgtEl>
                                          <p:spTgt spid="6"/>
                                        </p:tgtEl>
                                      </p:cBhvr>
                                      <p:by x="61000" y="61000"/>
                                    </p:animScale>
                                  </p:childTnLst>
                                </p:cTn>
                              </p:par>
                              <p:par>
                                <p:cTn id="72" presetID="6" presetClass="emph" presetSubtype="0" fill="hold" grpId="3" nodeType="withEffect">
                                  <p:stCondLst>
                                    <p:cond delay="0"/>
                                  </p:stCondLst>
                                  <p:childTnLst>
                                    <p:animScale>
                                      <p:cBhvr>
                                        <p:cTn id="73" dur="2000" fill="hold"/>
                                        <p:tgtEl>
                                          <p:spTgt spid="7"/>
                                        </p:tgtEl>
                                      </p:cBhvr>
                                      <p:by x="61000" y="61000"/>
                                    </p:animScale>
                                  </p:childTnLst>
                                </p:cTn>
                              </p:par>
                              <p:par>
                                <p:cTn id="74" presetID="6" presetClass="emph" presetSubtype="0" fill="hold" grpId="3" nodeType="withEffect">
                                  <p:stCondLst>
                                    <p:cond delay="0"/>
                                  </p:stCondLst>
                                  <p:childTnLst>
                                    <p:animScale>
                                      <p:cBhvr>
                                        <p:cTn id="75" dur="2000" fill="hold"/>
                                        <p:tgtEl>
                                          <p:spTgt spid="8"/>
                                        </p:tgtEl>
                                      </p:cBhvr>
                                      <p:by x="61000" y="61000"/>
                                    </p:animScale>
                                  </p:childTnLst>
                                </p:cTn>
                              </p:par>
                              <p:par>
                                <p:cTn id="76" presetID="6" presetClass="emph" presetSubtype="0" fill="hold" grpId="3" nodeType="withEffect">
                                  <p:stCondLst>
                                    <p:cond delay="0"/>
                                  </p:stCondLst>
                                  <p:childTnLst>
                                    <p:animScale>
                                      <p:cBhvr>
                                        <p:cTn id="77" dur="2000" fill="hold"/>
                                        <p:tgtEl>
                                          <p:spTgt spid="9"/>
                                        </p:tgtEl>
                                      </p:cBhvr>
                                      <p:by x="61000" y="61000"/>
                                    </p:animScale>
                                  </p:childTnLst>
                                </p:cTn>
                              </p:par>
                              <p:par>
                                <p:cTn id="78" presetID="6" presetClass="emph" presetSubtype="0" fill="hold" grpId="3" nodeType="withEffect">
                                  <p:stCondLst>
                                    <p:cond delay="0"/>
                                  </p:stCondLst>
                                  <p:childTnLst>
                                    <p:animScale>
                                      <p:cBhvr>
                                        <p:cTn id="79" dur="2000" fill="hold"/>
                                        <p:tgtEl>
                                          <p:spTgt spid="10"/>
                                        </p:tgtEl>
                                      </p:cBhvr>
                                      <p:by x="61000" y="61000"/>
                                    </p:animScale>
                                  </p:childTnLst>
                                </p:cTn>
                              </p:par>
                              <p:par>
                                <p:cTn id="80" presetID="6" presetClass="emph" presetSubtype="0" fill="hold" grpId="3" nodeType="withEffect">
                                  <p:stCondLst>
                                    <p:cond delay="0"/>
                                  </p:stCondLst>
                                  <p:childTnLst>
                                    <p:animScale>
                                      <p:cBhvr>
                                        <p:cTn id="81" dur="2000" fill="hold"/>
                                        <p:tgtEl>
                                          <p:spTgt spid="11"/>
                                        </p:tgtEl>
                                      </p:cBhvr>
                                      <p:by x="61000" y="61000"/>
                                    </p:animScale>
                                  </p:childTnLst>
                                </p:cTn>
                              </p:par>
                              <p:par>
                                <p:cTn id="82" presetID="6" presetClass="emph" presetSubtype="0" fill="hold" grpId="3" nodeType="withEffect">
                                  <p:stCondLst>
                                    <p:cond delay="0"/>
                                  </p:stCondLst>
                                  <p:childTnLst>
                                    <p:animScale>
                                      <p:cBhvr>
                                        <p:cTn id="83" dur="2000" fill="hold"/>
                                        <p:tgtEl>
                                          <p:spTgt spid="12"/>
                                        </p:tgtEl>
                                      </p:cBhvr>
                                      <p:by x="61000" y="61000"/>
                                    </p:animScale>
                                  </p:childTnLst>
                                </p:cTn>
                              </p:par>
                              <p:par>
                                <p:cTn id="84" presetID="6" presetClass="emph" presetSubtype="0" fill="hold" grpId="3" nodeType="withEffect">
                                  <p:stCondLst>
                                    <p:cond delay="0"/>
                                  </p:stCondLst>
                                  <p:childTnLst>
                                    <p:animScale>
                                      <p:cBhvr>
                                        <p:cTn id="85" dur="2000" fill="hold"/>
                                        <p:tgtEl>
                                          <p:spTgt spid="14"/>
                                        </p:tgtEl>
                                      </p:cBhvr>
                                      <p:by x="61000" y="61000"/>
                                    </p:animScale>
                                  </p:childTnLst>
                                </p:cTn>
                              </p:par>
                              <p:par>
                                <p:cTn id="86" presetID="6" presetClass="emph" presetSubtype="0" fill="hold" grpId="3" nodeType="withEffect">
                                  <p:stCondLst>
                                    <p:cond delay="0"/>
                                  </p:stCondLst>
                                  <p:childTnLst>
                                    <p:animScale>
                                      <p:cBhvr>
                                        <p:cTn id="87" dur="2000" fill="hold"/>
                                        <p:tgtEl>
                                          <p:spTgt spid="13"/>
                                        </p:tgtEl>
                                      </p:cBhvr>
                                      <p:by x="61000" y="61000"/>
                                    </p:animScale>
                                  </p:childTnLst>
                                </p:cTn>
                              </p:par>
                              <p:par>
                                <p:cTn id="88" presetID="6" presetClass="emph" presetSubtype="0" fill="hold" grpId="3" nodeType="withEffect">
                                  <p:stCondLst>
                                    <p:cond delay="0"/>
                                  </p:stCondLst>
                                  <p:childTnLst>
                                    <p:animScale>
                                      <p:cBhvr>
                                        <p:cTn id="89" dur="2000" fill="hold"/>
                                        <p:tgtEl>
                                          <p:spTgt spid="15"/>
                                        </p:tgtEl>
                                      </p:cBhvr>
                                      <p:by x="61000" y="61000"/>
                                    </p:animScale>
                                  </p:childTnLst>
                                </p:cTn>
                              </p:par>
                              <p:par>
                                <p:cTn id="90" presetID="6" presetClass="emph" presetSubtype="0" fill="hold" grpId="3" nodeType="withEffect">
                                  <p:stCondLst>
                                    <p:cond delay="0"/>
                                  </p:stCondLst>
                                  <p:childTnLst>
                                    <p:animScale>
                                      <p:cBhvr>
                                        <p:cTn id="91" dur="2000" fill="hold"/>
                                        <p:tgtEl>
                                          <p:spTgt spid="16"/>
                                        </p:tgtEl>
                                      </p:cBhvr>
                                      <p:by x="61000" y="61000"/>
                                    </p:animScale>
                                  </p:childTnLst>
                                </p:cTn>
                              </p:par>
                              <p:par>
                                <p:cTn id="92" presetID="6" presetClass="emph" presetSubtype="0" fill="hold" grpId="3" nodeType="withEffect">
                                  <p:stCondLst>
                                    <p:cond delay="0"/>
                                  </p:stCondLst>
                                  <p:childTnLst>
                                    <p:animScale>
                                      <p:cBhvr>
                                        <p:cTn id="93" dur="2000" fill="hold"/>
                                        <p:tgtEl>
                                          <p:spTgt spid="17"/>
                                        </p:tgtEl>
                                      </p:cBhvr>
                                      <p:by x="61000" y="61000"/>
                                    </p:animScale>
                                  </p:childTnLst>
                                </p:cTn>
                              </p:par>
                              <p:par>
                                <p:cTn id="94" presetID="6" presetClass="emph" presetSubtype="0" fill="hold" grpId="3" nodeType="withEffect">
                                  <p:stCondLst>
                                    <p:cond delay="0"/>
                                  </p:stCondLst>
                                  <p:childTnLst>
                                    <p:animScale>
                                      <p:cBhvr>
                                        <p:cTn id="95" dur="2000" fill="hold"/>
                                        <p:tgtEl>
                                          <p:spTgt spid="18"/>
                                        </p:tgtEl>
                                      </p:cBhvr>
                                      <p:by x="61000" y="61000"/>
                                    </p:animScale>
                                  </p:childTnLst>
                                </p:cTn>
                              </p:par>
                              <p:par>
                                <p:cTn id="96" presetID="6" presetClass="emph" presetSubtype="0" fill="hold" grpId="3" nodeType="withEffect">
                                  <p:stCondLst>
                                    <p:cond delay="0"/>
                                  </p:stCondLst>
                                  <p:childTnLst>
                                    <p:animScale>
                                      <p:cBhvr>
                                        <p:cTn id="97" dur="2000" fill="hold"/>
                                        <p:tgtEl>
                                          <p:spTgt spid="19"/>
                                        </p:tgtEl>
                                      </p:cBhvr>
                                      <p:by x="61000" y="61000"/>
                                    </p:animScale>
                                  </p:childTnLst>
                                </p:cTn>
                              </p:par>
                              <p:par>
                                <p:cTn id="98" presetID="6" presetClass="emph" presetSubtype="0" fill="hold" grpId="3" nodeType="withEffect">
                                  <p:stCondLst>
                                    <p:cond delay="0"/>
                                  </p:stCondLst>
                                  <p:childTnLst>
                                    <p:animScale>
                                      <p:cBhvr>
                                        <p:cTn id="99" dur="2000" fill="hold"/>
                                        <p:tgtEl>
                                          <p:spTgt spid="20"/>
                                        </p:tgtEl>
                                      </p:cBhvr>
                                      <p:by x="61000" y="61000"/>
                                    </p:animScale>
                                  </p:childTnLst>
                                </p:cTn>
                              </p:par>
                              <p:par>
                                <p:cTn id="100" presetID="6" presetClass="emph" presetSubtype="0" fill="hold" grpId="3" nodeType="withEffect">
                                  <p:stCondLst>
                                    <p:cond delay="0"/>
                                  </p:stCondLst>
                                  <p:childTnLst>
                                    <p:animScale>
                                      <p:cBhvr>
                                        <p:cTn id="101" dur="2000" fill="hold"/>
                                        <p:tgtEl>
                                          <p:spTgt spid="21"/>
                                        </p:tgtEl>
                                      </p:cBhvr>
                                      <p:by x="61000" y="61000"/>
                                    </p:animScale>
                                  </p:childTnLst>
                                </p:cTn>
                              </p:par>
                              <p:par>
                                <p:cTn id="102" presetID="6" presetClass="emph" presetSubtype="0" fill="hold" grpId="3" nodeType="withEffect">
                                  <p:stCondLst>
                                    <p:cond delay="0"/>
                                  </p:stCondLst>
                                  <p:childTnLst>
                                    <p:animScale>
                                      <p:cBhvr>
                                        <p:cTn id="103" dur="2000" fill="hold"/>
                                        <p:tgtEl>
                                          <p:spTgt spid="22"/>
                                        </p:tgtEl>
                                      </p:cBhvr>
                                      <p:by x="61000" y="61000"/>
                                    </p:animScale>
                                  </p:childTnLst>
                                </p:cTn>
                              </p:par>
                              <p:par>
                                <p:cTn id="104" presetID="6" presetClass="emph" presetSubtype="0" fill="hold" grpId="3" nodeType="withEffect">
                                  <p:stCondLst>
                                    <p:cond delay="0"/>
                                  </p:stCondLst>
                                  <p:childTnLst>
                                    <p:animScale>
                                      <p:cBhvr>
                                        <p:cTn id="105" dur="2000" fill="hold"/>
                                        <p:tgtEl>
                                          <p:spTgt spid="23"/>
                                        </p:tgtEl>
                                      </p:cBhvr>
                                      <p:by x="61000" y="61000"/>
                                    </p:animScale>
                                  </p:childTnLst>
                                </p:cTn>
                              </p:par>
                              <p:par>
                                <p:cTn id="106" presetID="42" presetClass="path" presetSubtype="0" accel="50000" decel="50000" fill="hold" grpId="1" nodeType="withEffect">
                                  <p:stCondLst>
                                    <p:cond delay="0"/>
                                  </p:stCondLst>
                                  <p:childTnLst>
                                    <p:animMotion origin="layout" path="M 8.33333E-7 4.81481E-6 L 0.00139 -0.74885 " pathEditMode="relative" rAng="0" ptsTypes="AA">
                                      <p:cBhvr>
                                        <p:cTn id="107" dur="2000" fill="hold"/>
                                        <p:tgtEl>
                                          <p:spTgt spid="5"/>
                                        </p:tgtEl>
                                        <p:attrNameLst>
                                          <p:attrName>ppt_x</p:attrName>
                                          <p:attrName>ppt_y</p:attrName>
                                        </p:attrNameLst>
                                      </p:cBhvr>
                                      <p:rCtr x="69" y="-37454"/>
                                    </p:animMotion>
                                  </p:childTnLst>
                                </p:cTn>
                              </p:par>
                              <p:par>
                                <p:cTn id="108" presetID="42" presetClass="path" presetSubtype="0" accel="50000" decel="50000" fill="hold" grpId="1" nodeType="withEffect">
                                  <p:stCondLst>
                                    <p:cond delay="0"/>
                                  </p:stCondLst>
                                  <p:childTnLst>
                                    <p:animMotion origin="layout" path="M -3.61111E-6 -1.48148E-6 L 0.025 -0.04143 " pathEditMode="relative" rAng="0" ptsTypes="AA">
                                      <p:cBhvr>
                                        <p:cTn id="109" dur="2000" fill="hold"/>
                                        <p:tgtEl>
                                          <p:spTgt spid="6"/>
                                        </p:tgtEl>
                                        <p:attrNameLst>
                                          <p:attrName>ppt_x</p:attrName>
                                          <p:attrName>ppt_y</p:attrName>
                                        </p:attrNameLst>
                                      </p:cBhvr>
                                      <p:rCtr x="1250" y="-2083"/>
                                    </p:animMotion>
                                  </p:childTnLst>
                                </p:cTn>
                              </p:par>
                              <p:par>
                                <p:cTn id="110" presetID="42" presetClass="path" presetSubtype="0" accel="50000" decel="50000" fill="hold" grpId="1" nodeType="withEffect">
                                  <p:stCondLst>
                                    <p:cond delay="0"/>
                                  </p:stCondLst>
                                  <p:childTnLst>
                                    <p:animMotion origin="layout" path="M -1.66667E-6 2.77556E-17 L -0.18316 0.00625 " pathEditMode="relative" rAng="0" ptsTypes="AA">
                                      <p:cBhvr>
                                        <p:cTn id="111" dur="2000" fill="hold"/>
                                        <p:tgtEl>
                                          <p:spTgt spid="7"/>
                                        </p:tgtEl>
                                        <p:attrNameLst>
                                          <p:attrName>ppt_x</p:attrName>
                                          <p:attrName>ppt_y</p:attrName>
                                        </p:attrNameLst>
                                      </p:cBhvr>
                                      <p:rCtr x="-9167" y="301"/>
                                    </p:animMotion>
                                  </p:childTnLst>
                                </p:cTn>
                              </p:par>
                              <p:par>
                                <p:cTn id="112" presetID="42" presetClass="path" presetSubtype="0" accel="50000" decel="50000" fill="hold" grpId="1" nodeType="withEffect">
                                  <p:stCondLst>
                                    <p:cond delay="0"/>
                                  </p:stCondLst>
                                  <p:childTnLst>
                                    <p:animMotion origin="layout" path="M -4.16667E-6 3.7037E-7 L 0.32987 -0.02454 " pathEditMode="relative" rAng="0" ptsTypes="AA">
                                      <p:cBhvr>
                                        <p:cTn id="113" dur="2000" fill="hold"/>
                                        <p:tgtEl>
                                          <p:spTgt spid="8"/>
                                        </p:tgtEl>
                                        <p:attrNameLst>
                                          <p:attrName>ppt_x</p:attrName>
                                          <p:attrName>ppt_y</p:attrName>
                                        </p:attrNameLst>
                                      </p:cBhvr>
                                      <p:rCtr x="16493" y="-1227"/>
                                    </p:animMotion>
                                  </p:childTnLst>
                                </p:cTn>
                              </p:par>
                              <p:par>
                                <p:cTn id="114" presetID="42" presetClass="path" presetSubtype="0" accel="50000" decel="50000" fill="hold" grpId="1" nodeType="withEffect">
                                  <p:stCondLst>
                                    <p:cond delay="0"/>
                                  </p:stCondLst>
                                  <p:childTnLst>
                                    <p:animMotion origin="layout" path="M -5.55556E-7 -1.11111E-6 L 0.06007 0.02431 " pathEditMode="relative" rAng="0" ptsTypes="AA">
                                      <p:cBhvr>
                                        <p:cTn id="115" dur="2000" fill="hold"/>
                                        <p:tgtEl>
                                          <p:spTgt spid="9"/>
                                        </p:tgtEl>
                                        <p:attrNameLst>
                                          <p:attrName>ppt_x</p:attrName>
                                          <p:attrName>ppt_y</p:attrName>
                                        </p:attrNameLst>
                                      </p:cBhvr>
                                      <p:rCtr x="3003" y="1204"/>
                                    </p:animMotion>
                                  </p:childTnLst>
                                </p:cTn>
                              </p:par>
                              <p:par>
                                <p:cTn id="116" presetID="42" presetClass="path" presetSubtype="0" accel="50000" decel="50000" fill="hold" grpId="1" nodeType="withEffect">
                                  <p:stCondLst>
                                    <p:cond delay="0"/>
                                  </p:stCondLst>
                                  <p:childTnLst>
                                    <p:animMotion origin="layout" path="M 2.5E-6 3.7037E-7 L -0.15243 0.07407 " pathEditMode="relative" rAng="0" ptsTypes="AA">
                                      <p:cBhvr>
                                        <p:cTn id="117" dur="2000" fill="hold"/>
                                        <p:tgtEl>
                                          <p:spTgt spid="10"/>
                                        </p:tgtEl>
                                        <p:attrNameLst>
                                          <p:attrName>ppt_x</p:attrName>
                                          <p:attrName>ppt_y</p:attrName>
                                        </p:attrNameLst>
                                      </p:cBhvr>
                                      <p:rCtr x="-7622" y="3704"/>
                                    </p:animMotion>
                                  </p:childTnLst>
                                </p:cTn>
                              </p:par>
                              <p:par>
                                <p:cTn id="118" presetID="42" presetClass="path" presetSubtype="0" accel="50000" decel="50000" fill="hold" grpId="1" nodeType="withEffect">
                                  <p:stCondLst>
                                    <p:cond delay="0"/>
                                  </p:stCondLst>
                                  <p:childTnLst>
                                    <p:animMotion origin="layout" path="M -3.05556E-6 1.48148E-6 L -0.33576 0.12222 " pathEditMode="relative" rAng="0" ptsTypes="AA">
                                      <p:cBhvr>
                                        <p:cTn id="119" dur="2000" fill="hold"/>
                                        <p:tgtEl>
                                          <p:spTgt spid="11"/>
                                        </p:tgtEl>
                                        <p:attrNameLst>
                                          <p:attrName>ppt_x</p:attrName>
                                          <p:attrName>ppt_y</p:attrName>
                                        </p:attrNameLst>
                                      </p:cBhvr>
                                      <p:rCtr x="-16788" y="6111"/>
                                    </p:animMotion>
                                  </p:childTnLst>
                                </p:cTn>
                              </p:par>
                              <p:par>
                                <p:cTn id="120" presetID="42" presetClass="path" presetSubtype="0" accel="50000" decel="50000" fill="hold" grpId="1" nodeType="withEffect">
                                  <p:stCondLst>
                                    <p:cond delay="0"/>
                                  </p:stCondLst>
                                  <p:childTnLst>
                                    <p:animMotion origin="layout" path="M -4.72222E-6 4.81481E-6 L 0.36007 0.09189 " pathEditMode="relative" rAng="0" ptsTypes="AA">
                                      <p:cBhvr>
                                        <p:cTn id="121" dur="2000" fill="hold"/>
                                        <p:tgtEl>
                                          <p:spTgt spid="12"/>
                                        </p:tgtEl>
                                        <p:attrNameLst>
                                          <p:attrName>ppt_x</p:attrName>
                                          <p:attrName>ppt_y</p:attrName>
                                        </p:attrNameLst>
                                      </p:cBhvr>
                                      <p:rCtr x="18003" y="4583"/>
                                    </p:animMotion>
                                  </p:childTnLst>
                                </p:cTn>
                              </p:par>
                              <p:par>
                                <p:cTn id="122" presetID="42" presetClass="path" presetSubtype="0" accel="50000" decel="50000" fill="hold" grpId="1" nodeType="withEffect">
                                  <p:stCondLst>
                                    <p:cond delay="0"/>
                                  </p:stCondLst>
                                  <p:childTnLst>
                                    <p:animMotion origin="layout" path="M -3.05556E-6 -1.11111E-6 L 0.1757 0.13982 " pathEditMode="relative" rAng="0" ptsTypes="AA">
                                      <p:cBhvr>
                                        <p:cTn id="123" dur="2000" fill="hold"/>
                                        <p:tgtEl>
                                          <p:spTgt spid="13"/>
                                        </p:tgtEl>
                                        <p:attrNameLst>
                                          <p:attrName>ppt_x</p:attrName>
                                          <p:attrName>ppt_y</p:attrName>
                                        </p:attrNameLst>
                                      </p:cBhvr>
                                      <p:rCtr x="8785" y="6991"/>
                                    </p:animMotion>
                                  </p:childTnLst>
                                </p:cTn>
                              </p:par>
                              <p:par>
                                <p:cTn id="124" presetID="42" presetClass="path" presetSubtype="0" accel="50000" decel="50000" fill="hold" grpId="1" nodeType="withEffect">
                                  <p:stCondLst>
                                    <p:cond delay="0"/>
                                  </p:stCondLst>
                                  <p:childTnLst>
                                    <p:animMotion origin="layout" path="M 4.44444E-6 1.85185E-6 L -0.08872 0.18796 " pathEditMode="relative" rAng="0" ptsTypes="AA">
                                      <p:cBhvr>
                                        <p:cTn id="125" dur="2000" fill="hold"/>
                                        <p:tgtEl>
                                          <p:spTgt spid="14"/>
                                        </p:tgtEl>
                                        <p:attrNameLst>
                                          <p:attrName>ppt_x</p:attrName>
                                          <p:attrName>ppt_y</p:attrName>
                                        </p:attrNameLst>
                                      </p:cBhvr>
                                      <p:rCtr x="-4444" y="9398"/>
                                    </p:animMotion>
                                  </p:childTnLst>
                                </p:cTn>
                              </p:par>
                              <p:par>
                                <p:cTn id="126" presetID="42" presetClass="path" presetSubtype="0" accel="50000" decel="50000" fill="hold" grpId="1" nodeType="withEffect">
                                  <p:stCondLst>
                                    <p:cond delay="0"/>
                                  </p:stCondLst>
                                  <p:childTnLst>
                                    <p:animMotion origin="layout" path="M -2.5E-6 4.81481E-6 L -0.31718 0.23842 " pathEditMode="relative" rAng="0" ptsTypes="AA">
                                      <p:cBhvr>
                                        <p:cTn id="127" dur="2000" fill="hold"/>
                                        <p:tgtEl>
                                          <p:spTgt spid="15"/>
                                        </p:tgtEl>
                                        <p:attrNameLst>
                                          <p:attrName>ppt_x</p:attrName>
                                          <p:attrName>ppt_y</p:attrName>
                                        </p:attrNameLst>
                                      </p:cBhvr>
                                      <p:rCtr x="-15868" y="11921"/>
                                    </p:animMotion>
                                  </p:childTnLst>
                                </p:cTn>
                              </p:par>
                              <p:par>
                                <p:cTn id="128" presetID="42" presetClass="path" presetSubtype="0" accel="50000" decel="50000" fill="hold" grpId="1" nodeType="withEffect">
                                  <p:stCondLst>
                                    <p:cond delay="0"/>
                                  </p:stCondLst>
                                  <p:childTnLst>
                                    <p:animMotion origin="layout" path="M 3.61111E-6 -7.40741E-7 L 0.4618 0.15741 " pathEditMode="relative" rAng="0" ptsTypes="AA">
                                      <p:cBhvr>
                                        <p:cTn id="129" dur="2000" fill="hold"/>
                                        <p:tgtEl>
                                          <p:spTgt spid="16"/>
                                        </p:tgtEl>
                                        <p:attrNameLst>
                                          <p:attrName>ppt_x</p:attrName>
                                          <p:attrName>ppt_y</p:attrName>
                                        </p:attrNameLst>
                                      </p:cBhvr>
                                      <p:rCtr x="23090" y="7870"/>
                                    </p:animMotion>
                                  </p:childTnLst>
                                </p:cTn>
                              </p:par>
                              <p:par>
                                <p:cTn id="130" presetID="42" presetClass="path" presetSubtype="0" accel="50000" decel="50000" fill="hold" grpId="1" nodeType="withEffect">
                                  <p:stCondLst>
                                    <p:cond delay="0"/>
                                  </p:stCondLst>
                                  <p:childTnLst>
                                    <p:animMotion origin="layout" path="M 2.77778E-7 -7.40741E-7 L 0.09722 0.20648 " pathEditMode="relative" rAng="0" ptsTypes="AA">
                                      <p:cBhvr>
                                        <p:cTn id="131" dur="2000" fill="hold"/>
                                        <p:tgtEl>
                                          <p:spTgt spid="17"/>
                                        </p:tgtEl>
                                        <p:attrNameLst>
                                          <p:attrName>ppt_x</p:attrName>
                                          <p:attrName>ppt_y</p:attrName>
                                        </p:attrNameLst>
                                      </p:cBhvr>
                                      <p:rCtr x="4861" y="10324"/>
                                    </p:animMotion>
                                  </p:childTnLst>
                                </p:cTn>
                              </p:par>
                              <p:par>
                                <p:cTn id="132" presetID="42" presetClass="path" presetSubtype="0" accel="50000" decel="50000" fill="hold" grpId="1" nodeType="withEffect">
                                  <p:stCondLst>
                                    <p:cond delay="0"/>
                                  </p:stCondLst>
                                  <p:childTnLst>
                                    <p:animMotion origin="layout" path="M -2.5E-6 7.40741E-7 L -0.25729 0.25602 " pathEditMode="relative" rAng="0" ptsTypes="AA">
                                      <p:cBhvr>
                                        <p:cTn id="133" dur="2000" fill="hold"/>
                                        <p:tgtEl>
                                          <p:spTgt spid="18"/>
                                        </p:tgtEl>
                                        <p:attrNameLst>
                                          <p:attrName>ppt_x</p:attrName>
                                          <p:attrName>ppt_y</p:attrName>
                                        </p:attrNameLst>
                                      </p:cBhvr>
                                      <p:rCtr x="-12865" y="12801"/>
                                    </p:animMotion>
                                  </p:childTnLst>
                                </p:cTn>
                              </p:par>
                              <p:par>
                                <p:cTn id="134" presetID="42" presetClass="path" presetSubtype="0" accel="50000" decel="50000" fill="hold" grpId="1" nodeType="withEffect">
                                  <p:stCondLst>
                                    <p:cond delay="0"/>
                                  </p:stCondLst>
                                  <p:childTnLst>
                                    <p:animMotion origin="layout" path="M 0.00017 -0.00046 L 0.31979 0.22477 " pathEditMode="relative" rAng="0" ptsTypes="AA">
                                      <p:cBhvr>
                                        <p:cTn id="135" dur="2000" fill="hold"/>
                                        <p:tgtEl>
                                          <p:spTgt spid="19"/>
                                        </p:tgtEl>
                                        <p:attrNameLst>
                                          <p:attrName>ppt_x</p:attrName>
                                          <p:attrName>ppt_y</p:attrName>
                                        </p:attrNameLst>
                                      </p:cBhvr>
                                      <p:rCtr x="15972" y="11250"/>
                                    </p:animMotion>
                                  </p:childTnLst>
                                </p:cTn>
                              </p:par>
                              <p:par>
                                <p:cTn id="136" presetID="42" presetClass="path" presetSubtype="0" accel="50000" decel="50000" fill="hold" grpId="1" nodeType="withEffect">
                                  <p:stCondLst>
                                    <p:cond delay="0"/>
                                  </p:stCondLst>
                                  <p:childTnLst>
                                    <p:animMotion origin="layout" path="M 2.22222E-6 -2.22222E-6 L 0.13767 0.27222 " pathEditMode="relative" rAng="0" ptsTypes="AA">
                                      <p:cBhvr>
                                        <p:cTn id="137" dur="2000" fill="hold"/>
                                        <p:tgtEl>
                                          <p:spTgt spid="20"/>
                                        </p:tgtEl>
                                        <p:attrNameLst>
                                          <p:attrName>ppt_x</p:attrName>
                                          <p:attrName>ppt_y</p:attrName>
                                        </p:attrNameLst>
                                      </p:cBhvr>
                                      <p:rCtr x="6875" y="13611"/>
                                    </p:animMotion>
                                  </p:childTnLst>
                                </p:cTn>
                              </p:par>
                              <p:par>
                                <p:cTn id="138" presetID="42" presetClass="path" presetSubtype="0" accel="50000" decel="50000" fill="hold" grpId="1" nodeType="withEffect">
                                  <p:stCondLst>
                                    <p:cond delay="0"/>
                                  </p:stCondLst>
                                  <p:childTnLst>
                                    <p:animMotion origin="layout" path="M 2.77778E-7 -4.81481E-6 L -0.00139 0.32153 " pathEditMode="relative" rAng="0" ptsTypes="AA">
                                      <p:cBhvr>
                                        <p:cTn id="139" dur="2000" fill="hold"/>
                                        <p:tgtEl>
                                          <p:spTgt spid="21"/>
                                        </p:tgtEl>
                                        <p:attrNameLst>
                                          <p:attrName>ppt_x</p:attrName>
                                          <p:attrName>ppt_y</p:attrName>
                                        </p:attrNameLst>
                                      </p:cBhvr>
                                      <p:rCtr x="-69" y="16065"/>
                                    </p:animMotion>
                                  </p:childTnLst>
                                </p:cTn>
                              </p:par>
                              <p:par>
                                <p:cTn id="140" presetID="42" presetClass="path" presetSubtype="0" accel="50000" decel="50000" fill="hold" grpId="1" nodeType="withEffect">
                                  <p:stCondLst>
                                    <p:cond delay="0"/>
                                  </p:stCondLst>
                                  <p:childTnLst>
                                    <p:animMotion origin="layout" path="M 5E-6 -3.33333E-6 L -0.21754 0.37037 " pathEditMode="relative" rAng="0" ptsTypes="AA">
                                      <p:cBhvr>
                                        <p:cTn id="141" dur="2000" fill="hold"/>
                                        <p:tgtEl>
                                          <p:spTgt spid="22"/>
                                        </p:tgtEl>
                                        <p:attrNameLst>
                                          <p:attrName>ppt_x</p:attrName>
                                          <p:attrName>ppt_y</p:attrName>
                                        </p:attrNameLst>
                                      </p:cBhvr>
                                      <p:rCtr x="-10885" y="18519"/>
                                    </p:animMotion>
                                  </p:childTnLst>
                                </p:cTn>
                              </p:par>
                              <p:par>
                                <p:cTn id="142" presetID="42" presetClass="path" presetSubtype="0" accel="50000" decel="50000" fill="hold" grpId="1" nodeType="withEffect">
                                  <p:stCondLst>
                                    <p:cond delay="0"/>
                                  </p:stCondLst>
                                  <p:childTnLst>
                                    <p:animMotion origin="layout" path="M 3.05556E-6 -4.44444E-6 L 0.28784 0.34005 " pathEditMode="relative" rAng="0" ptsTypes="AA">
                                      <p:cBhvr>
                                        <p:cTn id="143" dur="2000" fill="hold"/>
                                        <p:tgtEl>
                                          <p:spTgt spid="23"/>
                                        </p:tgtEl>
                                        <p:attrNameLst>
                                          <p:attrName>ppt_x</p:attrName>
                                          <p:attrName>ppt_y</p:attrName>
                                        </p:attrNameLst>
                                      </p:cBhvr>
                                      <p:rCtr x="14392" y="16991"/>
                                    </p:animMotion>
                                  </p:childTnLst>
                                </p:cTn>
                              </p:par>
                              <p:par>
                                <p:cTn id="144" presetID="10" presetClass="exit" presetSubtype="0" fill="hold" grpId="1" nodeType="withEffect">
                                  <p:stCondLst>
                                    <p:cond delay="0"/>
                                  </p:stCondLst>
                                  <p:childTnLst>
                                    <p:animEffect transition="out" filter="fade">
                                      <p:cBhvr>
                                        <p:cTn id="145" dur="1250"/>
                                        <p:tgtEl>
                                          <p:spTgt spid="3074"/>
                                        </p:tgtEl>
                                      </p:cBhvr>
                                    </p:animEffect>
                                    <p:set>
                                      <p:cBhvr>
                                        <p:cTn id="146" dur="1" fill="hold">
                                          <p:stCondLst>
                                            <p:cond delay="1249"/>
                                          </p:stCondLst>
                                        </p:cTn>
                                        <p:tgtEl>
                                          <p:spTgt spid="3074"/>
                                        </p:tgtEl>
                                        <p:attrNameLst>
                                          <p:attrName>style.visibility</p:attrName>
                                        </p:attrNameLst>
                                      </p:cBhvr>
                                      <p:to>
                                        <p:strVal val="hidden"/>
                                      </p:to>
                                    </p:set>
                                  </p:childTnLst>
                                </p:cTn>
                              </p:par>
                            </p:childTnLst>
                          </p:cTn>
                        </p:par>
                        <p:par>
                          <p:cTn id="147" fill="hold">
                            <p:stCondLst>
                              <p:cond delay="2000"/>
                            </p:stCondLst>
                            <p:childTnLst>
                              <p:par>
                                <p:cTn id="148" presetID="10" presetClass="entr" presetSubtype="0" fill="hold" grpId="0" nodeType="afterEffect">
                                  <p:stCondLst>
                                    <p:cond delay="0"/>
                                  </p:stCondLst>
                                  <p:childTnLst>
                                    <p:set>
                                      <p:cBhvr>
                                        <p:cTn id="149" dur="1" fill="hold">
                                          <p:stCondLst>
                                            <p:cond delay="0"/>
                                          </p:stCondLst>
                                        </p:cTn>
                                        <p:tgtEl>
                                          <p:spTgt spid="4"/>
                                        </p:tgtEl>
                                        <p:attrNameLst>
                                          <p:attrName>style.visibility</p:attrName>
                                        </p:attrNameLst>
                                      </p:cBhvr>
                                      <p:to>
                                        <p:strVal val="visible"/>
                                      </p:to>
                                    </p:set>
                                    <p:animEffect transition="in" filter="fade">
                                      <p:cBhvr>
                                        <p:cTn id="150" dur="250"/>
                                        <p:tgtEl>
                                          <p:spTgt spid="4"/>
                                        </p:tgtEl>
                                      </p:cBhvr>
                                    </p:animEffect>
                                  </p:childTnLst>
                                </p:cTn>
                              </p:par>
                              <p:par>
                                <p:cTn id="151" presetID="10" presetClass="exit" presetSubtype="0" fill="hold" grpId="2" nodeType="withEffect">
                                  <p:stCondLst>
                                    <p:cond delay="0"/>
                                  </p:stCondLst>
                                  <p:childTnLst>
                                    <p:animEffect transition="out" filter="fade">
                                      <p:cBhvr>
                                        <p:cTn id="152" dur="500"/>
                                        <p:tgtEl>
                                          <p:spTgt spid="5"/>
                                        </p:tgtEl>
                                      </p:cBhvr>
                                    </p:animEffect>
                                    <p:set>
                                      <p:cBhvr>
                                        <p:cTn id="153" dur="1" fill="hold">
                                          <p:stCondLst>
                                            <p:cond delay="499"/>
                                          </p:stCondLst>
                                        </p:cTn>
                                        <p:tgtEl>
                                          <p:spTgt spid="5"/>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6"/>
                                        </p:tgtEl>
                                      </p:cBhvr>
                                    </p:animEffect>
                                    <p:set>
                                      <p:cBhvr>
                                        <p:cTn id="156" dur="1" fill="hold">
                                          <p:stCondLst>
                                            <p:cond delay="499"/>
                                          </p:stCondLst>
                                        </p:cTn>
                                        <p:tgtEl>
                                          <p:spTgt spid="6"/>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par>
                                <p:cTn id="160" presetID="10" presetClass="exit" presetSubtype="0" fill="hold" grpId="2" nodeType="withEffect">
                                  <p:stCondLst>
                                    <p:cond delay="0"/>
                                  </p:stCondLst>
                                  <p:childTnLst>
                                    <p:animEffect transition="out" filter="fade">
                                      <p:cBhvr>
                                        <p:cTn id="161" dur="500"/>
                                        <p:tgtEl>
                                          <p:spTgt spid="8"/>
                                        </p:tgtEl>
                                      </p:cBhvr>
                                    </p:animEffect>
                                    <p:set>
                                      <p:cBhvr>
                                        <p:cTn id="162" dur="1" fill="hold">
                                          <p:stCondLst>
                                            <p:cond delay="499"/>
                                          </p:stCondLst>
                                        </p:cTn>
                                        <p:tgtEl>
                                          <p:spTgt spid="8"/>
                                        </p:tgtEl>
                                        <p:attrNameLst>
                                          <p:attrName>style.visibility</p:attrName>
                                        </p:attrNameLst>
                                      </p:cBhvr>
                                      <p:to>
                                        <p:strVal val="hidden"/>
                                      </p:to>
                                    </p:set>
                                  </p:childTnLst>
                                </p:cTn>
                              </p:par>
                              <p:par>
                                <p:cTn id="163" presetID="10" presetClass="exit" presetSubtype="0" fill="hold" grpId="2" nodeType="withEffect">
                                  <p:stCondLst>
                                    <p:cond delay="0"/>
                                  </p:stCondLst>
                                  <p:childTnLst>
                                    <p:animEffect transition="out" filter="fade">
                                      <p:cBhvr>
                                        <p:cTn id="164" dur="500"/>
                                        <p:tgtEl>
                                          <p:spTgt spid="9"/>
                                        </p:tgtEl>
                                      </p:cBhvr>
                                    </p:animEffect>
                                    <p:set>
                                      <p:cBhvr>
                                        <p:cTn id="165" dur="1" fill="hold">
                                          <p:stCondLst>
                                            <p:cond delay="499"/>
                                          </p:stCondLst>
                                        </p:cTn>
                                        <p:tgtEl>
                                          <p:spTgt spid="9"/>
                                        </p:tgtEl>
                                        <p:attrNameLst>
                                          <p:attrName>style.visibility</p:attrName>
                                        </p:attrNameLst>
                                      </p:cBhvr>
                                      <p:to>
                                        <p:strVal val="hidden"/>
                                      </p:to>
                                    </p:set>
                                  </p:childTnLst>
                                </p:cTn>
                              </p:par>
                              <p:par>
                                <p:cTn id="166" presetID="10" presetClass="exit" presetSubtype="0" fill="hold" grpId="2" nodeType="withEffect">
                                  <p:stCondLst>
                                    <p:cond delay="0"/>
                                  </p:stCondLst>
                                  <p:childTnLst>
                                    <p:animEffect transition="out" filter="fade">
                                      <p:cBhvr>
                                        <p:cTn id="167" dur="500"/>
                                        <p:tgtEl>
                                          <p:spTgt spid="10"/>
                                        </p:tgtEl>
                                      </p:cBhvr>
                                    </p:animEffect>
                                    <p:set>
                                      <p:cBhvr>
                                        <p:cTn id="168" dur="1" fill="hold">
                                          <p:stCondLst>
                                            <p:cond delay="499"/>
                                          </p:stCondLst>
                                        </p:cTn>
                                        <p:tgtEl>
                                          <p:spTgt spid="10"/>
                                        </p:tgtEl>
                                        <p:attrNameLst>
                                          <p:attrName>style.visibility</p:attrName>
                                        </p:attrNameLst>
                                      </p:cBhvr>
                                      <p:to>
                                        <p:strVal val="hidden"/>
                                      </p:to>
                                    </p:set>
                                  </p:childTnLst>
                                </p:cTn>
                              </p:par>
                              <p:par>
                                <p:cTn id="169" presetID="10" presetClass="exit" presetSubtype="0" fill="hold" grpId="2" nodeType="withEffect">
                                  <p:stCondLst>
                                    <p:cond delay="0"/>
                                  </p:stCondLst>
                                  <p:childTnLst>
                                    <p:animEffect transition="out" filter="fade">
                                      <p:cBhvr>
                                        <p:cTn id="170" dur="500"/>
                                        <p:tgtEl>
                                          <p:spTgt spid="11"/>
                                        </p:tgtEl>
                                      </p:cBhvr>
                                    </p:animEffect>
                                    <p:set>
                                      <p:cBhvr>
                                        <p:cTn id="171" dur="1" fill="hold">
                                          <p:stCondLst>
                                            <p:cond delay="499"/>
                                          </p:stCondLst>
                                        </p:cTn>
                                        <p:tgtEl>
                                          <p:spTgt spid="11"/>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12"/>
                                        </p:tgtEl>
                                      </p:cBhvr>
                                    </p:animEffect>
                                    <p:set>
                                      <p:cBhvr>
                                        <p:cTn id="174" dur="1" fill="hold">
                                          <p:stCondLst>
                                            <p:cond delay="499"/>
                                          </p:stCondLst>
                                        </p:cTn>
                                        <p:tgtEl>
                                          <p:spTgt spid="12"/>
                                        </p:tgtEl>
                                        <p:attrNameLst>
                                          <p:attrName>style.visibility</p:attrName>
                                        </p:attrNameLst>
                                      </p:cBhvr>
                                      <p:to>
                                        <p:strVal val="hidden"/>
                                      </p:to>
                                    </p:set>
                                  </p:childTnLst>
                                </p:cTn>
                              </p:par>
                              <p:par>
                                <p:cTn id="175" presetID="10" presetClass="exit" presetSubtype="0" fill="hold" grpId="2" nodeType="withEffect">
                                  <p:stCondLst>
                                    <p:cond delay="0"/>
                                  </p:stCondLst>
                                  <p:childTnLst>
                                    <p:animEffect transition="out" filter="fade">
                                      <p:cBhvr>
                                        <p:cTn id="176" dur="500"/>
                                        <p:tgtEl>
                                          <p:spTgt spid="13"/>
                                        </p:tgtEl>
                                      </p:cBhvr>
                                    </p:animEffect>
                                    <p:set>
                                      <p:cBhvr>
                                        <p:cTn id="177" dur="1" fill="hold">
                                          <p:stCondLst>
                                            <p:cond delay="499"/>
                                          </p:stCondLst>
                                        </p:cTn>
                                        <p:tgtEl>
                                          <p:spTgt spid="13"/>
                                        </p:tgtEl>
                                        <p:attrNameLst>
                                          <p:attrName>style.visibility</p:attrName>
                                        </p:attrNameLst>
                                      </p:cBhvr>
                                      <p:to>
                                        <p:strVal val="hidden"/>
                                      </p:to>
                                    </p:set>
                                  </p:childTnLst>
                                </p:cTn>
                              </p:par>
                              <p:par>
                                <p:cTn id="178" presetID="10" presetClass="exit" presetSubtype="0" fill="hold" grpId="2" nodeType="withEffect">
                                  <p:stCondLst>
                                    <p:cond delay="0"/>
                                  </p:stCondLst>
                                  <p:childTnLst>
                                    <p:animEffect transition="out" filter="fade">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10" presetClass="exit" presetSubtype="0" fill="hold" grpId="2" nodeType="withEffect">
                                  <p:stCondLst>
                                    <p:cond delay="0"/>
                                  </p:stCondLst>
                                  <p:childTnLst>
                                    <p:animEffect transition="out" filter="fade">
                                      <p:cBhvr>
                                        <p:cTn id="182" dur="500"/>
                                        <p:tgtEl>
                                          <p:spTgt spid="15"/>
                                        </p:tgtEl>
                                      </p:cBhvr>
                                    </p:animEffect>
                                    <p:set>
                                      <p:cBhvr>
                                        <p:cTn id="183" dur="1" fill="hold">
                                          <p:stCondLst>
                                            <p:cond delay="499"/>
                                          </p:stCondLst>
                                        </p:cTn>
                                        <p:tgtEl>
                                          <p:spTgt spid="15"/>
                                        </p:tgtEl>
                                        <p:attrNameLst>
                                          <p:attrName>style.visibility</p:attrName>
                                        </p:attrNameLst>
                                      </p:cBhvr>
                                      <p:to>
                                        <p:strVal val="hidden"/>
                                      </p:to>
                                    </p:set>
                                  </p:childTnLst>
                                </p:cTn>
                              </p:par>
                              <p:par>
                                <p:cTn id="184" presetID="10" presetClass="exit" presetSubtype="0" fill="hold" grpId="2" nodeType="withEffect">
                                  <p:stCondLst>
                                    <p:cond delay="0"/>
                                  </p:stCondLst>
                                  <p:childTnLst>
                                    <p:animEffect transition="out" filter="fade">
                                      <p:cBhvr>
                                        <p:cTn id="185" dur="500"/>
                                        <p:tgtEl>
                                          <p:spTgt spid="16"/>
                                        </p:tgtEl>
                                      </p:cBhvr>
                                    </p:animEffect>
                                    <p:set>
                                      <p:cBhvr>
                                        <p:cTn id="186" dur="1" fill="hold">
                                          <p:stCondLst>
                                            <p:cond delay="499"/>
                                          </p:stCondLst>
                                        </p:cTn>
                                        <p:tgtEl>
                                          <p:spTgt spid="16"/>
                                        </p:tgtEl>
                                        <p:attrNameLst>
                                          <p:attrName>style.visibility</p:attrName>
                                        </p:attrNameLst>
                                      </p:cBhvr>
                                      <p:to>
                                        <p:strVal val="hidden"/>
                                      </p:to>
                                    </p:set>
                                  </p:childTnLst>
                                </p:cTn>
                              </p:par>
                              <p:par>
                                <p:cTn id="187" presetID="10" presetClass="exit" presetSubtype="0" fill="hold" grpId="2" nodeType="withEffect">
                                  <p:stCondLst>
                                    <p:cond delay="0"/>
                                  </p:stCondLst>
                                  <p:childTnLst>
                                    <p:animEffect transition="out" filter="fade">
                                      <p:cBhvr>
                                        <p:cTn id="188" dur="500"/>
                                        <p:tgtEl>
                                          <p:spTgt spid="17"/>
                                        </p:tgtEl>
                                      </p:cBhvr>
                                    </p:animEffect>
                                    <p:set>
                                      <p:cBhvr>
                                        <p:cTn id="189" dur="1" fill="hold">
                                          <p:stCondLst>
                                            <p:cond delay="499"/>
                                          </p:stCondLst>
                                        </p:cTn>
                                        <p:tgtEl>
                                          <p:spTgt spid="17"/>
                                        </p:tgtEl>
                                        <p:attrNameLst>
                                          <p:attrName>style.visibility</p:attrName>
                                        </p:attrNameLst>
                                      </p:cBhvr>
                                      <p:to>
                                        <p:strVal val="hidden"/>
                                      </p:to>
                                    </p:set>
                                  </p:childTnLst>
                                </p:cTn>
                              </p:par>
                              <p:par>
                                <p:cTn id="190" presetID="10" presetClass="exit" presetSubtype="0" fill="hold" grpId="2" nodeType="withEffect">
                                  <p:stCondLst>
                                    <p:cond delay="0"/>
                                  </p:stCondLst>
                                  <p:childTnLst>
                                    <p:animEffect transition="out" filter="fade">
                                      <p:cBhvr>
                                        <p:cTn id="191" dur="500"/>
                                        <p:tgtEl>
                                          <p:spTgt spid="18"/>
                                        </p:tgtEl>
                                      </p:cBhvr>
                                    </p:animEffect>
                                    <p:set>
                                      <p:cBhvr>
                                        <p:cTn id="192" dur="1" fill="hold">
                                          <p:stCondLst>
                                            <p:cond delay="499"/>
                                          </p:stCondLst>
                                        </p:cTn>
                                        <p:tgtEl>
                                          <p:spTgt spid="18"/>
                                        </p:tgtEl>
                                        <p:attrNameLst>
                                          <p:attrName>style.visibility</p:attrName>
                                        </p:attrNameLst>
                                      </p:cBhvr>
                                      <p:to>
                                        <p:strVal val="hidden"/>
                                      </p:to>
                                    </p:set>
                                  </p:childTnLst>
                                </p:cTn>
                              </p:par>
                              <p:par>
                                <p:cTn id="193" presetID="10" presetClass="exit" presetSubtype="0" fill="hold" grpId="2" nodeType="withEffect">
                                  <p:stCondLst>
                                    <p:cond delay="0"/>
                                  </p:stCondLst>
                                  <p:childTnLst>
                                    <p:animEffect transition="out" filter="fade">
                                      <p:cBhvr>
                                        <p:cTn id="194" dur="500"/>
                                        <p:tgtEl>
                                          <p:spTgt spid="19"/>
                                        </p:tgtEl>
                                      </p:cBhvr>
                                    </p:animEffect>
                                    <p:set>
                                      <p:cBhvr>
                                        <p:cTn id="195" dur="1" fill="hold">
                                          <p:stCondLst>
                                            <p:cond delay="499"/>
                                          </p:stCondLst>
                                        </p:cTn>
                                        <p:tgtEl>
                                          <p:spTgt spid="19"/>
                                        </p:tgtEl>
                                        <p:attrNameLst>
                                          <p:attrName>style.visibility</p:attrName>
                                        </p:attrNameLst>
                                      </p:cBhvr>
                                      <p:to>
                                        <p:strVal val="hidden"/>
                                      </p:to>
                                    </p:set>
                                  </p:childTnLst>
                                </p:cTn>
                              </p:par>
                              <p:par>
                                <p:cTn id="196" presetID="10" presetClass="exit" presetSubtype="0" fill="hold" grpId="2" nodeType="withEffect">
                                  <p:stCondLst>
                                    <p:cond delay="0"/>
                                  </p:stCondLst>
                                  <p:childTnLst>
                                    <p:animEffect transition="out" filter="fade">
                                      <p:cBhvr>
                                        <p:cTn id="197" dur="500"/>
                                        <p:tgtEl>
                                          <p:spTgt spid="20"/>
                                        </p:tgtEl>
                                      </p:cBhvr>
                                    </p:animEffect>
                                    <p:set>
                                      <p:cBhvr>
                                        <p:cTn id="198" dur="1" fill="hold">
                                          <p:stCondLst>
                                            <p:cond delay="499"/>
                                          </p:stCondLst>
                                        </p:cTn>
                                        <p:tgtEl>
                                          <p:spTgt spid="20"/>
                                        </p:tgtEl>
                                        <p:attrNameLst>
                                          <p:attrName>style.visibility</p:attrName>
                                        </p:attrNameLst>
                                      </p:cBhvr>
                                      <p:to>
                                        <p:strVal val="hidden"/>
                                      </p:to>
                                    </p:set>
                                  </p:childTnLst>
                                </p:cTn>
                              </p:par>
                              <p:par>
                                <p:cTn id="199" presetID="10" presetClass="exit" presetSubtype="0" fill="hold" grpId="2" nodeType="withEffect">
                                  <p:stCondLst>
                                    <p:cond delay="0"/>
                                  </p:stCondLst>
                                  <p:childTnLst>
                                    <p:animEffect transition="out" filter="fade">
                                      <p:cBhvr>
                                        <p:cTn id="200" dur="500"/>
                                        <p:tgtEl>
                                          <p:spTgt spid="21"/>
                                        </p:tgtEl>
                                      </p:cBhvr>
                                    </p:animEffect>
                                    <p:set>
                                      <p:cBhvr>
                                        <p:cTn id="201" dur="1" fill="hold">
                                          <p:stCondLst>
                                            <p:cond delay="499"/>
                                          </p:stCondLst>
                                        </p:cTn>
                                        <p:tgtEl>
                                          <p:spTgt spid="21"/>
                                        </p:tgtEl>
                                        <p:attrNameLst>
                                          <p:attrName>style.visibility</p:attrName>
                                        </p:attrNameLst>
                                      </p:cBhvr>
                                      <p:to>
                                        <p:strVal val="hidden"/>
                                      </p:to>
                                    </p:set>
                                  </p:childTnLst>
                                </p:cTn>
                              </p:par>
                              <p:par>
                                <p:cTn id="202" presetID="10" presetClass="exit" presetSubtype="0" fill="hold" grpId="2" nodeType="withEffect">
                                  <p:stCondLst>
                                    <p:cond delay="0"/>
                                  </p:stCondLst>
                                  <p:childTnLst>
                                    <p:animEffect transition="out" filter="fade">
                                      <p:cBhvr>
                                        <p:cTn id="203" dur="500"/>
                                        <p:tgtEl>
                                          <p:spTgt spid="22"/>
                                        </p:tgtEl>
                                      </p:cBhvr>
                                    </p:animEffect>
                                    <p:set>
                                      <p:cBhvr>
                                        <p:cTn id="204" dur="1" fill="hold">
                                          <p:stCondLst>
                                            <p:cond delay="499"/>
                                          </p:stCondLst>
                                        </p:cTn>
                                        <p:tgtEl>
                                          <p:spTgt spid="22"/>
                                        </p:tgtEl>
                                        <p:attrNameLst>
                                          <p:attrName>style.visibility</p:attrName>
                                        </p:attrNameLst>
                                      </p:cBhvr>
                                      <p:to>
                                        <p:strVal val="hidden"/>
                                      </p:to>
                                    </p:set>
                                  </p:childTnLst>
                                </p:cTn>
                              </p:par>
                              <p:par>
                                <p:cTn id="205" presetID="10" presetClass="exit" presetSubtype="0" fill="hold" grpId="2" nodeType="withEffect">
                                  <p:stCondLst>
                                    <p:cond delay="0"/>
                                  </p:stCondLst>
                                  <p:childTnLst>
                                    <p:animEffect transition="out" filter="fade">
                                      <p:cBhvr>
                                        <p:cTn id="206" dur="500"/>
                                        <p:tgtEl>
                                          <p:spTgt spid="23"/>
                                        </p:tgtEl>
                                      </p:cBhvr>
                                    </p:animEffect>
                                    <p:set>
                                      <p:cBhvr>
                                        <p:cTn id="207" dur="1" fill="hold">
                                          <p:stCondLst>
                                            <p:cond delay="499"/>
                                          </p:stCondLst>
                                        </p:cTn>
                                        <p:tgtEl>
                                          <p:spTgt spid="23"/>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8" fill="hold" grpId="0" nodeType="clickEffect">
                                  <p:stCondLst>
                                    <p:cond delay="0"/>
                                  </p:stCondLst>
                                  <p:childTnLst>
                                    <p:set>
                                      <p:cBhvr>
                                        <p:cTn id="211" dur="1" fill="hold">
                                          <p:stCondLst>
                                            <p:cond delay="0"/>
                                          </p:stCondLst>
                                        </p:cTn>
                                        <p:tgtEl>
                                          <p:spTgt spid="24"/>
                                        </p:tgtEl>
                                        <p:attrNameLst>
                                          <p:attrName>style.visibility</p:attrName>
                                        </p:attrNameLst>
                                      </p:cBhvr>
                                      <p:to>
                                        <p:strVal val="visible"/>
                                      </p:to>
                                    </p:set>
                                    <p:animEffect transition="in" filter="wipe(left)">
                                      <p:cBhvr>
                                        <p:cTn id="212" dur="500"/>
                                        <p:tgtEl>
                                          <p:spTgt spid="24"/>
                                        </p:tgtEl>
                                      </p:cBhvr>
                                    </p:animEffect>
                                  </p:childTnLst>
                                </p:cTn>
                              </p:par>
                              <p:par>
                                <p:cTn id="213" presetID="18" presetClass="emph" presetSubtype="0" fill="hold" grpId="1" nodeType="withEffect">
                                  <p:stCondLst>
                                    <p:cond delay="0"/>
                                  </p:stCondLst>
                                  <p:childTnLst>
                                    <p:set>
                                      <p:cBhvr override="childStyle">
                                        <p:cTn id="214" dur="500" fill="hold"/>
                                        <p:tgtEl>
                                          <p:spTgt spid="2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074" grpId="0"/>
      <p:bldP spid="3074" grpId="1"/>
      <p:bldP spid="4" grpId="0"/>
      <p:bldP spid="5" grpId="0"/>
      <p:bldP spid="5" grpId="1"/>
      <p:bldP spid="5" grpId="2"/>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75FE7-6BC2-4373-9686-1571925C01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375A7A45-648B-44F7-8215-C1594749182F}"/>
              </a:ext>
            </a:extLst>
          </p:cNvPr>
          <p:cNvSpPr txBox="1">
            <a:spLocks/>
          </p:cNvSpPr>
          <p:nvPr/>
        </p:nvSpPr>
        <p:spPr>
          <a:xfrm>
            <a:off x="1281667" y="955007"/>
            <a:ext cx="54076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to keep company</a:t>
            </a:r>
          </a:p>
        </p:txBody>
      </p:sp>
      <p:sp>
        <p:nvSpPr>
          <p:cNvPr id="8" name="Title 1">
            <a:extLst>
              <a:ext uri="{FF2B5EF4-FFF2-40B4-BE49-F238E27FC236}">
                <a16:creationId xmlns:a16="http://schemas.microsoft.com/office/drawing/2014/main" id="{FE7AF3DC-8C46-476A-8D44-1CF21DBE021B}"/>
              </a:ext>
            </a:extLst>
          </p:cNvPr>
          <p:cNvSpPr txBox="1">
            <a:spLocks/>
          </p:cNvSpPr>
          <p:nvPr/>
        </p:nvSpPr>
        <p:spPr>
          <a:xfrm>
            <a:off x="6884986" y="5037932"/>
            <a:ext cx="1761707" cy="812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out of</a:t>
            </a:r>
          </a:p>
        </p:txBody>
      </p:sp>
      <p:sp>
        <p:nvSpPr>
          <p:cNvPr id="9" name="Title 1">
            <a:extLst>
              <a:ext uri="{FF2B5EF4-FFF2-40B4-BE49-F238E27FC236}">
                <a16:creationId xmlns:a16="http://schemas.microsoft.com/office/drawing/2014/main" id="{92CA40BD-62D3-4CF8-AAD4-184241DADD98}"/>
              </a:ext>
            </a:extLst>
          </p:cNvPr>
          <p:cNvSpPr txBox="1">
            <a:spLocks/>
          </p:cNvSpPr>
          <p:nvPr/>
        </p:nvSpPr>
        <p:spPr>
          <a:xfrm>
            <a:off x="1079499" y="5728222"/>
            <a:ext cx="2663407" cy="784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world</a:t>
            </a:r>
          </a:p>
        </p:txBody>
      </p:sp>
      <p:sp>
        <p:nvSpPr>
          <p:cNvPr id="10" name="Title 1">
            <a:extLst>
              <a:ext uri="{FF2B5EF4-FFF2-40B4-BE49-F238E27FC236}">
                <a16:creationId xmlns:a16="http://schemas.microsoft.com/office/drawing/2014/main" id="{92C70E07-51C2-4532-809B-7E0E2AA00D61}"/>
              </a:ext>
            </a:extLst>
          </p:cNvPr>
          <p:cNvSpPr txBox="1">
            <a:spLocks/>
          </p:cNvSpPr>
          <p:nvPr/>
        </p:nvSpPr>
        <p:spPr>
          <a:xfrm>
            <a:off x="2869954" y="1628168"/>
            <a:ext cx="409850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immoral people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wrote to you in my epistle       not to keep company with sexually immoral people. Yet I certainly  did not mean with the sexually immoral people of this world, or with the covetous, or extortioners, or idolaters, since then you would need to go out of the world.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5:9-10 </a:t>
            </a:r>
          </a:p>
        </p:txBody>
      </p:sp>
      <p:sp>
        <p:nvSpPr>
          <p:cNvPr id="4" name="Rectangle 2">
            <a:extLst>
              <a:ext uri="{FF2B5EF4-FFF2-40B4-BE49-F238E27FC236}">
                <a16:creationId xmlns:a16="http://schemas.microsoft.com/office/drawing/2014/main" id="{693753F2-E683-46BA-9E57-7285C61DA2A7}"/>
              </a:ext>
            </a:extLst>
          </p:cNvPr>
          <p:cNvSpPr txBox="1">
            <a:spLocks noChangeArrowheads="1"/>
          </p:cNvSpPr>
          <p:nvPr/>
        </p:nvSpPr>
        <p:spPr bwMode="auto">
          <a:xfrm>
            <a:off x="5105473" y="3696650"/>
            <a:ext cx="249513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covetous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0969FE87-3DEB-4A50-BCFF-B661BB2BCF2A}"/>
              </a:ext>
            </a:extLst>
          </p:cNvPr>
          <p:cNvSpPr>
            <a:spLocks noChangeArrowheads="1"/>
          </p:cNvSpPr>
          <p:nvPr/>
        </p:nvSpPr>
        <p:spPr bwMode="auto">
          <a:xfrm>
            <a:off x="3241560" y="95908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a:t>
            </a:r>
          </a:p>
        </p:txBody>
      </p:sp>
      <p:sp>
        <p:nvSpPr>
          <p:cNvPr id="11" name="Down Arrow 9">
            <a:extLst>
              <a:ext uri="{FF2B5EF4-FFF2-40B4-BE49-F238E27FC236}">
                <a16:creationId xmlns:a16="http://schemas.microsoft.com/office/drawing/2014/main" id="{18F873CC-DE3E-4DBF-896D-09E8955651FF}"/>
              </a:ext>
            </a:extLst>
          </p:cNvPr>
          <p:cNvSpPr/>
          <p:nvPr/>
        </p:nvSpPr>
        <p:spPr>
          <a:xfrm rot="1148877">
            <a:off x="3192016" y="2276806"/>
            <a:ext cx="351398" cy="2354200"/>
          </a:xfrm>
          <a:prstGeom prst="downArrow">
            <a:avLst>
              <a:gd name="adj1" fmla="val 36304"/>
              <a:gd name="adj2" fmla="val 65978"/>
            </a:avLst>
          </a:prstGeom>
          <a:solidFill>
            <a:srgbClr val="FF0000"/>
          </a:solidFill>
          <a:ln w="3175">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9">
            <a:extLst>
              <a:ext uri="{FF2B5EF4-FFF2-40B4-BE49-F238E27FC236}">
                <a16:creationId xmlns:a16="http://schemas.microsoft.com/office/drawing/2014/main" id="{B40F29FE-5E80-4043-ABE3-37209525C19C}"/>
              </a:ext>
            </a:extLst>
          </p:cNvPr>
          <p:cNvSpPr/>
          <p:nvPr/>
        </p:nvSpPr>
        <p:spPr>
          <a:xfrm rot="20719823">
            <a:off x="5837804" y="2321936"/>
            <a:ext cx="351398" cy="1622956"/>
          </a:xfrm>
          <a:prstGeom prst="downArrow">
            <a:avLst>
              <a:gd name="adj1" fmla="val 36304"/>
              <a:gd name="adj2" fmla="val 65978"/>
            </a:avLst>
          </a:prstGeom>
          <a:solidFill>
            <a:srgbClr val="FF0000"/>
          </a:solidFill>
          <a:ln w="3175">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9">
            <a:extLst>
              <a:ext uri="{FF2B5EF4-FFF2-40B4-BE49-F238E27FC236}">
                <a16:creationId xmlns:a16="http://schemas.microsoft.com/office/drawing/2014/main" id="{6FA85234-9ECB-4C30-8A1E-5B7A33495BC2}"/>
              </a:ext>
            </a:extLst>
          </p:cNvPr>
          <p:cNvSpPr/>
          <p:nvPr/>
        </p:nvSpPr>
        <p:spPr>
          <a:xfrm rot="21379404">
            <a:off x="4731167" y="2343581"/>
            <a:ext cx="351398" cy="2060114"/>
          </a:xfrm>
          <a:prstGeom prst="downArrow">
            <a:avLst>
              <a:gd name="adj1" fmla="val 36304"/>
              <a:gd name="adj2" fmla="val 65978"/>
            </a:avLst>
          </a:prstGeom>
          <a:solidFill>
            <a:srgbClr val="FF0000"/>
          </a:solidFill>
          <a:ln w="3175">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39B7B8CE-C1E4-4383-B342-560753C09511}"/>
              </a:ext>
            </a:extLst>
          </p:cNvPr>
          <p:cNvSpPr txBox="1">
            <a:spLocks noChangeArrowheads="1"/>
          </p:cNvSpPr>
          <p:nvPr/>
        </p:nvSpPr>
        <p:spPr bwMode="auto">
          <a:xfrm>
            <a:off x="5174382" y="3689971"/>
            <a:ext cx="234965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covetous</a:t>
            </a:r>
            <a:endParaRPr lang="en-US" altLang="en-US" b="1" i="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1A0A8ADB-E9FE-4C7E-9516-D18397FCC6A3}"/>
              </a:ext>
            </a:extLst>
          </p:cNvPr>
          <p:cNvSpPr txBox="1">
            <a:spLocks noChangeArrowheads="1"/>
          </p:cNvSpPr>
          <p:nvPr/>
        </p:nvSpPr>
        <p:spPr bwMode="auto">
          <a:xfrm>
            <a:off x="4585784" y="4372359"/>
            <a:ext cx="229506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idolaters</a:t>
            </a:r>
            <a:endParaRPr lang="en-US" altLang="en-US" b="1" i="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44C9F49E-5B7D-4333-9AF4-7D12A13FA2A0}"/>
              </a:ext>
            </a:extLst>
          </p:cNvPr>
          <p:cNvSpPr txBox="1">
            <a:spLocks noChangeArrowheads="1"/>
          </p:cNvSpPr>
          <p:nvPr/>
        </p:nvSpPr>
        <p:spPr bwMode="auto">
          <a:xfrm>
            <a:off x="801232" y="4367598"/>
            <a:ext cx="314122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extortioners</a:t>
            </a:r>
            <a:endParaRPr lang="en-US" altLang="en-US" b="1" i="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A700B2F8-7F8B-414F-9396-84F25FFA0E59}"/>
              </a:ext>
            </a:extLst>
          </p:cNvPr>
          <p:cNvSpPr txBox="1">
            <a:spLocks noChangeArrowheads="1"/>
          </p:cNvSpPr>
          <p:nvPr/>
        </p:nvSpPr>
        <p:spPr bwMode="auto">
          <a:xfrm>
            <a:off x="5838769" y="2748438"/>
            <a:ext cx="2666580" cy="74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covetous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05787371"/>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8" presetClass="emph" presetSubtype="0" fill="hold" grpId="1" nodeType="withEffect">
                                  <p:stCondLst>
                                    <p:cond delay="0"/>
                                  </p:stCondLst>
                                  <p:childTnLst>
                                    <p:set>
                                      <p:cBhvr override="childStyle">
                                        <p:cTn id="15" dur="500" fill="hold"/>
                                        <p:tgtEl>
                                          <p:spTgt spid="6"/>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18" presetClass="emph" presetSubtype="0" fill="hold" grpId="1" nodeType="withEffect">
                                  <p:stCondLst>
                                    <p:cond delay="400"/>
                                  </p:stCondLst>
                                  <p:childTnLst>
                                    <p:set>
                                      <p:cBhvr override="childStyle">
                                        <p:cTn id="20" dur="500" fill="hold"/>
                                        <p:tgtEl>
                                          <p:spTgt spid="10"/>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stCondLst>
                                            <p:cond delay="0"/>
                                          </p:stCondLst>
                                        </p:cTn>
                                        <p:tgtEl>
                                          <p:spTgt spid="7"/>
                                        </p:tgtEl>
                                      </p:cBhvr>
                                    </p:animEffect>
                                    <p:anim to="" calcmode="lin" valueType="num">
                                      <p:cBhvr>
                                        <p:cTn id="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par>
                                <p:cTn id="39" presetID="22" presetClass="exit" presetSubtype="1" fill="hold" grpId="1" nodeType="withEffect">
                                  <p:stCondLst>
                                    <p:cond delay="500"/>
                                  </p:stCondLst>
                                  <p:childTnLst>
                                    <p:animEffect transition="out" filter="wipe(up)">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22" presetClass="exit" presetSubtype="1" fill="hold" grpId="1" nodeType="withEffect">
                                  <p:stCondLst>
                                    <p:cond delay="500"/>
                                  </p:stCondLst>
                                  <p:childTnLst>
                                    <p:animEffect transition="out" filter="wipe(up)">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22" presetClass="exit" presetSubtype="1" fill="hold" grpId="1" nodeType="withEffect">
                                  <p:stCondLst>
                                    <p:cond delay="500"/>
                                  </p:stCondLst>
                                  <p:childTnLst>
                                    <p:animEffect transition="out" filter="wipe(up)">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22" presetClass="entr" presetSubtype="1" fill="hold" grpId="0" nodeType="withEffect">
                                  <p:stCondLst>
                                    <p:cond delay="40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par>
                                <p:cTn id="51" presetID="22" presetClass="entr" presetSubtype="1" fill="hold" grpId="0" nodeType="withEffect">
                                  <p:stCondLst>
                                    <p:cond delay="40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par>
                                <p:cTn id="54" presetID="22" presetClass="entr" presetSubtype="1" fill="hold" grpId="0" nodeType="withEffect">
                                  <p:stCondLst>
                                    <p:cond delay="40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par>
                                <p:cTn id="57" presetID="22" presetClass="entr" presetSubtype="8" fill="hold" grpId="0" nodeType="withEffect">
                                  <p:stCondLst>
                                    <p:cond delay="75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par>
                                <p:cTn id="60" presetID="18" presetClass="emph" presetSubtype="0" fill="hold" grpId="1" nodeType="withEffect">
                                  <p:stCondLst>
                                    <p:cond delay="750"/>
                                  </p:stCondLst>
                                  <p:childTnLst>
                                    <p:set>
                                      <p:cBhvr override="childStyle">
                                        <p:cTn id="61" dur="500" fill="hold"/>
                                        <p:tgtEl>
                                          <p:spTgt spid="8"/>
                                        </p:tgtEl>
                                        <p:attrNameLst>
                                          <p:attrName>style.textDecorationUnderline</p:attrName>
                                        </p:attrNameLst>
                                      </p:cBhvr>
                                      <p:to>
                                        <p:strVal val="true"/>
                                      </p:to>
                                    </p:set>
                                  </p:childTnLst>
                                </p:cTn>
                              </p:par>
                              <p:par>
                                <p:cTn id="62" presetID="22" presetClass="entr" presetSubtype="8" fill="hold" grpId="0" nodeType="withEffect">
                                  <p:stCondLst>
                                    <p:cond delay="115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par>
                                <p:cTn id="65" presetID="18" presetClass="emph" presetSubtype="0" fill="hold" grpId="1" nodeType="withEffect">
                                  <p:stCondLst>
                                    <p:cond delay="1150"/>
                                  </p:stCondLst>
                                  <p:childTnLst>
                                    <p:set>
                                      <p:cBhvr override="childStyle">
                                        <p:cTn id="66" dur="500" fill="hold"/>
                                        <p:tgtEl>
                                          <p:spTgt spid="9"/>
                                        </p:tgtEl>
                                        <p:attrNameLst>
                                          <p:attrName>style.textDecorationUnderline</p:attrName>
                                        </p:attrNameLst>
                                      </p:cBhvr>
                                      <p:to>
                                        <p:strVal val="true"/>
                                      </p:to>
                                    </p:set>
                                  </p:childTnLst>
                                </p:cTn>
                              </p:par>
                            </p:childTnLst>
                          </p:cTn>
                        </p:par>
                        <p:par>
                          <p:cTn id="67" fill="hold">
                            <p:stCondLst>
                              <p:cond delay="1650"/>
                            </p:stCondLst>
                            <p:childTnLst>
                              <p:par>
                                <p:cTn id="68" presetID="22" presetClass="exit" presetSubtype="1" fill="hold" grpId="1" nodeType="afterEffect">
                                  <p:stCondLst>
                                    <p:cond delay="0"/>
                                  </p:stCondLst>
                                  <p:childTnLst>
                                    <p:animEffect transition="out" filter="wipe(up)">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22" presetClass="exit" presetSubtype="1" fill="hold" grpId="1" nodeType="withEffect">
                                  <p:stCondLst>
                                    <p:cond delay="0"/>
                                  </p:stCondLst>
                                  <p:childTnLst>
                                    <p:animEffect transition="out" filter="wipe(up)">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22" presetClass="exit" presetSubtype="1" fill="hold" grpId="1" nodeType="withEffect">
                                  <p:stCondLst>
                                    <p:cond delay="0"/>
                                  </p:stCondLst>
                                  <p:childTnLst>
                                    <p:animEffect transition="out" filter="wipe(up)">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250"/>
                                        <p:tgtEl>
                                          <p:spTgt spid="4"/>
                                        </p:tgtEl>
                                      </p:cBhvr>
                                    </p:animEffect>
                                  </p:childTnLst>
                                </p:cTn>
                              </p:par>
                              <p:par>
                                <p:cTn id="82" presetID="42" presetClass="path" presetSubtype="0" accel="50000" decel="50000" fill="hold" grpId="1" nodeType="withEffect">
                                  <p:stCondLst>
                                    <p:cond delay="0"/>
                                  </p:stCondLst>
                                  <p:childTnLst>
                                    <p:animMotion origin="layout" path="M -1.66667E-6 -1.85185E-6 L 0.08976 -0.13981 " pathEditMode="relative" rAng="0" ptsTypes="AA">
                                      <p:cBhvr>
                                        <p:cTn id="83" dur="1750" fill="hold"/>
                                        <p:tgtEl>
                                          <p:spTgt spid="4"/>
                                        </p:tgtEl>
                                        <p:attrNameLst>
                                          <p:attrName>ppt_x</p:attrName>
                                          <p:attrName>ppt_y</p:attrName>
                                        </p:attrNameLst>
                                      </p:cBhvr>
                                      <p:rCtr x="4479" y="-6991"/>
                                    </p:animMotion>
                                  </p:childTnLst>
                                </p:cTn>
                              </p:par>
                              <p:par>
                                <p:cTn id="84" presetID="10" presetClass="exit" presetSubtype="0" fill="hold" grpId="1" nodeType="withEffect">
                                  <p:stCondLst>
                                    <p:cond delay="0"/>
                                  </p:stCondLst>
                                  <p:childTnLst>
                                    <p:animEffect transition="out" filter="fade">
                                      <p:cBhvr>
                                        <p:cTn id="85" dur="1250"/>
                                        <p:tgtEl>
                                          <p:spTgt spid="3074"/>
                                        </p:tgtEl>
                                      </p:cBhvr>
                                    </p:animEffect>
                                    <p:set>
                                      <p:cBhvr>
                                        <p:cTn id="86" dur="1" fill="hold">
                                          <p:stCondLst>
                                            <p:cond delay="1249"/>
                                          </p:stCondLst>
                                        </p:cTn>
                                        <p:tgtEl>
                                          <p:spTgt spid="3074"/>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9" grpId="0"/>
      <p:bldP spid="9" grpId="1"/>
      <p:bldP spid="9" grpId="2"/>
      <p:bldP spid="10" grpId="0"/>
      <p:bldP spid="10" grpId="1"/>
      <p:bldP spid="10" grpId="2"/>
      <p:bldP spid="3074" grpId="0"/>
      <p:bldP spid="3074" grpId="1"/>
      <p:bldP spid="4" grpId="0"/>
      <p:bldP spid="4" grpId="1"/>
      <p:bldP spid="7" grpId="0"/>
      <p:bldP spid="7" grpId="1"/>
      <p:bldP spid="11" grpId="0" animBg="1"/>
      <p:bldP spid="11" grpId="1" animBg="1"/>
      <p:bldP spid="12" grpId="0" animBg="1"/>
      <p:bldP spid="12" grpId="1" animBg="1"/>
      <p:bldP spid="13" grpId="0" animBg="1"/>
      <p:bldP spid="13" grpId="1" animBg="1"/>
      <p:bldP spid="14" grpId="0"/>
      <p:bldP spid="14" grpId="1"/>
      <p:bldP spid="15" grpId="0"/>
      <p:bldP spid="15" grpId="1"/>
      <p:bldP spid="16" grpId="0"/>
      <p:bldP spid="1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EDB54-CEFB-448B-82E1-A83662F9A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02B7C6D0-5847-4664-B4F4-38B0AB1D8476}"/>
              </a:ext>
            </a:extLst>
          </p:cNvPr>
          <p:cNvSpPr txBox="1">
            <a:spLocks/>
          </p:cNvSpPr>
          <p:nvPr/>
        </p:nvSpPr>
        <p:spPr>
          <a:xfrm>
            <a:off x="820892" y="2008872"/>
            <a:ext cx="62244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anyone named a brother</a:t>
            </a:r>
          </a:p>
        </p:txBody>
      </p:sp>
      <p:sp>
        <p:nvSpPr>
          <p:cNvPr id="3074" name="Rectangle 2"/>
          <p:cNvSpPr>
            <a:spLocks noGrp="1" noChangeArrowheads="1"/>
          </p:cNvSpPr>
          <p:nvPr>
            <p:ph type="title"/>
          </p:nvPr>
        </p:nvSpPr>
        <p:spPr>
          <a:xfrm>
            <a:off x="457200" y="658527"/>
            <a:ext cx="8229600" cy="55409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now I have written to            you not to keep company with anyone named a brother, who       is sexually immoral, or covetous, or an idolater, or a reviler, or a drunkard, or an extortioner -- not even to eat with such a person.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F9D415E-8B17-4932-BF38-0048192E5F0C}"/>
              </a:ext>
            </a:extLst>
          </p:cNvPr>
          <p:cNvSpPr txBox="1">
            <a:spLocks noChangeArrowheads="1"/>
          </p:cNvSpPr>
          <p:nvPr/>
        </p:nvSpPr>
        <p:spPr bwMode="auto">
          <a:xfrm>
            <a:off x="5838769" y="2748438"/>
            <a:ext cx="2666580" cy="74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covetous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84251564-68A6-4BF9-A7B2-F3689E484FA3}"/>
              </a:ext>
            </a:extLst>
          </p:cNvPr>
          <p:cNvSpPr>
            <a:spLocks noChangeArrowheads="1"/>
          </p:cNvSpPr>
          <p:nvPr/>
        </p:nvSpPr>
        <p:spPr bwMode="auto">
          <a:xfrm>
            <a:off x="2806167" y="267111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
        <p:nvSpPr>
          <p:cNvPr id="7" name="Rectangle 6">
            <a:extLst>
              <a:ext uri="{FF2B5EF4-FFF2-40B4-BE49-F238E27FC236}">
                <a16:creationId xmlns:a16="http://schemas.microsoft.com/office/drawing/2014/main" id="{A0979F05-E04C-4813-A1F0-111BF0D4A877}"/>
              </a:ext>
            </a:extLst>
          </p:cNvPr>
          <p:cNvSpPr>
            <a:spLocks noChangeArrowheads="1"/>
          </p:cNvSpPr>
          <p:nvPr/>
        </p:nvSpPr>
        <p:spPr bwMode="auto">
          <a:xfrm>
            <a:off x="6716015" y="267203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
        <p:nvSpPr>
          <p:cNvPr id="8" name="Rectangle 7">
            <a:extLst>
              <a:ext uri="{FF2B5EF4-FFF2-40B4-BE49-F238E27FC236}">
                <a16:creationId xmlns:a16="http://schemas.microsoft.com/office/drawing/2014/main" id="{BF9BC3F1-1714-4C45-9CD9-63E570E6BDAC}"/>
              </a:ext>
            </a:extLst>
          </p:cNvPr>
          <p:cNvSpPr>
            <a:spLocks noChangeArrowheads="1"/>
          </p:cNvSpPr>
          <p:nvPr/>
        </p:nvSpPr>
        <p:spPr bwMode="auto">
          <a:xfrm>
            <a:off x="2785146" y="334377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
        <p:nvSpPr>
          <p:cNvPr id="9" name="Rectangle 8">
            <a:extLst>
              <a:ext uri="{FF2B5EF4-FFF2-40B4-BE49-F238E27FC236}">
                <a16:creationId xmlns:a16="http://schemas.microsoft.com/office/drawing/2014/main" id="{02303CE6-FF0D-425F-956B-5F994D03519D}"/>
              </a:ext>
            </a:extLst>
          </p:cNvPr>
          <p:cNvSpPr>
            <a:spLocks noChangeArrowheads="1"/>
          </p:cNvSpPr>
          <p:nvPr/>
        </p:nvSpPr>
        <p:spPr bwMode="auto">
          <a:xfrm>
            <a:off x="5759573" y="332275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
        <p:nvSpPr>
          <p:cNvPr id="10" name="Rectangle 9">
            <a:extLst>
              <a:ext uri="{FF2B5EF4-FFF2-40B4-BE49-F238E27FC236}">
                <a16:creationId xmlns:a16="http://schemas.microsoft.com/office/drawing/2014/main" id="{3F16945F-50A0-46C1-A570-F144D8EF518E}"/>
              </a:ext>
            </a:extLst>
          </p:cNvPr>
          <p:cNvSpPr>
            <a:spLocks noChangeArrowheads="1"/>
          </p:cNvSpPr>
          <p:nvPr/>
        </p:nvSpPr>
        <p:spPr bwMode="auto">
          <a:xfrm>
            <a:off x="1355739" y="401644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
        <p:nvSpPr>
          <p:cNvPr id="11" name="Rectangle 10">
            <a:extLst>
              <a:ext uri="{FF2B5EF4-FFF2-40B4-BE49-F238E27FC236}">
                <a16:creationId xmlns:a16="http://schemas.microsoft.com/office/drawing/2014/main" id="{014F9280-C0A0-460A-B18C-5B015B6210E4}"/>
              </a:ext>
            </a:extLst>
          </p:cNvPr>
          <p:cNvSpPr>
            <a:spLocks noChangeArrowheads="1"/>
          </p:cNvSpPr>
          <p:nvPr/>
        </p:nvSpPr>
        <p:spPr bwMode="auto">
          <a:xfrm>
            <a:off x="5276098" y="400593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ln>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
        <p:nvSpPr>
          <p:cNvPr id="12" name="Text Box 6">
            <a:extLst>
              <a:ext uri="{FF2B5EF4-FFF2-40B4-BE49-F238E27FC236}">
                <a16:creationId xmlns:a16="http://schemas.microsoft.com/office/drawing/2014/main" id="{C8C2B4BA-9FEB-4C56-A8D0-24ADD841AC6E}"/>
              </a:ext>
            </a:extLst>
          </p:cNvPr>
          <p:cNvSpPr txBox="1">
            <a:spLocks noChangeArrowheads="1"/>
          </p:cNvSpPr>
          <p:nvPr/>
        </p:nvSpPr>
        <p:spPr bwMode="auto">
          <a:xfrm>
            <a:off x="6005662" y="2730530"/>
            <a:ext cx="293259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prstMaterial="plastic">
              <a:bevelT w="38100" h="38100"/>
              <a:extrusionClr>
                <a:srgbClr val="FFCC66"/>
              </a:extrusionClr>
            </a:sp3d>
          </a:bodyPr>
          <a:lstStyle/>
          <a:p>
            <a:pPr fontAlgn="auto">
              <a:spcBef>
                <a:spcPct val="50000"/>
              </a:spcBef>
              <a:spcAft>
                <a:spcPts val="0"/>
              </a:spcAft>
            </a:pPr>
            <a:r>
              <a:rPr lang="en-US" altLang="en-US" sz="4400" b="1" dirty="0">
                <a:solidFill>
                  <a:srgbClr val="FF0000"/>
                </a:solidFill>
                <a:effectLst>
                  <a:glow rad="101600">
                    <a:schemeClr val="tx1"/>
                  </a:glow>
                  <a:outerShdw blurRad="38100" dist="38100" dir="2700000" algn="tl">
                    <a:srgbClr val="C0C0C0"/>
                  </a:outerShdw>
                </a:effectLst>
                <a:latin typeface="Calibri"/>
              </a:rPr>
              <a:t>Greediness</a:t>
            </a:r>
          </a:p>
        </p:txBody>
      </p:sp>
      <p:sp>
        <p:nvSpPr>
          <p:cNvPr id="14" name="Rectangle 2">
            <a:extLst>
              <a:ext uri="{FF2B5EF4-FFF2-40B4-BE49-F238E27FC236}">
                <a16:creationId xmlns:a16="http://schemas.microsoft.com/office/drawing/2014/main" id="{C7CA1660-8404-42BE-95C3-F52DC4AE8737}"/>
              </a:ext>
            </a:extLst>
          </p:cNvPr>
          <p:cNvSpPr txBox="1">
            <a:spLocks noChangeArrowheads="1"/>
          </p:cNvSpPr>
          <p:nvPr/>
        </p:nvSpPr>
        <p:spPr bwMode="auto">
          <a:xfrm>
            <a:off x="3670532" y="2064541"/>
            <a:ext cx="164965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a:t>
            </a:r>
          </a:p>
        </p:txBody>
      </p:sp>
      <p:sp>
        <p:nvSpPr>
          <p:cNvPr id="13" name="Rectangle 2">
            <a:extLst>
              <a:ext uri="{FF2B5EF4-FFF2-40B4-BE49-F238E27FC236}">
                <a16:creationId xmlns:a16="http://schemas.microsoft.com/office/drawing/2014/main" id="{748506D8-F80F-457B-8BDE-59EACD206291}"/>
              </a:ext>
            </a:extLst>
          </p:cNvPr>
          <p:cNvSpPr txBox="1">
            <a:spLocks noChangeArrowheads="1"/>
          </p:cNvSpPr>
          <p:nvPr/>
        </p:nvSpPr>
        <p:spPr bwMode="auto">
          <a:xfrm>
            <a:off x="3071175" y="720135"/>
            <a:ext cx="53907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21EEF16-81B2-4732-A514-5E9F948782D6}"/>
              </a:ext>
            </a:extLst>
          </p:cNvPr>
          <p:cNvSpPr txBox="1">
            <a:spLocks noChangeArrowheads="1"/>
          </p:cNvSpPr>
          <p:nvPr/>
        </p:nvSpPr>
        <p:spPr bwMode="auto">
          <a:xfrm>
            <a:off x="4081385" y="2062755"/>
            <a:ext cx="555815"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F16E3EC-31ED-4FF9-B202-B35462B4568C}"/>
              </a:ext>
            </a:extLst>
          </p:cNvPr>
          <p:cNvSpPr txBox="1">
            <a:spLocks noChangeArrowheads="1"/>
          </p:cNvSpPr>
          <p:nvPr/>
        </p:nvSpPr>
        <p:spPr bwMode="auto">
          <a:xfrm>
            <a:off x="869169" y="3407529"/>
            <a:ext cx="7790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695961C-978F-4A24-BB19-6D8D2D0D24A5}"/>
              </a:ext>
            </a:extLst>
          </p:cNvPr>
          <p:cNvSpPr txBox="1">
            <a:spLocks noChangeArrowheads="1"/>
          </p:cNvSpPr>
          <p:nvPr/>
        </p:nvSpPr>
        <p:spPr bwMode="auto">
          <a:xfrm>
            <a:off x="2958267" y="4079706"/>
            <a:ext cx="7790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55D20B9-6137-4A3C-8665-E95CAE63FC7E}"/>
              </a:ext>
            </a:extLst>
          </p:cNvPr>
          <p:cNvSpPr txBox="1">
            <a:spLocks noChangeArrowheads="1"/>
          </p:cNvSpPr>
          <p:nvPr/>
        </p:nvSpPr>
        <p:spPr bwMode="auto">
          <a:xfrm>
            <a:off x="4177935" y="2730591"/>
            <a:ext cx="7790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CB3694CA-5577-4F87-8B05-310385DBFFE5}"/>
              </a:ext>
            </a:extLst>
          </p:cNvPr>
          <p:cNvSpPr txBox="1">
            <a:spLocks noChangeArrowheads="1"/>
          </p:cNvSpPr>
          <p:nvPr/>
        </p:nvSpPr>
        <p:spPr bwMode="auto">
          <a:xfrm>
            <a:off x="4296451" y="3402768"/>
            <a:ext cx="7790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FFDB3778-4099-4560-875B-A2C2BA90D4C8}"/>
              </a:ext>
            </a:extLst>
          </p:cNvPr>
          <p:cNvSpPr txBox="1">
            <a:spLocks noChangeArrowheads="1"/>
          </p:cNvSpPr>
          <p:nvPr/>
        </p:nvSpPr>
        <p:spPr bwMode="auto">
          <a:xfrm>
            <a:off x="5019766" y="4078027"/>
            <a:ext cx="7790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17F261AB-71F7-48CF-95CC-7258E6F61AEB}"/>
              </a:ext>
            </a:extLst>
          </p:cNvPr>
          <p:cNvSpPr txBox="1">
            <a:spLocks noChangeArrowheads="1"/>
          </p:cNvSpPr>
          <p:nvPr/>
        </p:nvSpPr>
        <p:spPr bwMode="auto">
          <a:xfrm>
            <a:off x="7091492" y="3405851"/>
            <a:ext cx="7790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A98D679C-3720-4CCF-BE41-95849B3EE933}"/>
              </a:ext>
            </a:extLst>
          </p:cNvPr>
          <p:cNvSpPr txBox="1">
            <a:spLocks noChangeArrowheads="1"/>
          </p:cNvSpPr>
          <p:nvPr/>
        </p:nvSpPr>
        <p:spPr bwMode="auto">
          <a:xfrm>
            <a:off x="5360130" y="2735973"/>
            <a:ext cx="7790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18710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stCondLst>
                                            <p:cond delay="0"/>
                                          </p:stCondLst>
                                        </p:cTn>
                                        <p:tgtEl>
                                          <p:spTgt spid="6"/>
                                        </p:tgtEl>
                                      </p:cBhvr>
                                    </p:animEffect>
                                    <p:anim to="" calcmode="lin" valueType="num">
                                      <p:cBhvr>
                                        <p:cTn id="2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8" presetID="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stCondLst>
                                            <p:cond delay="0"/>
                                          </p:stCondLst>
                                        </p:cTn>
                                        <p:tgtEl>
                                          <p:spTgt spid="7"/>
                                        </p:tgtEl>
                                      </p:cBhvr>
                                    </p:animEffect>
                                    <p:anim to="" calcmode="lin" valueType="num">
                                      <p:cBhvr>
                                        <p:cTn id="3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3" presetID="0" presetClass="entr" presetSubtype="0" fill="hold" grpId="0" nodeType="with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8" presetID="0"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stCondLst>
                                            <p:cond delay="0"/>
                                          </p:stCondLst>
                                        </p:cTn>
                                        <p:tgtEl>
                                          <p:spTgt spid="9"/>
                                        </p:tgtEl>
                                      </p:cBhvr>
                                    </p:animEffect>
                                    <p:anim to="" calcmode="lin" valueType="num">
                                      <p:cBhvr>
                                        <p:cTn id="4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3" presetID="0" presetClass="entr" presetSubtype="0" fill="hold" grpId="0" nodeType="withEffect">
                                  <p:stCondLst>
                                    <p:cond delay="100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stCondLst>
                                            <p:cond delay="0"/>
                                          </p:stCondLst>
                                        </p:cTn>
                                        <p:tgtEl>
                                          <p:spTgt spid="10"/>
                                        </p:tgtEl>
                                      </p:cBhvr>
                                    </p:animEffect>
                                    <p:anim to="" calcmode="lin" valueType="num">
                                      <p:cBhvr>
                                        <p:cTn id="4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8" presetID="0" presetClass="entr" presetSubtype="0" fill="hold" grpId="0" nodeType="withEffect">
                                  <p:stCondLst>
                                    <p:cond delay="125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stCondLst>
                                            <p:cond delay="0"/>
                                          </p:stCondLst>
                                        </p:cTn>
                                        <p:tgtEl>
                                          <p:spTgt spid="11"/>
                                        </p:tgtEl>
                                      </p:cBhvr>
                                    </p:animEffect>
                                    <p:anim to="" calcmode="lin" valueType="num">
                                      <p:cBhvr>
                                        <p:cTn id="5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5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250"/>
                                        <p:tgtEl>
                                          <p:spTgt spid="1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250"/>
                                        <p:tgtEl>
                                          <p:spTgt spid="2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25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50"/>
                                        <p:tgtEl>
                                          <p:spTgt spid="1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25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250"/>
                                        <p:tgtEl>
                                          <p:spTgt spid="2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250"/>
                                        <p:tgtEl>
                                          <p:spTgt spid="2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250"/>
                                        <p:tgtEl>
                                          <p:spTgt spid="15"/>
                                        </p:tgtEl>
                                      </p:cBhvr>
                                    </p:animEffect>
                                  </p:childTnLst>
                                </p:cTn>
                              </p:par>
                              <p:par>
                                <p:cTn id="88" presetID="42" presetClass="path" presetSubtype="0" accel="50000" decel="50000" fill="hold" grpId="1" nodeType="withEffect">
                                  <p:stCondLst>
                                    <p:cond delay="0"/>
                                  </p:stCondLst>
                                  <p:childTnLst>
                                    <p:animMotion origin="layout" path="M 2.22222E-6 -4.07407E-6 L 0.08264 0.19561 " pathEditMode="relative" rAng="0" ptsTypes="AA">
                                      <p:cBhvr>
                                        <p:cTn id="89" dur="1750" fill="hold"/>
                                        <p:tgtEl>
                                          <p:spTgt spid="13"/>
                                        </p:tgtEl>
                                        <p:attrNameLst>
                                          <p:attrName>ppt_x</p:attrName>
                                          <p:attrName>ppt_y</p:attrName>
                                        </p:attrNameLst>
                                      </p:cBhvr>
                                      <p:rCtr x="4132" y="9769"/>
                                    </p:animMotion>
                                  </p:childTnLst>
                                </p:cTn>
                              </p:par>
                              <p:par>
                                <p:cTn id="90" presetID="42" presetClass="path" presetSubtype="0" accel="50000" decel="50000" fill="hold" grpId="1" nodeType="withEffect">
                                  <p:stCondLst>
                                    <p:cond delay="0"/>
                                  </p:stCondLst>
                                  <p:childTnLst>
                                    <p:animMotion origin="layout" path="M 4.16667E-6 -4.07407E-6 L -0.13056 -0.09768 " pathEditMode="relative" rAng="0" ptsTypes="AA">
                                      <p:cBhvr>
                                        <p:cTn id="91" dur="1750" fill="hold"/>
                                        <p:tgtEl>
                                          <p:spTgt spid="22"/>
                                        </p:tgtEl>
                                        <p:attrNameLst>
                                          <p:attrName>ppt_x</p:attrName>
                                          <p:attrName>ppt_y</p:attrName>
                                        </p:attrNameLst>
                                      </p:cBhvr>
                                      <p:rCtr x="-6528" y="-4884"/>
                                    </p:animMotion>
                                  </p:childTnLst>
                                </p:cTn>
                              </p:par>
                              <p:par>
                                <p:cTn id="92" presetID="42" presetClass="path" presetSubtype="0" accel="50000" decel="50000" fill="hold" grpId="1" nodeType="withEffect">
                                  <p:stCondLst>
                                    <p:cond delay="0"/>
                                  </p:stCondLst>
                                  <p:childTnLst>
                                    <p:animMotion origin="layout" path="M -3.61111E-6 -7.40741E-7 L 0.36025 -0.1956 " pathEditMode="relative" rAng="0" ptsTypes="AA">
                                      <p:cBhvr>
                                        <p:cTn id="93" dur="1750" fill="hold"/>
                                        <p:tgtEl>
                                          <p:spTgt spid="16"/>
                                        </p:tgtEl>
                                        <p:attrNameLst>
                                          <p:attrName>ppt_x</p:attrName>
                                          <p:attrName>ppt_y</p:attrName>
                                        </p:attrNameLst>
                                      </p:cBhvr>
                                      <p:rCtr x="18003" y="-9792"/>
                                    </p:animMotion>
                                  </p:childTnLst>
                                </p:cTn>
                              </p:par>
                              <p:par>
                                <p:cTn id="94" presetID="42" presetClass="path" presetSubtype="0" accel="50000" decel="50000" fill="hold" grpId="1" nodeType="withEffect">
                                  <p:stCondLst>
                                    <p:cond delay="0"/>
                                  </p:stCondLst>
                                  <p:childTnLst>
                                    <p:animMotion origin="layout" path="M -2.22222E-6 1.11111E-6 L 0.13212 -0.29375 " pathEditMode="relative" rAng="0" ptsTypes="AA">
                                      <p:cBhvr>
                                        <p:cTn id="95" dur="1750" fill="hold"/>
                                        <p:tgtEl>
                                          <p:spTgt spid="17"/>
                                        </p:tgtEl>
                                        <p:attrNameLst>
                                          <p:attrName>ppt_x</p:attrName>
                                          <p:attrName>ppt_y</p:attrName>
                                        </p:attrNameLst>
                                      </p:cBhvr>
                                      <p:rCtr x="6597" y="-14699"/>
                                    </p:animMotion>
                                  </p:childTnLst>
                                </p:cTn>
                              </p:par>
                              <p:par>
                                <p:cTn id="96" presetID="42" presetClass="path" presetSubtype="0" accel="50000" decel="50000" fill="hold" grpId="1" nodeType="withEffect">
                                  <p:stCondLst>
                                    <p:cond delay="0"/>
                                  </p:stCondLst>
                                  <p:childTnLst>
                                    <p:animMotion origin="layout" path="M 8.33333E-7 3.7037E-7 L -0.00139 -0.09745 " pathEditMode="relative" rAng="0" ptsTypes="AA">
                                      <p:cBhvr>
                                        <p:cTn id="97" dur="1750" fill="hold"/>
                                        <p:tgtEl>
                                          <p:spTgt spid="18"/>
                                        </p:tgtEl>
                                        <p:attrNameLst>
                                          <p:attrName>ppt_x</p:attrName>
                                          <p:attrName>ppt_y</p:attrName>
                                        </p:attrNameLst>
                                      </p:cBhvr>
                                      <p:rCtr x="-69" y="-4884"/>
                                    </p:animMotion>
                                  </p:childTnLst>
                                </p:cTn>
                              </p:par>
                              <p:par>
                                <p:cTn id="98" presetID="42" presetClass="path" presetSubtype="0" accel="50000" decel="50000" fill="hold" grpId="1" nodeType="withEffect">
                                  <p:stCondLst>
                                    <p:cond delay="0"/>
                                  </p:stCondLst>
                                  <p:childTnLst>
                                    <p:animMotion origin="layout" path="M 3.61111E-6 3.7037E-6 L -0.01441 -0.19491 " pathEditMode="relative" rAng="0" ptsTypes="AA">
                                      <p:cBhvr>
                                        <p:cTn id="99" dur="1750" fill="hold"/>
                                        <p:tgtEl>
                                          <p:spTgt spid="19"/>
                                        </p:tgtEl>
                                        <p:attrNameLst>
                                          <p:attrName>ppt_x</p:attrName>
                                          <p:attrName>ppt_y</p:attrName>
                                        </p:attrNameLst>
                                      </p:cBhvr>
                                      <p:rCtr x="-729" y="-9745"/>
                                    </p:animMotion>
                                  </p:childTnLst>
                                </p:cTn>
                              </p:par>
                              <p:par>
                                <p:cTn id="100" presetID="42" presetClass="path" presetSubtype="0" accel="50000" decel="50000" fill="hold" grpId="1" nodeType="withEffect">
                                  <p:stCondLst>
                                    <p:cond delay="0"/>
                                  </p:stCondLst>
                                  <p:childTnLst>
                                    <p:animMotion origin="layout" path="M -3.05556E-6 2.59259E-6 L -0.0934 -0.29352 " pathEditMode="relative" rAng="0" ptsTypes="AA">
                                      <p:cBhvr>
                                        <p:cTn id="101" dur="1750" fill="hold"/>
                                        <p:tgtEl>
                                          <p:spTgt spid="20"/>
                                        </p:tgtEl>
                                        <p:attrNameLst>
                                          <p:attrName>ppt_x</p:attrName>
                                          <p:attrName>ppt_y</p:attrName>
                                        </p:attrNameLst>
                                      </p:cBhvr>
                                      <p:rCtr x="-4670" y="-14676"/>
                                    </p:animMotion>
                                  </p:childTnLst>
                                </p:cTn>
                              </p:par>
                              <p:par>
                                <p:cTn id="102" presetID="42" presetClass="path" presetSubtype="0" accel="50000" decel="50000" fill="hold" grpId="1" nodeType="withEffect">
                                  <p:stCondLst>
                                    <p:cond delay="0"/>
                                  </p:stCondLst>
                                  <p:childTnLst>
                                    <p:animMotion origin="layout" path="M 4.44444E-6 7.40741E-7 L -0.31997 -0.19537 " pathEditMode="relative" rAng="0" ptsTypes="AA">
                                      <p:cBhvr>
                                        <p:cTn id="103" dur="1750" fill="hold"/>
                                        <p:tgtEl>
                                          <p:spTgt spid="21"/>
                                        </p:tgtEl>
                                        <p:attrNameLst>
                                          <p:attrName>ppt_x</p:attrName>
                                          <p:attrName>ppt_y</p:attrName>
                                        </p:attrNameLst>
                                      </p:cBhvr>
                                      <p:rCtr x="-16007" y="-9769"/>
                                    </p:animMotion>
                                  </p:childTnLst>
                                </p:cTn>
                              </p:par>
                              <p:par>
                                <p:cTn id="104" presetID="42" presetClass="path" presetSubtype="0" accel="50000" decel="50000" fill="hold" grpId="1" nodeType="withEffect">
                                  <p:stCondLst>
                                    <p:cond delay="0"/>
                                  </p:stCondLst>
                                  <p:childTnLst>
                                    <p:animMotion origin="layout" path="M 3.88889E-6 4.07407E-6 L 0.0651 4.07407E-6 " pathEditMode="relative" rAng="0" ptsTypes="AA">
                                      <p:cBhvr>
                                        <p:cTn id="105" dur="1750" fill="hold"/>
                                        <p:tgtEl>
                                          <p:spTgt spid="15"/>
                                        </p:tgtEl>
                                        <p:attrNameLst>
                                          <p:attrName>ppt_x</p:attrName>
                                          <p:attrName>ppt_y</p:attrName>
                                        </p:attrNameLst>
                                      </p:cBhvr>
                                      <p:rCtr x="3247" y="0"/>
                                    </p:animMotion>
                                  </p:childTnLst>
                                </p:cTn>
                              </p:par>
                              <p:par>
                                <p:cTn id="106" presetID="10" presetClass="exit" presetSubtype="0" fill="hold" grpId="1" nodeType="withEffect">
                                  <p:stCondLst>
                                    <p:cond delay="0"/>
                                  </p:stCondLst>
                                  <p:childTnLst>
                                    <p:animEffect transition="out" filter="fade">
                                      <p:cBhvr>
                                        <p:cTn id="107" dur="1250"/>
                                        <p:tgtEl>
                                          <p:spTgt spid="3074"/>
                                        </p:tgtEl>
                                      </p:cBhvr>
                                    </p:animEffect>
                                    <p:set>
                                      <p:cBhvr>
                                        <p:cTn id="108" dur="1" fill="hold">
                                          <p:stCondLst>
                                            <p:cond delay="1249"/>
                                          </p:stCondLst>
                                        </p:cTn>
                                        <p:tgtEl>
                                          <p:spTgt spid="3074"/>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5"/>
                                        </p:tgtEl>
                                      </p:cBhvr>
                                    </p:animEffect>
                                    <p:set>
                                      <p:cBhvr>
                                        <p:cTn id="111" dur="1" fill="hold">
                                          <p:stCondLst>
                                            <p:cond delay="499"/>
                                          </p:stCondLst>
                                        </p:cTn>
                                        <p:tgtEl>
                                          <p:spTgt spid="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23" presetClass="exit" presetSubtype="32" fill="hold" grpId="1" nodeType="withEffect">
                                  <p:stCondLst>
                                    <p:cond delay="0"/>
                                  </p:stCondLst>
                                  <p:childTnLst>
                                    <p:anim calcmode="lin" valueType="num">
                                      <p:cBhvr>
                                        <p:cTn id="116" dur="500"/>
                                        <p:tgtEl>
                                          <p:spTgt spid="6"/>
                                        </p:tgtEl>
                                        <p:attrNameLst>
                                          <p:attrName>ppt_w</p:attrName>
                                        </p:attrNameLst>
                                      </p:cBhvr>
                                      <p:tavLst>
                                        <p:tav tm="0">
                                          <p:val>
                                            <p:strVal val="ppt_w"/>
                                          </p:val>
                                        </p:tav>
                                        <p:tav tm="100000">
                                          <p:val>
                                            <p:fltVal val="0"/>
                                          </p:val>
                                        </p:tav>
                                      </p:tavLst>
                                    </p:anim>
                                    <p:anim calcmode="lin" valueType="num">
                                      <p:cBhvr>
                                        <p:cTn id="117" dur="500"/>
                                        <p:tgtEl>
                                          <p:spTgt spid="6"/>
                                        </p:tgtEl>
                                        <p:attrNameLst>
                                          <p:attrName>ppt_h</p:attrName>
                                        </p:attrNameLst>
                                      </p:cBhvr>
                                      <p:tavLst>
                                        <p:tav tm="0">
                                          <p:val>
                                            <p:strVal val="ppt_h"/>
                                          </p:val>
                                        </p:tav>
                                        <p:tav tm="100000">
                                          <p:val>
                                            <p:fltVal val="0"/>
                                          </p:val>
                                        </p:tav>
                                      </p:tavLst>
                                    </p:anim>
                                    <p:set>
                                      <p:cBhvr>
                                        <p:cTn id="118" dur="1" fill="hold">
                                          <p:stCondLst>
                                            <p:cond delay="499"/>
                                          </p:stCondLst>
                                        </p:cTn>
                                        <p:tgtEl>
                                          <p:spTgt spid="6"/>
                                        </p:tgtEl>
                                        <p:attrNameLst>
                                          <p:attrName>style.visibility</p:attrName>
                                        </p:attrNameLst>
                                      </p:cBhvr>
                                      <p:to>
                                        <p:strVal val="hidden"/>
                                      </p:to>
                                    </p:set>
                                  </p:childTnLst>
                                </p:cTn>
                              </p:par>
                              <p:par>
                                <p:cTn id="119" presetID="23" presetClass="exit" presetSubtype="32" fill="hold" grpId="1" nodeType="withEffect">
                                  <p:stCondLst>
                                    <p:cond delay="0"/>
                                  </p:stCondLst>
                                  <p:childTnLst>
                                    <p:anim calcmode="lin" valueType="num">
                                      <p:cBhvr>
                                        <p:cTn id="120" dur="500"/>
                                        <p:tgtEl>
                                          <p:spTgt spid="7"/>
                                        </p:tgtEl>
                                        <p:attrNameLst>
                                          <p:attrName>ppt_w</p:attrName>
                                        </p:attrNameLst>
                                      </p:cBhvr>
                                      <p:tavLst>
                                        <p:tav tm="0">
                                          <p:val>
                                            <p:strVal val="ppt_w"/>
                                          </p:val>
                                        </p:tav>
                                        <p:tav tm="100000">
                                          <p:val>
                                            <p:fltVal val="0"/>
                                          </p:val>
                                        </p:tav>
                                      </p:tavLst>
                                    </p:anim>
                                    <p:anim calcmode="lin" valueType="num">
                                      <p:cBhvr>
                                        <p:cTn id="121" dur="500"/>
                                        <p:tgtEl>
                                          <p:spTgt spid="7"/>
                                        </p:tgtEl>
                                        <p:attrNameLst>
                                          <p:attrName>ppt_h</p:attrName>
                                        </p:attrNameLst>
                                      </p:cBhvr>
                                      <p:tavLst>
                                        <p:tav tm="0">
                                          <p:val>
                                            <p:strVal val="ppt_h"/>
                                          </p:val>
                                        </p:tav>
                                        <p:tav tm="100000">
                                          <p:val>
                                            <p:fltVal val="0"/>
                                          </p:val>
                                        </p:tav>
                                      </p:tavLst>
                                    </p:anim>
                                    <p:set>
                                      <p:cBhvr>
                                        <p:cTn id="122" dur="1" fill="hold">
                                          <p:stCondLst>
                                            <p:cond delay="499"/>
                                          </p:stCondLst>
                                        </p:cTn>
                                        <p:tgtEl>
                                          <p:spTgt spid="7"/>
                                        </p:tgtEl>
                                        <p:attrNameLst>
                                          <p:attrName>style.visibility</p:attrName>
                                        </p:attrNameLst>
                                      </p:cBhvr>
                                      <p:to>
                                        <p:strVal val="hidden"/>
                                      </p:to>
                                    </p:set>
                                  </p:childTnLst>
                                </p:cTn>
                              </p:par>
                              <p:par>
                                <p:cTn id="123" presetID="23" presetClass="exit" presetSubtype="32" fill="hold" grpId="1" nodeType="withEffect">
                                  <p:stCondLst>
                                    <p:cond delay="0"/>
                                  </p:stCondLst>
                                  <p:childTnLst>
                                    <p:anim calcmode="lin" valueType="num">
                                      <p:cBhvr>
                                        <p:cTn id="124" dur="500"/>
                                        <p:tgtEl>
                                          <p:spTgt spid="8"/>
                                        </p:tgtEl>
                                        <p:attrNameLst>
                                          <p:attrName>ppt_w</p:attrName>
                                        </p:attrNameLst>
                                      </p:cBhvr>
                                      <p:tavLst>
                                        <p:tav tm="0">
                                          <p:val>
                                            <p:strVal val="ppt_w"/>
                                          </p:val>
                                        </p:tav>
                                        <p:tav tm="100000">
                                          <p:val>
                                            <p:fltVal val="0"/>
                                          </p:val>
                                        </p:tav>
                                      </p:tavLst>
                                    </p:anim>
                                    <p:anim calcmode="lin" valueType="num">
                                      <p:cBhvr>
                                        <p:cTn id="125" dur="500"/>
                                        <p:tgtEl>
                                          <p:spTgt spid="8"/>
                                        </p:tgtEl>
                                        <p:attrNameLst>
                                          <p:attrName>ppt_h</p:attrName>
                                        </p:attrNameLst>
                                      </p:cBhvr>
                                      <p:tavLst>
                                        <p:tav tm="0">
                                          <p:val>
                                            <p:strVal val="ppt_h"/>
                                          </p:val>
                                        </p:tav>
                                        <p:tav tm="100000">
                                          <p:val>
                                            <p:fltVal val="0"/>
                                          </p:val>
                                        </p:tav>
                                      </p:tavLst>
                                    </p:anim>
                                    <p:set>
                                      <p:cBhvr>
                                        <p:cTn id="126" dur="1" fill="hold">
                                          <p:stCondLst>
                                            <p:cond delay="499"/>
                                          </p:stCondLst>
                                        </p:cTn>
                                        <p:tgtEl>
                                          <p:spTgt spid="8"/>
                                        </p:tgtEl>
                                        <p:attrNameLst>
                                          <p:attrName>style.visibility</p:attrName>
                                        </p:attrNameLst>
                                      </p:cBhvr>
                                      <p:to>
                                        <p:strVal val="hidden"/>
                                      </p:to>
                                    </p:set>
                                  </p:childTnLst>
                                </p:cTn>
                              </p:par>
                              <p:par>
                                <p:cTn id="127" presetID="23" presetClass="exit" presetSubtype="32" fill="hold" grpId="1" nodeType="withEffect">
                                  <p:stCondLst>
                                    <p:cond delay="0"/>
                                  </p:stCondLst>
                                  <p:childTnLst>
                                    <p:anim calcmode="lin" valueType="num">
                                      <p:cBhvr>
                                        <p:cTn id="128" dur="500"/>
                                        <p:tgtEl>
                                          <p:spTgt spid="9"/>
                                        </p:tgtEl>
                                        <p:attrNameLst>
                                          <p:attrName>ppt_w</p:attrName>
                                        </p:attrNameLst>
                                      </p:cBhvr>
                                      <p:tavLst>
                                        <p:tav tm="0">
                                          <p:val>
                                            <p:strVal val="ppt_w"/>
                                          </p:val>
                                        </p:tav>
                                        <p:tav tm="100000">
                                          <p:val>
                                            <p:fltVal val="0"/>
                                          </p:val>
                                        </p:tav>
                                      </p:tavLst>
                                    </p:anim>
                                    <p:anim calcmode="lin" valueType="num">
                                      <p:cBhvr>
                                        <p:cTn id="129" dur="500"/>
                                        <p:tgtEl>
                                          <p:spTgt spid="9"/>
                                        </p:tgtEl>
                                        <p:attrNameLst>
                                          <p:attrName>ppt_h</p:attrName>
                                        </p:attrNameLst>
                                      </p:cBhvr>
                                      <p:tavLst>
                                        <p:tav tm="0">
                                          <p:val>
                                            <p:strVal val="ppt_h"/>
                                          </p:val>
                                        </p:tav>
                                        <p:tav tm="100000">
                                          <p:val>
                                            <p:fltVal val="0"/>
                                          </p:val>
                                        </p:tav>
                                      </p:tavLst>
                                    </p:anim>
                                    <p:set>
                                      <p:cBhvr>
                                        <p:cTn id="130" dur="1" fill="hold">
                                          <p:stCondLst>
                                            <p:cond delay="499"/>
                                          </p:stCondLst>
                                        </p:cTn>
                                        <p:tgtEl>
                                          <p:spTgt spid="9"/>
                                        </p:tgtEl>
                                        <p:attrNameLst>
                                          <p:attrName>style.visibility</p:attrName>
                                        </p:attrNameLst>
                                      </p:cBhvr>
                                      <p:to>
                                        <p:strVal val="hidden"/>
                                      </p:to>
                                    </p:set>
                                  </p:childTnLst>
                                </p:cTn>
                              </p:par>
                              <p:par>
                                <p:cTn id="131" presetID="23" presetClass="exit" presetSubtype="32" fill="hold" grpId="1" nodeType="withEffect">
                                  <p:stCondLst>
                                    <p:cond delay="0"/>
                                  </p:stCondLst>
                                  <p:childTnLst>
                                    <p:anim calcmode="lin" valueType="num">
                                      <p:cBhvr>
                                        <p:cTn id="132" dur="500"/>
                                        <p:tgtEl>
                                          <p:spTgt spid="10"/>
                                        </p:tgtEl>
                                        <p:attrNameLst>
                                          <p:attrName>ppt_w</p:attrName>
                                        </p:attrNameLst>
                                      </p:cBhvr>
                                      <p:tavLst>
                                        <p:tav tm="0">
                                          <p:val>
                                            <p:strVal val="ppt_w"/>
                                          </p:val>
                                        </p:tav>
                                        <p:tav tm="100000">
                                          <p:val>
                                            <p:fltVal val="0"/>
                                          </p:val>
                                        </p:tav>
                                      </p:tavLst>
                                    </p:anim>
                                    <p:anim calcmode="lin" valueType="num">
                                      <p:cBhvr>
                                        <p:cTn id="133" dur="500"/>
                                        <p:tgtEl>
                                          <p:spTgt spid="10"/>
                                        </p:tgtEl>
                                        <p:attrNameLst>
                                          <p:attrName>ppt_h</p:attrName>
                                        </p:attrNameLst>
                                      </p:cBhvr>
                                      <p:tavLst>
                                        <p:tav tm="0">
                                          <p:val>
                                            <p:strVal val="ppt_h"/>
                                          </p:val>
                                        </p:tav>
                                        <p:tav tm="100000">
                                          <p:val>
                                            <p:fltVal val="0"/>
                                          </p:val>
                                        </p:tav>
                                      </p:tavLst>
                                    </p:anim>
                                    <p:set>
                                      <p:cBhvr>
                                        <p:cTn id="134" dur="1" fill="hold">
                                          <p:stCondLst>
                                            <p:cond delay="499"/>
                                          </p:stCondLst>
                                        </p:cTn>
                                        <p:tgtEl>
                                          <p:spTgt spid="10"/>
                                        </p:tgtEl>
                                        <p:attrNameLst>
                                          <p:attrName>style.visibility</p:attrName>
                                        </p:attrNameLst>
                                      </p:cBhvr>
                                      <p:to>
                                        <p:strVal val="hidden"/>
                                      </p:to>
                                    </p:set>
                                  </p:childTnLst>
                                </p:cTn>
                              </p:par>
                              <p:par>
                                <p:cTn id="135" presetID="23" presetClass="exit" presetSubtype="32" fill="hold" grpId="1" nodeType="withEffect">
                                  <p:stCondLst>
                                    <p:cond delay="0"/>
                                  </p:stCondLst>
                                  <p:childTnLst>
                                    <p:anim calcmode="lin" valueType="num">
                                      <p:cBhvr>
                                        <p:cTn id="136" dur="500"/>
                                        <p:tgtEl>
                                          <p:spTgt spid="11"/>
                                        </p:tgtEl>
                                        <p:attrNameLst>
                                          <p:attrName>ppt_w</p:attrName>
                                        </p:attrNameLst>
                                      </p:cBhvr>
                                      <p:tavLst>
                                        <p:tav tm="0">
                                          <p:val>
                                            <p:strVal val="ppt_w"/>
                                          </p:val>
                                        </p:tav>
                                        <p:tav tm="100000">
                                          <p:val>
                                            <p:fltVal val="0"/>
                                          </p:val>
                                        </p:tav>
                                      </p:tavLst>
                                    </p:anim>
                                    <p:anim calcmode="lin" valueType="num">
                                      <p:cBhvr>
                                        <p:cTn id="137" dur="500"/>
                                        <p:tgtEl>
                                          <p:spTgt spid="11"/>
                                        </p:tgtEl>
                                        <p:attrNameLst>
                                          <p:attrName>ppt_h</p:attrName>
                                        </p:attrNameLst>
                                      </p:cBhvr>
                                      <p:tavLst>
                                        <p:tav tm="0">
                                          <p:val>
                                            <p:strVal val="ppt_h"/>
                                          </p:val>
                                        </p:tav>
                                        <p:tav tm="100000">
                                          <p:val>
                                            <p:fltVal val="0"/>
                                          </p:val>
                                        </p:tav>
                                      </p:tavLst>
                                    </p:anim>
                                    <p:set>
                                      <p:cBhvr>
                                        <p:cTn id="138" dur="1" fill="hold">
                                          <p:stCondLst>
                                            <p:cond delay="499"/>
                                          </p:stCondLst>
                                        </p:cTn>
                                        <p:tgtEl>
                                          <p:spTgt spid="11"/>
                                        </p:tgtEl>
                                        <p:attrNameLst>
                                          <p:attrName>style.visibility</p:attrName>
                                        </p:attrNameLst>
                                      </p:cBhvr>
                                      <p:to>
                                        <p:strVal val="hidden"/>
                                      </p:to>
                                    </p:set>
                                  </p:childTnLst>
                                </p:cTn>
                              </p:par>
                            </p:childTnLst>
                          </p:cTn>
                        </p:par>
                        <p:par>
                          <p:cTn id="139" fill="hold">
                            <p:stCondLst>
                              <p:cond delay="1750"/>
                            </p:stCondLst>
                            <p:childTnLst>
                              <p:par>
                                <p:cTn id="140" presetID="10" presetClass="entr" presetSubtype="0" fill="hold" grpId="0" nodeType="afterEffect">
                                  <p:stCondLst>
                                    <p:cond delay="0"/>
                                  </p:stCondLst>
                                  <p:childTnLst>
                                    <p:set>
                                      <p:cBhvr>
                                        <p:cTn id="141" dur="1" fill="hold">
                                          <p:stCondLst>
                                            <p:cond delay="0"/>
                                          </p:stCondLst>
                                        </p:cTn>
                                        <p:tgtEl>
                                          <p:spTgt spid="14"/>
                                        </p:tgtEl>
                                        <p:attrNameLst>
                                          <p:attrName>style.visibility</p:attrName>
                                        </p:attrNameLst>
                                      </p:cBhvr>
                                      <p:to>
                                        <p:strVal val="visible"/>
                                      </p:to>
                                    </p:set>
                                    <p:animEffect transition="in" filter="fade">
                                      <p:cBhvr>
                                        <p:cTn id="142" dur="250"/>
                                        <p:tgtEl>
                                          <p:spTgt spid="14"/>
                                        </p:tgtEl>
                                      </p:cBhvr>
                                    </p:animEffect>
                                  </p:childTnLst>
                                </p:cTn>
                              </p:par>
                              <p:par>
                                <p:cTn id="143" presetID="10" presetClass="exit" presetSubtype="0" fill="hold" grpId="2" nodeType="withEffect">
                                  <p:stCondLst>
                                    <p:cond delay="0"/>
                                  </p:stCondLst>
                                  <p:childTnLst>
                                    <p:animEffect transition="out" filter="fade">
                                      <p:cBhvr>
                                        <p:cTn id="144" dur="500"/>
                                        <p:tgtEl>
                                          <p:spTgt spid="13"/>
                                        </p:tgtEl>
                                      </p:cBhvr>
                                    </p:animEffect>
                                    <p:set>
                                      <p:cBhvr>
                                        <p:cTn id="145" dur="1" fill="hold">
                                          <p:stCondLst>
                                            <p:cond delay="499"/>
                                          </p:stCondLst>
                                        </p:cTn>
                                        <p:tgtEl>
                                          <p:spTgt spid="13"/>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500"/>
                                        <p:tgtEl>
                                          <p:spTgt spid="16"/>
                                        </p:tgtEl>
                                      </p:cBhvr>
                                    </p:animEffect>
                                    <p:set>
                                      <p:cBhvr>
                                        <p:cTn id="148" dur="1" fill="hold">
                                          <p:stCondLst>
                                            <p:cond delay="499"/>
                                          </p:stCondLst>
                                        </p:cTn>
                                        <p:tgtEl>
                                          <p:spTgt spid="16"/>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22"/>
                                        </p:tgtEl>
                                      </p:cBhvr>
                                    </p:animEffect>
                                    <p:set>
                                      <p:cBhvr>
                                        <p:cTn id="151" dur="1" fill="hold">
                                          <p:stCondLst>
                                            <p:cond delay="499"/>
                                          </p:stCondLst>
                                        </p:cTn>
                                        <p:tgtEl>
                                          <p:spTgt spid="22"/>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500"/>
                                        <p:tgtEl>
                                          <p:spTgt spid="17"/>
                                        </p:tgtEl>
                                      </p:cBhvr>
                                    </p:animEffect>
                                    <p:set>
                                      <p:cBhvr>
                                        <p:cTn id="154" dur="1" fill="hold">
                                          <p:stCondLst>
                                            <p:cond delay="499"/>
                                          </p:stCondLst>
                                        </p:cTn>
                                        <p:tgtEl>
                                          <p:spTgt spid="17"/>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18"/>
                                        </p:tgtEl>
                                      </p:cBhvr>
                                    </p:animEffect>
                                    <p:set>
                                      <p:cBhvr>
                                        <p:cTn id="157" dur="1" fill="hold">
                                          <p:stCondLst>
                                            <p:cond delay="499"/>
                                          </p:stCondLst>
                                        </p:cTn>
                                        <p:tgtEl>
                                          <p:spTgt spid="18"/>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19"/>
                                        </p:tgtEl>
                                      </p:cBhvr>
                                    </p:animEffect>
                                    <p:set>
                                      <p:cBhvr>
                                        <p:cTn id="160" dur="1" fill="hold">
                                          <p:stCondLst>
                                            <p:cond delay="499"/>
                                          </p:stCondLst>
                                        </p:cTn>
                                        <p:tgtEl>
                                          <p:spTgt spid="19"/>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20"/>
                                        </p:tgtEl>
                                      </p:cBhvr>
                                    </p:animEffect>
                                    <p:set>
                                      <p:cBhvr>
                                        <p:cTn id="163" dur="1" fill="hold">
                                          <p:stCondLst>
                                            <p:cond delay="499"/>
                                          </p:stCondLst>
                                        </p:cTn>
                                        <p:tgtEl>
                                          <p:spTgt spid="20"/>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500"/>
                                        <p:tgtEl>
                                          <p:spTgt spid="21"/>
                                        </p:tgtEl>
                                      </p:cBhvr>
                                    </p:animEffect>
                                    <p:set>
                                      <p:cBhvr>
                                        <p:cTn id="166" dur="1" fill="hold">
                                          <p:stCondLst>
                                            <p:cond delay="499"/>
                                          </p:stCondLst>
                                        </p:cTn>
                                        <p:tgtEl>
                                          <p:spTgt spid="21"/>
                                        </p:tgtEl>
                                        <p:attrNameLst>
                                          <p:attrName>style.visibility</p:attrName>
                                        </p:attrNameLst>
                                      </p:cBhvr>
                                      <p:to>
                                        <p:strVal val="hidden"/>
                                      </p:to>
                                    </p:set>
                                  </p:childTnLst>
                                </p:cTn>
                              </p:par>
                              <p:par>
                                <p:cTn id="167" presetID="10" presetClass="exit" presetSubtype="0" fill="hold" grpId="2" nodeType="withEffect">
                                  <p:stCondLst>
                                    <p:cond delay="0"/>
                                  </p:stCondLst>
                                  <p:childTnLst>
                                    <p:animEffect transition="out" filter="fade">
                                      <p:cBhvr>
                                        <p:cTn id="168" dur="500"/>
                                        <p:tgtEl>
                                          <p:spTgt spid="15"/>
                                        </p:tgtEl>
                                      </p:cBhvr>
                                    </p:animEffect>
                                    <p:set>
                                      <p:cBhvr>
                                        <p:cTn id="16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4" grpId="0"/>
      <p:bldP spid="13" grpId="0"/>
      <p:bldP spid="13" grpId="1"/>
      <p:bldP spid="13"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77D08-C5C4-466E-B6A3-00466D917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960F1DE-6084-4486-BBD8-0587DAF6B1AD}"/>
              </a:ext>
            </a:extLst>
          </p:cNvPr>
          <p:cNvSpPr txBox="1">
            <a:spLocks/>
          </p:cNvSpPr>
          <p:nvPr/>
        </p:nvSpPr>
        <p:spPr>
          <a:xfrm>
            <a:off x="7131842" y="2072163"/>
            <a:ext cx="1501461" cy="7962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cares</a:t>
            </a:r>
          </a:p>
        </p:txBody>
      </p:sp>
      <p:sp>
        <p:nvSpPr>
          <p:cNvPr id="5" name="Title 1">
            <a:extLst>
              <a:ext uri="{FF2B5EF4-FFF2-40B4-BE49-F238E27FC236}">
                <a16:creationId xmlns:a16="http://schemas.microsoft.com/office/drawing/2014/main" id="{8C49A3D1-2DC9-4EA9-B03C-05825BA0D7B6}"/>
              </a:ext>
            </a:extLst>
          </p:cNvPr>
          <p:cNvSpPr txBox="1">
            <a:spLocks/>
          </p:cNvSpPr>
          <p:nvPr/>
        </p:nvSpPr>
        <p:spPr>
          <a:xfrm>
            <a:off x="424768" y="2679382"/>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this world</a:t>
            </a:r>
          </a:p>
        </p:txBody>
      </p:sp>
      <p:sp>
        <p:nvSpPr>
          <p:cNvPr id="8" name="Title 1">
            <a:extLst>
              <a:ext uri="{FF2B5EF4-FFF2-40B4-BE49-F238E27FC236}">
                <a16:creationId xmlns:a16="http://schemas.microsoft.com/office/drawing/2014/main" id="{EF5627C8-64B7-4EC7-838E-A1462414354B}"/>
              </a:ext>
            </a:extLst>
          </p:cNvPr>
          <p:cNvSpPr txBox="1">
            <a:spLocks/>
          </p:cNvSpPr>
          <p:nvPr/>
        </p:nvSpPr>
        <p:spPr>
          <a:xfrm>
            <a:off x="4958162" y="4818144"/>
            <a:ext cx="2490156" cy="6772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unfruitful</a:t>
            </a:r>
          </a:p>
        </p:txBody>
      </p:sp>
      <p:sp>
        <p:nvSpPr>
          <p:cNvPr id="3074" name="Rectangle 2"/>
          <p:cNvSpPr>
            <a:spLocks noGrp="1" noChangeArrowheads="1"/>
          </p:cNvSpPr>
          <p:nvPr>
            <p:ph type="title"/>
          </p:nvPr>
        </p:nvSpPr>
        <p:spPr>
          <a:xfrm>
            <a:off x="457200" y="722535"/>
            <a:ext cx="8229600" cy="54129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these are the ones sown among thorns; they are the ones who hear the word, and the cares of this world, the deceitfulness of riches, and the desires for other things entering in choke the word, and it becomes unfruitful."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4:18-19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Arrow: Down 1">
            <a:extLst>
              <a:ext uri="{FF2B5EF4-FFF2-40B4-BE49-F238E27FC236}">
                <a16:creationId xmlns:a16="http://schemas.microsoft.com/office/drawing/2014/main" id="{CA2146AD-2BD5-4D2F-9937-BBA2933A8DDF}"/>
              </a:ext>
            </a:extLst>
          </p:cNvPr>
          <p:cNvSpPr/>
          <p:nvPr/>
        </p:nvSpPr>
        <p:spPr>
          <a:xfrm rot="17862452">
            <a:off x="3549662" y="2556214"/>
            <a:ext cx="351398" cy="3310672"/>
          </a:xfrm>
          <a:prstGeom prst="downArrow">
            <a:avLst>
              <a:gd name="adj1" fmla="val 36304"/>
              <a:gd name="adj2" fmla="val 65978"/>
            </a:avLst>
          </a:prstGeom>
          <a:solidFill>
            <a:srgbClr val="FF0000"/>
          </a:solidFill>
          <a:ln w="3175">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9805CBEE-DE35-4DB2-9D3F-BD6F9A4432FA}"/>
              </a:ext>
            </a:extLst>
          </p:cNvPr>
          <p:cNvSpPr/>
          <p:nvPr/>
        </p:nvSpPr>
        <p:spPr>
          <a:xfrm rot="1148877">
            <a:off x="7302938" y="2676317"/>
            <a:ext cx="351398" cy="2330552"/>
          </a:xfrm>
          <a:prstGeom prst="downArrow">
            <a:avLst>
              <a:gd name="adj1" fmla="val 36304"/>
              <a:gd name="adj2" fmla="val 65978"/>
            </a:avLst>
          </a:prstGeom>
          <a:solidFill>
            <a:srgbClr val="FF0000"/>
          </a:solidFill>
          <a:ln w="3175">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00F92DE9-1465-4E5E-BBC8-A407407EB542}"/>
              </a:ext>
            </a:extLst>
          </p:cNvPr>
          <p:cNvSpPr txBox="1">
            <a:spLocks noChangeArrowheads="1"/>
          </p:cNvSpPr>
          <p:nvPr/>
        </p:nvSpPr>
        <p:spPr bwMode="auto">
          <a:xfrm>
            <a:off x="3670532" y="2064541"/>
            <a:ext cx="164965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9035EF1-AD45-4DF3-BBC6-0678E29E0BFA}"/>
              </a:ext>
            </a:extLst>
          </p:cNvPr>
          <p:cNvSpPr txBox="1">
            <a:spLocks noChangeArrowheads="1"/>
          </p:cNvSpPr>
          <p:nvPr/>
        </p:nvSpPr>
        <p:spPr bwMode="auto">
          <a:xfrm>
            <a:off x="680540" y="3414398"/>
            <a:ext cx="176503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66FF33"/>
                </a:solidFill>
                <a:effectLst>
                  <a:glow rad="76200">
                    <a:schemeClr val="tx1"/>
                  </a:glow>
                  <a:outerShdw blurRad="50800" algn="tl" rotWithShape="0">
                    <a:srgbClr val="000000"/>
                  </a:outerShdw>
                </a:effectLst>
                <a:latin typeface="Calibri" panose="020F0502020204030204" pitchFamily="34" charset="0"/>
              </a:rPr>
              <a:t>riches</a:t>
            </a:r>
            <a:endParaRPr lang="en-US" altLang="en-US" b="1" i="1" kern="0" dirty="0">
              <a:ln w="17780" cmpd="sng">
                <a:noFill/>
                <a:prstDash val="solid"/>
                <a:miter lim="800000"/>
              </a:ln>
              <a:solidFill>
                <a:srgbClr val="66FF33"/>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CC21701-D152-4D18-ACCB-2383A4320BA3}"/>
              </a:ext>
            </a:extLst>
          </p:cNvPr>
          <p:cNvSpPr txBox="1">
            <a:spLocks noChangeArrowheads="1"/>
          </p:cNvSpPr>
          <p:nvPr/>
        </p:nvSpPr>
        <p:spPr bwMode="auto">
          <a:xfrm>
            <a:off x="124011" y="4080040"/>
            <a:ext cx="234965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things</a:t>
            </a:r>
            <a:endParaRPr lang="en-US" altLang="en-US" b="1" i="1" kern="0" dirty="0">
              <a:ln w="17780" cmpd="sng">
                <a:no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94996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40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1" fill="hold" grpId="0" nodeType="withEffect">
                                  <p:stCondLst>
                                    <p:cond delay="75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100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par>
                                <p:cTn id="39" presetID="22" presetClass="exit" presetSubtype="8" fill="hold" grpId="1" nodeType="withEffect">
                                  <p:stCondLst>
                                    <p:cond delay="0"/>
                                  </p:stCondLst>
                                  <p:childTnLst>
                                    <p:animEffect transition="out" filter="wipe(left)">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22" presetClass="exit" presetSubtype="8" fill="hold" grpId="1" nodeType="withEffect">
                                  <p:stCondLst>
                                    <p:cond delay="0"/>
                                  </p:stCondLst>
                                  <p:childTnLst>
                                    <p:animEffect transition="out" filter="wipe(left)">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6" presetClass="exit" presetSubtype="21" fill="hold" grpId="2" nodeType="withEffect">
                                  <p:stCondLst>
                                    <p:cond delay="0"/>
                                  </p:stCondLst>
                                  <p:childTnLst>
                                    <p:animEffect transition="out" filter="barn(inVertical)">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6" presetClass="exit" presetSubtype="21" fill="hold" grpId="2" nodeType="withEffect">
                                  <p:stCondLst>
                                    <p:cond delay="0"/>
                                  </p:stCondLst>
                                  <p:childTnLst>
                                    <p:animEffect transition="out" filter="barn(inVertical)">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22" presetClass="entr" presetSubtype="8" fill="hold" grpId="0" nodeType="withEffect">
                                  <p:stCondLst>
                                    <p:cond delay="65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18" presetClass="emph" presetSubtype="0" fill="hold" grpId="1" nodeType="withEffect">
                                  <p:stCondLst>
                                    <p:cond delay="650"/>
                                  </p:stCondLst>
                                  <p:childTnLst>
                                    <p:set>
                                      <p:cBhvr override="childStyle">
                                        <p:cTn id="55" dur="500" fill="hold"/>
                                        <p:tgtEl>
                                          <p:spTgt spid="8"/>
                                        </p:tgtEl>
                                        <p:attrNameLst>
                                          <p:attrName>style.textDecorationUnderline</p:attrName>
                                        </p:attrNameLst>
                                      </p:cBhvr>
                                      <p:to>
                                        <p:strVal val="true"/>
                                      </p:to>
                                    </p:set>
                                  </p:childTnLst>
                                </p:cTn>
                              </p:par>
                              <p:par>
                                <p:cTn id="56" presetID="22" presetClass="exit" presetSubtype="8" fill="hold" grpId="1" nodeType="withEffect">
                                  <p:stCondLst>
                                    <p:cond delay="400"/>
                                  </p:stCondLst>
                                  <p:childTnLst>
                                    <p:animEffect transition="out" filter="wipe(left)">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22" presetClass="exit" presetSubtype="1" fill="hold" grpId="1" nodeType="withEffect">
                                  <p:stCondLst>
                                    <p:cond delay="400"/>
                                  </p:stCondLst>
                                  <p:childTnLst>
                                    <p:animEffect transition="out" filter="wipe(up)">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8" grpId="0"/>
      <p:bldP spid="8" grpId="1"/>
      <p:bldP spid="3074" grpId="0"/>
      <p:bldP spid="2" grpId="0" animBg="1"/>
      <p:bldP spid="2" grpId="1" animBg="1"/>
      <p:bldP spid="10" grpId="0" animBg="1"/>
      <p:bldP spid="10" grpId="1" animBg="1"/>
      <p:bldP spid="9" grpId="0"/>
      <p:bldP spid="11" grpId="0"/>
      <p:bldP spid="11" grpId="1"/>
      <p:bldP spid="12" grpId="0"/>
      <p:bldP spid="1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CB2CF-4EF6-4782-8F82-5D7BCDC0A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8CB470C-3237-4C79-B0DB-7560806D32CA}"/>
              </a:ext>
            </a:extLst>
          </p:cNvPr>
          <p:cNvSpPr txBox="1">
            <a:spLocks/>
          </p:cNvSpPr>
          <p:nvPr/>
        </p:nvSpPr>
        <p:spPr>
          <a:xfrm>
            <a:off x="1332977" y="5438299"/>
            <a:ext cx="3554778" cy="716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dishonest gain</a:t>
            </a:r>
          </a:p>
        </p:txBody>
      </p:sp>
      <p:sp>
        <p:nvSpPr>
          <p:cNvPr id="3074" name="Rectangle 2"/>
          <p:cNvSpPr>
            <a:spLocks noGrp="1" noChangeArrowheads="1"/>
          </p:cNvSpPr>
          <p:nvPr>
            <p:ph type="title"/>
          </p:nvPr>
        </p:nvSpPr>
        <p:spPr>
          <a:xfrm>
            <a:off x="457200" y="548799"/>
            <a:ext cx="8229600" cy="57604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there are many insubordinate, both idle talkers and deceivers, especially those of the circumcision, whose mouths must be stopped, who subvert whole households, teaching things which they ought not, for the sake of dishonest gain.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Titus 1:10-11 </a:t>
            </a:r>
          </a:p>
        </p:txBody>
      </p:sp>
      <p:sp>
        <p:nvSpPr>
          <p:cNvPr id="5" name="Title 1">
            <a:extLst>
              <a:ext uri="{FF2B5EF4-FFF2-40B4-BE49-F238E27FC236}">
                <a16:creationId xmlns:a16="http://schemas.microsoft.com/office/drawing/2014/main" id="{333910CF-E1E4-44BE-9E1E-D3998D1F6943}"/>
              </a:ext>
            </a:extLst>
          </p:cNvPr>
          <p:cNvSpPr txBox="1">
            <a:spLocks/>
          </p:cNvSpPr>
          <p:nvPr/>
        </p:nvSpPr>
        <p:spPr>
          <a:xfrm>
            <a:off x="1992166" y="4411363"/>
            <a:ext cx="2431552" cy="132330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00B050"/>
                  </a:glow>
                  <a:outerShdw blurRad="50800" algn="tl" rotWithShape="0">
                    <a:srgbClr val="000000"/>
                  </a:outerShdw>
                </a:effectLst>
                <a:latin typeface="Calibri" panose="020F0502020204030204" pitchFamily="34" charset="0"/>
              </a:rPr>
              <a:t>takers</a:t>
            </a:r>
          </a:p>
        </p:txBody>
      </p:sp>
      <p:sp>
        <p:nvSpPr>
          <p:cNvPr id="6" name="Rectangle 2">
            <a:extLst>
              <a:ext uri="{FF2B5EF4-FFF2-40B4-BE49-F238E27FC236}">
                <a16:creationId xmlns:a16="http://schemas.microsoft.com/office/drawing/2014/main" id="{6AD61964-D01C-4EEF-845A-78CC1CF65511}"/>
              </a:ext>
            </a:extLst>
          </p:cNvPr>
          <p:cNvSpPr txBox="1">
            <a:spLocks noChangeArrowheads="1"/>
          </p:cNvSpPr>
          <p:nvPr/>
        </p:nvSpPr>
        <p:spPr bwMode="auto">
          <a:xfrm>
            <a:off x="1276597" y="5390299"/>
            <a:ext cx="36705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dishonest gain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8B75CE6-6F3F-429F-ACED-6E9B18775502}"/>
              </a:ext>
            </a:extLst>
          </p:cNvPr>
          <p:cNvSpPr txBox="1">
            <a:spLocks noChangeArrowheads="1"/>
          </p:cNvSpPr>
          <p:nvPr/>
        </p:nvSpPr>
        <p:spPr bwMode="auto">
          <a:xfrm>
            <a:off x="238014" y="4391522"/>
            <a:ext cx="3014879" cy="190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Jesse Duplantis   50 million </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73C3F8E-33D7-4C70-BAD0-8A38F47EA96A}"/>
              </a:ext>
            </a:extLst>
          </p:cNvPr>
          <p:cNvSpPr txBox="1">
            <a:spLocks noChangeArrowheads="1"/>
          </p:cNvSpPr>
          <p:nvPr/>
        </p:nvSpPr>
        <p:spPr bwMode="auto">
          <a:xfrm>
            <a:off x="2891468" y="4319677"/>
            <a:ext cx="3361064" cy="205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Creflo </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Dollar           27 million </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1026DE5-E850-4994-BA11-2929B5D4C4D6}"/>
              </a:ext>
            </a:extLst>
          </p:cNvPr>
          <p:cNvSpPr txBox="1">
            <a:spLocks noChangeArrowheads="1"/>
          </p:cNvSpPr>
          <p:nvPr/>
        </p:nvSpPr>
        <p:spPr bwMode="auto">
          <a:xfrm>
            <a:off x="5939079" y="4106336"/>
            <a:ext cx="3014879" cy="247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Kenneth Copeland 760 million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D1BC78BE-926A-47B9-A990-10ABD5D6983A}"/>
              </a:ext>
            </a:extLst>
          </p:cNvPr>
          <p:cNvSpPr txBox="1">
            <a:spLocks noChangeArrowheads="1"/>
          </p:cNvSpPr>
          <p:nvPr/>
        </p:nvSpPr>
        <p:spPr bwMode="auto">
          <a:xfrm>
            <a:off x="3083386" y="2978674"/>
            <a:ext cx="36705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dishonest gain</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3248262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stCondLst>
                                            <p:cond delay="0"/>
                                          </p:stCondLst>
                                        </p:cTn>
                                        <p:tgtEl>
                                          <p:spTgt spid="5"/>
                                        </p:tgtEl>
                                      </p:cBhvr>
                                    </p:animEffect>
                                    <p:anim to="" calcmode="lin" valueType="num">
                                      <p:cBhvr>
                                        <p:cTn id="2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42" presetClass="path" presetSubtype="0" accel="50000" decel="50000" fill="hold" grpId="1" nodeType="withEffect">
                                  <p:stCondLst>
                                    <p:cond delay="0"/>
                                  </p:stCondLst>
                                  <p:childTnLst>
                                    <p:animMotion origin="layout" path="M 2.22222E-6 -1.11111E-6 L 0.19739 -0.35139 " pathEditMode="relative" rAng="0" ptsTypes="AA">
                                      <p:cBhvr>
                                        <p:cTn id="28" dur="1750" fill="hold"/>
                                        <p:tgtEl>
                                          <p:spTgt spid="6"/>
                                        </p:tgtEl>
                                        <p:attrNameLst>
                                          <p:attrName>ppt_x</p:attrName>
                                          <p:attrName>ppt_y</p:attrName>
                                        </p:attrNameLst>
                                      </p:cBhvr>
                                      <p:rCtr x="9861" y="-17569"/>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23" presetClass="exit" presetSubtype="32" fill="hold" grpId="1" nodeType="withEffect">
                                  <p:stCondLst>
                                    <p:cond delay="500"/>
                                  </p:stCondLst>
                                  <p:childTnLst>
                                    <p:anim calcmode="lin" valueType="num">
                                      <p:cBhvr>
                                        <p:cTn id="33" dur="1250"/>
                                        <p:tgtEl>
                                          <p:spTgt spid="5"/>
                                        </p:tgtEl>
                                        <p:attrNameLst>
                                          <p:attrName>ppt_w</p:attrName>
                                        </p:attrNameLst>
                                      </p:cBhvr>
                                      <p:tavLst>
                                        <p:tav tm="0">
                                          <p:val>
                                            <p:strVal val="ppt_w"/>
                                          </p:val>
                                        </p:tav>
                                        <p:tav tm="100000">
                                          <p:val>
                                            <p:fltVal val="0"/>
                                          </p:val>
                                        </p:tav>
                                      </p:tavLst>
                                    </p:anim>
                                    <p:anim calcmode="lin" valueType="num">
                                      <p:cBhvr>
                                        <p:cTn id="34" dur="1250"/>
                                        <p:tgtEl>
                                          <p:spTgt spid="5"/>
                                        </p:tgtEl>
                                        <p:attrNameLst>
                                          <p:attrName>ppt_h</p:attrName>
                                        </p:attrNameLst>
                                      </p:cBhvr>
                                      <p:tavLst>
                                        <p:tav tm="0">
                                          <p:val>
                                            <p:strVal val="ppt_h"/>
                                          </p:val>
                                        </p:tav>
                                        <p:tav tm="100000">
                                          <p:val>
                                            <p:fltVal val="0"/>
                                          </p:val>
                                        </p:tav>
                                      </p:tavLst>
                                    </p:anim>
                                    <p:set>
                                      <p:cBhvr>
                                        <p:cTn id="35" dur="1" fill="hold">
                                          <p:stCondLst>
                                            <p:cond delay="1249"/>
                                          </p:stCondLst>
                                        </p:cTn>
                                        <p:tgtEl>
                                          <p:spTgt spid="5"/>
                                        </p:tgtEl>
                                        <p:attrNameLst>
                                          <p:attrName>style.visibility</p:attrName>
                                        </p:attrNameLst>
                                      </p:cBhvr>
                                      <p:to>
                                        <p:strVal val="hidden"/>
                                      </p:to>
                                    </p:set>
                                  </p:childTnLst>
                                </p:cTn>
                              </p:par>
                              <p:par>
                                <p:cTn id="36" presetID="42" presetClass="path" presetSubtype="0" accel="50000" decel="50000" fill="hold" grpId="2" nodeType="withEffect">
                                  <p:stCondLst>
                                    <p:cond delay="500"/>
                                  </p:stCondLst>
                                  <p:childTnLst>
                                    <p:animMotion origin="layout" path="M 1.94444E-6 -3.33333E-6 L 0.18333 -0.2449 " pathEditMode="relative" rAng="0" ptsTypes="AA">
                                      <p:cBhvr>
                                        <p:cTn id="37" dur="1250" fill="hold"/>
                                        <p:tgtEl>
                                          <p:spTgt spid="5"/>
                                        </p:tgtEl>
                                        <p:attrNameLst>
                                          <p:attrName>ppt_x</p:attrName>
                                          <p:attrName>ppt_y</p:attrName>
                                        </p:attrNameLst>
                                      </p:cBhvr>
                                      <p:rCtr x="9167" y="-12245"/>
                                    </p:animMotion>
                                  </p:childTnLst>
                                </p:cTn>
                              </p:par>
                              <p:par>
                                <p:cTn id="38" presetID="10" presetClass="exit" presetSubtype="0" fill="hold" grpId="2"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42"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P spid="6" grpId="0"/>
      <p:bldP spid="6" grpId="1"/>
      <p:bldP spid="9" grpId="0"/>
      <p:bldP spid="10" grpId="0"/>
      <p:bldP spid="11"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B6070-8E7B-40E6-8E0B-ECA649A82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B0EE89C7-2175-494C-A181-213865530057}"/>
              </a:ext>
            </a:extLst>
          </p:cNvPr>
          <p:cNvSpPr txBox="1">
            <a:spLocks/>
          </p:cNvSpPr>
          <p:nvPr/>
        </p:nvSpPr>
        <p:spPr>
          <a:xfrm>
            <a:off x="580645" y="3847726"/>
            <a:ext cx="39244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tx1"/>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support the weak</a:t>
            </a:r>
          </a:p>
        </p:txBody>
      </p:sp>
      <p:sp>
        <p:nvSpPr>
          <p:cNvPr id="4" name="Title 1">
            <a:extLst>
              <a:ext uri="{FF2B5EF4-FFF2-40B4-BE49-F238E27FC236}">
                <a16:creationId xmlns:a16="http://schemas.microsoft.com/office/drawing/2014/main" id="{9F485154-2326-4139-AE57-8C260CF0BCDD}"/>
              </a:ext>
            </a:extLst>
          </p:cNvPr>
          <p:cNvSpPr txBox="1">
            <a:spLocks/>
          </p:cNvSpPr>
          <p:nvPr/>
        </p:nvSpPr>
        <p:spPr>
          <a:xfrm>
            <a:off x="2040189" y="5000019"/>
            <a:ext cx="44325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tx1"/>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more blessed to give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coveted no one's silver or gold or apparel. Yes, you yourselves know that these hands have provided for my necessities, and for those who were with me. I have shown you in every way, by laboring like this, that you must support the weak. And remember the words of the Lord Jesus, that He said,  'It is more blessed to give than to receive.'"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20:33-35 </a:t>
            </a:r>
          </a:p>
        </p:txBody>
      </p:sp>
      <p:sp>
        <p:nvSpPr>
          <p:cNvPr id="5" name="Title 1">
            <a:extLst>
              <a:ext uri="{FF2B5EF4-FFF2-40B4-BE49-F238E27FC236}">
                <a16:creationId xmlns:a16="http://schemas.microsoft.com/office/drawing/2014/main" id="{9500DA59-A4D5-4257-A64C-ED529D9AEAFA}"/>
              </a:ext>
            </a:extLst>
          </p:cNvPr>
          <p:cNvSpPr txBox="1">
            <a:spLocks/>
          </p:cNvSpPr>
          <p:nvPr/>
        </p:nvSpPr>
        <p:spPr>
          <a:xfrm>
            <a:off x="2152803" y="5647037"/>
            <a:ext cx="1603650" cy="804321"/>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00B050"/>
                  </a:glow>
                  <a:outerShdw blurRad="50800" algn="tl" rotWithShape="0">
                    <a:srgbClr val="000000"/>
                  </a:outerShdw>
                </a:effectLst>
                <a:latin typeface="Calibri" panose="020F0502020204030204" pitchFamily="34" charset="0"/>
              </a:rPr>
              <a:t>takers</a:t>
            </a:r>
          </a:p>
        </p:txBody>
      </p:sp>
      <p:sp>
        <p:nvSpPr>
          <p:cNvPr id="6" name="Rectangle 5">
            <a:extLst>
              <a:ext uri="{FF2B5EF4-FFF2-40B4-BE49-F238E27FC236}">
                <a16:creationId xmlns:a16="http://schemas.microsoft.com/office/drawing/2014/main" id="{85E4A468-ED18-40B4-8F63-A694789C842A}"/>
              </a:ext>
            </a:extLst>
          </p:cNvPr>
          <p:cNvSpPr>
            <a:spLocks noChangeArrowheads="1"/>
          </p:cNvSpPr>
          <p:nvPr/>
        </p:nvSpPr>
        <p:spPr bwMode="auto">
          <a:xfrm>
            <a:off x="5326443" y="5083565"/>
            <a:ext cx="11912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give</a:t>
            </a:r>
            <a:endParaRPr lang="en-US" sz="3810" b="1" i="1" dirty="0">
              <a:solidFill>
                <a:srgbClr val="CC9900"/>
              </a:solidFill>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02F6BC55-496D-4EFA-86AB-807F56A1D3EF}"/>
              </a:ext>
            </a:extLst>
          </p:cNvPr>
          <p:cNvSpPr txBox="1">
            <a:spLocks noChangeArrowheads="1"/>
          </p:cNvSpPr>
          <p:nvPr/>
        </p:nvSpPr>
        <p:spPr bwMode="auto">
          <a:xfrm>
            <a:off x="3083386" y="2978674"/>
            <a:ext cx="3670536"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dishonest gain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8877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ppt_w*0.7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animEffect transition="in" filter="fade">
                                      <p:cBhvr>
                                        <p:cTn id="9" dur="750"/>
                                        <p:tgtEl>
                                          <p:spTgt spid="3074"/>
                                        </p:tgtEl>
                                      </p:cBhvr>
                                    </p:animEffect>
                                  </p:childTnLst>
                                </p:cTn>
                              </p:par>
                              <p:par>
                                <p:cTn id="10" presetID="0" presetClass="exit" presetSubtype="0" fill="hold" grpId="1" nodeType="withEffect">
                                  <p:stCondLst>
                                    <p:cond delay="0"/>
                                  </p:stCondLst>
                                  <p:childTnLst>
                                    <p:set>
                                      <p:cBhvr>
                                        <p:cTn id="11" dur="1" fill="hold">
                                          <p:stCondLst>
                                            <p:cond delay="999"/>
                                          </p:stCondLst>
                                        </p:cTn>
                                        <p:tgtEl>
                                          <p:spTgt spid="8"/>
                                        </p:tgtEl>
                                        <p:attrNameLst>
                                          <p:attrName>style.visibility</p:attrName>
                                        </p:attrNameLst>
                                      </p:cBhvr>
                                      <p:to>
                                        <p:strVal val="hidden"/>
                                      </p:to>
                                    </p:set>
                                    <p:animEffect transition="out" filter="dissolve">
                                      <p:cBhvr>
                                        <p:cTn id="12" dur="1000">
                                          <p:stCondLst>
                                            <p:cond delay="0"/>
                                          </p:stCondLst>
                                        </p:cTn>
                                        <p:tgtEl>
                                          <p:spTgt spid="8"/>
                                        </p:tgtEl>
                                      </p:cBhvr>
                                    </p:animEffect>
                                    <p:anim to="" calcmode="lin" valueType="num">
                                      <p:cBhvr>
                                        <p:cTn id="13"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25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par>
                                <p:cTn id="27" presetID="18" presetClass="emph" presetSubtype="0" fill="hold" grpId="1" nodeType="withEffect">
                                  <p:stCondLst>
                                    <p:cond delay="250"/>
                                  </p:stCondLst>
                                  <p:childTnLst>
                                    <p:set>
                                      <p:cBhvr override="childStyle">
                                        <p:cTn id="28" dur="500" fill="hold"/>
                                        <p:tgtEl>
                                          <p:spTgt spid="4"/>
                                        </p:tgtEl>
                                        <p:attrNameLst>
                                          <p:attrName>style.textDecorationUnderline</p:attrName>
                                        </p:attrNameLst>
                                      </p:cBhvr>
                                      <p:to>
                                        <p:strVal val="true"/>
                                      </p:to>
                                    </p:set>
                                  </p:childTnLst>
                                </p:cTn>
                              </p:par>
                              <p:par>
                                <p:cTn id="29" presetID="16" presetClass="exit" presetSubtype="21" fill="hold" grpId="2" nodeType="withEffect">
                                  <p:stCondLst>
                                    <p:cond delay="0"/>
                                  </p:stCondLst>
                                  <p:childTnLst>
                                    <p:animEffect transition="out" filter="barn(inVertic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750"/>
                            </p:stCondLst>
                            <p:childTnLst>
                              <p:par>
                                <p:cTn id="33" presetID="0" presetClass="entr" presetSubtype="0" fill="hold" grpId="0" nodeType="after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stCondLst>
                                            <p:cond delay="0"/>
                                          </p:stCondLst>
                                        </p:cTn>
                                        <p:tgtEl>
                                          <p:spTgt spid="6"/>
                                        </p:tgtEl>
                                      </p:cBhvr>
                                    </p:animEffect>
                                    <p:anim to="" calcmode="lin" valueType="num">
                                      <p:cBhvr>
                                        <p:cTn id="3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8" fill="hold">
                            <p:stCondLst>
                              <p:cond delay="140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6"/>
                                        </p:tgtEl>
                                      </p:cBhvr>
                                    </p:animEffect>
                                    <p:animScale>
                                      <p:cBhvr>
                                        <p:cTn id="41" dur="250" autoRev="1" fill="hold"/>
                                        <p:tgtEl>
                                          <p:spTgt spid="6"/>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dissolve">
                                      <p:cBhvr>
                                        <p:cTn id="46" dur="500">
                                          <p:stCondLst>
                                            <p:cond delay="0"/>
                                          </p:stCondLst>
                                        </p:cTn>
                                        <p:tgtEl>
                                          <p:spTgt spid="5"/>
                                        </p:tgtEl>
                                      </p:cBhvr>
                                    </p:animEffect>
                                    <p:anim to="" calcmode="lin" valueType="num">
                                      <p:cBhvr>
                                        <p:cTn id="4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3074" grpId="0"/>
      <p:bldP spid="5" grpId="0"/>
      <p:bldP spid="6" grpId="0"/>
      <p:bldP spid="6" grpId="1"/>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472C8F-CCC9-4A99-8D82-966397114C2D}"/>
              </a:ext>
            </a:extLst>
          </p:cNvPr>
          <p:cNvPicPr>
            <a:picLocks noChangeAspect="1"/>
          </p:cNvPicPr>
          <p:nvPr/>
        </p:nvPicPr>
        <p:blipFill rotWithShape="1">
          <a:blip r:embed="rId3">
            <a:extLst>
              <a:ext uri="{28A0092B-C50C-407E-A947-70E740481C1C}">
                <a14:useLocalDpi xmlns:a14="http://schemas.microsoft.com/office/drawing/2010/main" val="0"/>
              </a:ext>
            </a:extLst>
          </a:blip>
          <a:srcRect b="7594"/>
          <a:stretch/>
        </p:blipFill>
        <p:spPr>
          <a:xfrm>
            <a:off x="0" y="0"/>
            <a:ext cx="9144000" cy="6858000"/>
          </a:xfrm>
          <a:prstGeom prst="rect">
            <a:avLst/>
          </a:prstGeom>
        </p:spPr>
      </p:pic>
      <p:pic>
        <p:nvPicPr>
          <p:cNvPr id="3" name="Picture 2">
            <a:extLst>
              <a:ext uri="{FF2B5EF4-FFF2-40B4-BE49-F238E27FC236}">
                <a16:creationId xmlns:a16="http://schemas.microsoft.com/office/drawing/2014/main" id="{FDF019F2-E14F-4248-9301-B0A40A55A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4" name="Picture 3">
            <a:extLst>
              <a:ext uri="{FF2B5EF4-FFF2-40B4-BE49-F238E27FC236}">
                <a16:creationId xmlns:a16="http://schemas.microsoft.com/office/drawing/2014/main" id="{988591ED-017B-4AE5-A28F-A3A5EFF85C3D}"/>
              </a:ext>
            </a:extLst>
          </p:cNvPr>
          <p:cNvPicPr>
            <a:picLocks noChangeAspect="1"/>
          </p:cNvPicPr>
          <p:nvPr/>
        </p:nvPicPr>
        <p:blipFill rotWithShape="1">
          <a:blip r:embed="rId5">
            <a:extLst>
              <a:ext uri="{28A0092B-C50C-407E-A947-70E740481C1C}">
                <a14:useLocalDpi xmlns:a14="http://schemas.microsoft.com/office/drawing/2010/main" val="0"/>
              </a:ext>
            </a:extLst>
          </a:blip>
          <a:srcRect l="20311" r="2836"/>
          <a:stretch/>
        </p:blipFill>
        <p:spPr>
          <a:xfrm>
            <a:off x="0" y="0"/>
            <a:ext cx="9144000" cy="6858000"/>
          </a:xfrm>
          <a:prstGeom prst="rect">
            <a:avLst/>
          </a:prstGeom>
        </p:spPr>
      </p:pic>
      <p:pic>
        <p:nvPicPr>
          <p:cNvPr id="5" name="Picture 4">
            <a:extLst>
              <a:ext uri="{FF2B5EF4-FFF2-40B4-BE49-F238E27FC236}">
                <a16:creationId xmlns:a16="http://schemas.microsoft.com/office/drawing/2014/main" id="{5E0FE4EC-F2D8-4457-9F7F-383F51AB7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25" y="842210"/>
            <a:ext cx="9167525" cy="5164803"/>
          </a:xfrm>
          <a:prstGeom prst="rect">
            <a:avLst/>
          </a:prstGeom>
        </p:spPr>
      </p:pic>
      <p:pic>
        <p:nvPicPr>
          <p:cNvPr id="6" name="Picture 5">
            <a:extLst>
              <a:ext uri="{FF2B5EF4-FFF2-40B4-BE49-F238E27FC236}">
                <a16:creationId xmlns:a16="http://schemas.microsoft.com/office/drawing/2014/main" id="{E9065BC5-37FB-4A2B-8908-83955996104A}"/>
              </a:ext>
            </a:extLst>
          </p:cNvPr>
          <p:cNvPicPr>
            <a:picLocks noChangeAspect="1"/>
          </p:cNvPicPr>
          <p:nvPr/>
        </p:nvPicPr>
        <p:blipFill rotWithShape="1">
          <a:blip r:embed="rId7">
            <a:extLst>
              <a:ext uri="{28A0092B-C50C-407E-A947-70E740481C1C}">
                <a14:useLocalDpi xmlns:a14="http://schemas.microsoft.com/office/drawing/2010/main" val="0"/>
              </a:ext>
            </a:extLst>
          </a:blip>
          <a:srcRect l="3010" t="3191" r="2260" b="3039"/>
          <a:stretch/>
        </p:blipFill>
        <p:spPr>
          <a:xfrm>
            <a:off x="0" y="0"/>
            <a:ext cx="9144000" cy="6858000"/>
          </a:xfrm>
          <a:prstGeom prst="rect">
            <a:avLst/>
          </a:prstGeom>
        </p:spPr>
      </p:pic>
      <p:pic>
        <p:nvPicPr>
          <p:cNvPr id="7" name="Picture 6">
            <a:extLst>
              <a:ext uri="{FF2B5EF4-FFF2-40B4-BE49-F238E27FC236}">
                <a16:creationId xmlns:a16="http://schemas.microsoft.com/office/drawing/2014/main" id="{23C0FDD1-17C0-4BB6-9015-FF21BE5B3496}"/>
              </a:ext>
            </a:extLst>
          </p:cNvPr>
          <p:cNvPicPr>
            <a:picLocks noChangeAspect="1"/>
          </p:cNvPicPr>
          <p:nvPr/>
        </p:nvPicPr>
        <p:blipFill rotWithShape="1">
          <a:blip r:embed="rId8">
            <a:extLst>
              <a:ext uri="{28A0092B-C50C-407E-A947-70E740481C1C}">
                <a14:useLocalDpi xmlns:a14="http://schemas.microsoft.com/office/drawing/2010/main" val="0"/>
              </a:ext>
            </a:extLst>
          </a:blip>
          <a:srcRect l="16870" r="8131"/>
          <a:stretch/>
        </p:blipFill>
        <p:spPr>
          <a:xfrm>
            <a:off x="-1" y="0"/>
            <a:ext cx="9144001" cy="6858000"/>
          </a:xfrm>
          <a:prstGeom prst="rect">
            <a:avLst/>
          </a:prstGeom>
        </p:spPr>
      </p:pic>
      <p:pic>
        <p:nvPicPr>
          <p:cNvPr id="8" name="Picture 7">
            <a:extLst>
              <a:ext uri="{FF2B5EF4-FFF2-40B4-BE49-F238E27FC236}">
                <a16:creationId xmlns:a16="http://schemas.microsoft.com/office/drawing/2014/main" id="{F83B4D21-890D-4F3D-A1BF-1AA23F472985}"/>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l="1530" r="1999"/>
          <a:stretch/>
        </p:blipFill>
        <p:spPr>
          <a:xfrm>
            <a:off x="0" y="0"/>
            <a:ext cx="9144000" cy="6858000"/>
          </a:xfrm>
          <a:prstGeom prst="rect">
            <a:avLst/>
          </a:prstGeom>
        </p:spPr>
      </p:pic>
      <p:pic>
        <p:nvPicPr>
          <p:cNvPr id="9" name="Picture 8">
            <a:extLst>
              <a:ext uri="{FF2B5EF4-FFF2-40B4-BE49-F238E27FC236}">
                <a16:creationId xmlns:a16="http://schemas.microsoft.com/office/drawing/2014/main" id="{9446C2F2-6B9C-45FD-9571-C82BBC9F66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0" name="Picture 9">
            <a:extLst>
              <a:ext uri="{FF2B5EF4-FFF2-40B4-BE49-F238E27FC236}">
                <a16:creationId xmlns:a16="http://schemas.microsoft.com/office/drawing/2014/main" id="{325E997E-4D58-4EE9-8933-432101A93A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AE3C3EED-B79C-44B5-8E01-85A7910CA5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4936DCFF-7C92-4EE1-8858-62ABDBD1F5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F363C91E-3964-4A54-A561-1A76AA2D23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F5911A94-6A0F-46D1-9997-45AA41D7D9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5F4D5783-9268-4C05-AF54-6E912D87C3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938682"/>
          </a:xfrm>
          <a:prstGeom prst="rect">
            <a:avLst/>
          </a:prstGeom>
        </p:spPr>
      </p:pic>
      <p:sp>
        <p:nvSpPr>
          <p:cNvPr id="16" name="Rectangle 2">
            <a:extLst>
              <a:ext uri="{FF2B5EF4-FFF2-40B4-BE49-F238E27FC236}">
                <a16:creationId xmlns:a16="http://schemas.microsoft.com/office/drawing/2014/main" id="{FB88879B-5242-439C-AC8B-3E631DCBAC8F}"/>
              </a:ext>
            </a:extLst>
          </p:cNvPr>
          <p:cNvSpPr>
            <a:spLocks noGrp="1" noChangeArrowheads="1"/>
          </p:cNvSpPr>
          <p:nvPr>
            <p:ph type="title"/>
          </p:nvPr>
        </p:nvSpPr>
        <p:spPr>
          <a:xfrm>
            <a:off x="469726" y="1822570"/>
            <a:ext cx="8229600" cy="35510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whatever you         want men to do to you, do           also to them, for this is the         Law and the Prophets."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7:12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7" name="Rectangle 12">
            <a:extLst>
              <a:ext uri="{FF2B5EF4-FFF2-40B4-BE49-F238E27FC236}">
                <a16:creationId xmlns:a16="http://schemas.microsoft.com/office/drawing/2014/main" id="{9146C77A-0860-4A94-9B38-912AB7FF877D}"/>
              </a:ext>
            </a:extLst>
          </p:cNvPr>
          <p:cNvSpPr>
            <a:spLocks noChangeArrowheads="1"/>
          </p:cNvSpPr>
          <p:nvPr/>
        </p:nvSpPr>
        <p:spPr bwMode="auto">
          <a:xfrm>
            <a:off x="1596842" y="3843289"/>
            <a:ext cx="563671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52400">
                    <a:schemeClr val="tx1"/>
                  </a:glow>
                </a:effectLst>
                <a:latin typeface="Copperplate Gothic Bold" panose="020E0705020206020404" pitchFamily="34" charset="0"/>
              </a:rPr>
              <a:t>Old Testament</a:t>
            </a:r>
            <a:endParaRPr lang="en-US" altLang="en-US" sz="4800" b="1" i="1" dirty="0">
              <a:solidFill>
                <a:schemeClr val="bg1"/>
              </a:solidFill>
              <a:effectLst>
                <a:glow rad="152400">
                  <a:schemeClr val="tx1"/>
                </a:glow>
              </a:effectLst>
              <a:latin typeface="Copperplate Gothic Bold" panose="020E0705020206020404" pitchFamily="34" charset="0"/>
            </a:endParaRPr>
          </a:p>
        </p:txBody>
      </p:sp>
      <p:sp>
        <p:nvSpPr>
          <p:cNvPr id="18" name="Rectangle 17">
            <a:extLst>
              <a:ext uri="{FF2B5EF4-FFF2-40B4-BE49-F238E27FC236}">
                <a16:creationId xmlns:a16="http://schemas.microsoft.com/office/drawing/2014/main" id="{C131F562-DEA6-42C9-8D24-4D5E9771C5B3}"/>
              </a:ext>
            </a:extLst>
          </p:cNvPr>
          <p:cNvSpPr>
            <a:spLocks noChangeArrowheads="1"/>
          </p:cNvSpPr>
          <p:nvPr/>
        </p:nvSpPr>
        <p:spPr bwMode="auto">
          <a:xfrm>
            <a:off x="6976523" y="247885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Tree>
    <p:extLst>
      <p:ext uri="{BB962C8B-B14F-4D97-AF65-F5344CB8AC3E}">
        <p14:creationId xmlns:p14="http://schemas.microsoft.com/office/powerpoint/2010/main" val="114895639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decel="100000"/>
                                        <p:tgtEl>
                                          <p:spTgt spid="16"/>
                                        </p:tgtEl>
                                      </p:cBhvr>
                                    </p:animEffect>
                                    <p:anim calcmode="lin" valueType="num">
                                      <p:cBhvr>
                                        <p:cTn id="8" dur="800" decel="100000" fill="hold"/>
                                        <p:tgtEl>
                                          <p:spTgt spid="16"/>
                                        </p:tgtEl>
                                        <p:attrNameLst>
                                          <p:attrName>style.rotation</p:attrName>
                                        </p:attrNameLst>
                                      </p:cBhvr>
                                      <p:tavLst>
                                        <p:tav tm="0">
                                          <p:val>
                                            <p:fltVal val="-90"/>
                                          </p:val>
                                        </p:tav>
                                        <p:tav tm="100000">
                                          <p:val>
                                            <p:fltVal val="0"/>
                                          </p:val>
                                        </p:tav>
                                      </p:tavLst>
                                    </p:anim>
                                    <p:anim calcmode="lin" valueType="num">
                                      <p:cBhvr>
                                        <p:cTn id="9" dur="800" decel="100000" fill="hold"/>
                                        <p:tgtEl>
                                          <p:spTgt spid="16"/>
                                        </p:tgtEl>
                                        <p:attrNameLst>
                                          <p:attrName>ppt_x</p:attrName>
                                        </p:attrNameLst>
                                      </p:cBhvr>
                                      <p:tavLst>
                                        <p:tav tm="0">
                                          <p:val>
                                            <p:strVal val="#ppt_x+0.4"/>
                                          </p:val>
                                        </p:tav>
                                        <p:tav tm="100000">
                                          <p:val>
                                            <p:strVal val="#ppt_x-0.05"/>
                                          </p:val>
                                        </p:tav>
                                      </p:tavLst>
                                    </p:anim>
                                    <p:anim calcmode="lin" valueType="num">
                                      <p:cBhvr>
                                        <p:cTn id="10" dur="800" decel="100000" fill="hold"/>
                                        <p:tgtEl>
                                          <p:spTgt spid="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stCondLst>
                                            <p:cond delay="0"/>
                                          </p:stCondLst>
                                        </p:cTn>
                                        <p:tgtEl>
                                          <p:spTgt spid="18"/>
                                        </p:tgtEl>
                                      </p:cBhvr>
                                    </p:animEffect>
                                    <p:anim to="" calcmode="lin" valueType="num">
                                      <p:cBhvr>
                                        <p:cTn id="26"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C4A6DE-5B22-43F7-A56E-CBB2DB7FD345}"/>
              </a:ext>
            </a:extLst>
          </p:cNvPr>
          <p:cNvPicPr>
            <a:picLocks noChangeAspect="1"/>
          </p:cNvPicPr>
          <p:nvPr/>
        </p:nvPicPr>
        <p:blipFill rotWithShape="1">
          <a:blip r:embed="rId3">
            <a:extLst>
              <a:ext uri="{28A0092B-C50C-407E-A947-70E740481C1C}">
                <a14:useLocalDpi xmlns:a14="http://schemas.microsoft.com/office/drawing/2010/main" val="0"/>
              </a:ext>
            </a:extLst>
          </a:blip>
          <a:srcRect b="7594"/>
          <a:stretch/>
        </p:blipFill>
        <p:spPr>
          <a:xfrm>
            <a:off x="0" y="-1"/>
            <a:ext cx="2249905" cy="1687429"/>
          </a:xfrm>
          <a:prstGeom prst="rect">
            <a:avLst/>
          </a:prstGeom>
        </p:spPr>
      </p:pic>
      <p:pic>
        <p:nvPicPr>
          <p:cNvPr id="5" name="Picture 4">
            <a:extLst>
              <a:ext uri="{FF2B5EF4-FFF2-40B4-BE49-F238E27FC236}">
                <a16:creationId xmlns:a16="http://schemas.microsoft.com/office/drawing/2014/main" id="{FD0B6518-6D7C-48F8-8D5F-AF7102D53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9905" y="0"/>
            <a:ext cx="2249906" cy="1687430"/>
          </a:xfrm>
          <a:prstGeom prst="rect">
            <a:avLst/>
          </a:prstGeom>
        </p:spPr>
      </p:pic>
      <p:pic>
        <p:nvPicPr>
          <p:cNvPr id="6" name="Picture 5">
            <a:extLst>
              <a:ext uri="{FF2B5EF4-FFF2-40B4-BE49-F238E27FC236}">
                <a16:creationId xmlns:a16="http://schemas.microsoft.com/office/drawing/2014/main" id="{B85306D7-7AE0-4607-BA68-47B7476DAB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311" r="2836"/>
          <a:stretch/>
        </p:blipFill>
        <p:spPr>
          <a:xfrm>
            <a:off x="6761747" y="1323473"/>
            <a:ext cx="2382253" cy="1786689"/>
          </a:xfrm>
          <a:prstGeom prst="rect">
            <a:avLst/>
          </a:prstGeom>
        </p:spPr>
      </p:pic>
      <p:pic>
        <p:nvPicPr>
          <p:cNvPr id="7" name="Picture 6">
            <a:extLst>
              <a:ext uri="{FF2B5EF4-FFF2-40B4-BE49-F238E27FC236}">
                <a16:creationId xmlns:a16="http://schemas.microsoft.com/office/drawing/2014/main" id="{63D781D7-8CF3-4655-9884-0E6DAA204F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1747" y="0"/>
            <a:ext cx="2382253" cy="1342114"/>
          </a:xfrm>
          <a:prstGeom prst="rect">
            <a:avLst/>
          </a:prstGeom>
        </p:spPr>
      </p:pic>
      <p:pic>
        <p:nvPicPr>
          <p:cNvPr id="8" name="Picture 7">
            <a:extLst>
              <a:ext uri="{FF2B5EF4-FFF2-40B4-BE49-F238E27FC236}">
                <a16:creationId xmlns:a16="http://schemas.microsoft.com/office/drawing/2014/main" id="{9642E958-F6A1-49C3-BB61-87E77B43CA4F}"/>
              </a:ext>
            </a:extLst>
          </p:cNvPr>
          <p:cNvPicPr>
            <a:picLocks noChangeAspect="1"/>
          </p:cNvPicPr>
          <p:nvPr/>
        </p:nvPicPr>
        <p:blipFill rotWithShape="1">
          <a:blip r:embed="rId7">
            <a:extLst>
              <a:ext uri="{28A0092B-C50C-407E-A947-70E740481C1C}">
                <a14:useLocalDpi xmlns:a14="http://schemas.microsoft.com/office/drawing/2010/main" val="0"/>
              </a:ext>
            </a:extLst>
          </a:blip>
          <a:srcRect l="3010" t="3191" r="2260" b="3039"/>
          <a:stretch/>
        </p:blipFill>
        <p:spPr>
          <a:xfrm>
            <a:off x="6493791" y="4870343"/>
            <a:ext cx="2650210" cy="1987657"/>
          </a:xfrm>
          <a:prstGeom prst="rect">
            <a:avLst/>
          </a:prstGeom>
        </p:spPr>
      </p:pic>
      <p:pic>
        <p:nvPicPr>
          <p:cNvPr id="9" name="Picture 8">
            <a:extLst>
              <a:ext uri="{FF2B5EF4-FFF2-40B4-BE49-F238E27FC236}">
                <a16:creationId xmlns:a16="http://schemas.microsoft.com/office/drawing/2014/main" id="{721E7F65-A6EC-4487-8D6B-7892598D0A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870" r="8131"/>
          <a:stretch/>
        </p:blipFill>
        <p:spPr>
          <a:xfrm>
            <a:off x="4802028" y="3419976"/>
            <a:ext cx="1969985" cy="1477489"/>
          </a:xfrm>
          <a:prstGeom prst="rect">
            <a:avLst/>
          </a:prstGeom>
        </p:spPr>
      </p:pic>
      <p:pic>
        <p:nvPicPr>
          <p:cNvPr id="10" name="Picture 9">
            <a:extLst>
              <a:ext uri="{FF2B5EF4-FFF2-40B4-BE49-F238E27FC236}">
                <a16:creationId xmlns:a16="http://schemas.microsoft.com/office/drawing/2014/main" id="{4EEC2258-59FC-4024-940C-3D2EF8681338}"/>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l="1530" r="1999"/>
          <a:stretch/>
        </p:blipFill>
        <p:spPr>
          <a:xfrm>
            <a:off x="2777457" y="3425530"/>
            <a:ext cx="2024572" cy="1518429"/>
          </a:xfrm>
          <a:prstGeom prst="rect">
            <a:avLst/>
          </a:prstGeom>
        </p:spPr>
      </p:pic>
      <p:pic>
        <p:nvPicPr>
          <p:cNvPr id="11" name="Picture 10">
            <a:extLst>
              <a:ext uri="{FF2B5EF4-FFF2-40B4-BE49-F238E27FC236}">
                <a16:creationId xmlns:a16="http://schemas.microsoft.com/office/drawing/2014/main" id="{8586E84B-3DDA-4731-A0DE-C4A8E6A21E3B}"/>
              </a:ext>
            </a:extLst>
          </p:cNvPr>
          <p:cNvPicPr>
            <a:picLocks noChangeAspect="1"/>
          </p:cNvPicPr>
          <p:nvPr/>
        </p:nvPicPr>
        <p:blipFill rotWithShape="1">
          <a:blip r:embed="rId11">
            <a:extLst>
              <a:ext uri="{28A0092B-C50C-407E-A947-70E740481C1C}">
                <a14:useLocalDpi xmlns:a14="http://schemas.microsoft.com/office/drawing/2010/main" val="0"/>
              </a:ext>
            </a:extLst>
          </a:blip>
          <a:srcRect b="10698"/>
          <a:stretch/>
        </p:blipFill>
        <p:spPr>
          <a:xfrm>
            <a:off x="0" y="1684422"/>
            <a:ext cx="2586789" cy="1732546"/>
          </a:xfrm>
          <a:prstGeom prst="rect">
            <a:avLst/>
          </a:prstGeom>
        </p:spPr>
      </p:pic>
      <p:pic>
        <p:nvPicPr>
          <p:cNvPr id="12" name="Picture 11">
            <a:extLst>
              <a:ext uri="{FF2B5EF4-FFF2-40B4-BE49-F238E27FC236}">
                <a16:creationId xmlns:a16="http://schemas.microsoft.com/office/drawing/2014/main" id="{0C3FC24E-77EC-42FB-AE93-9F15105145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4600" y="1672390"/>
            <a:ext cx="1949115" cy="1756610"/>
          </a:xfrm>
          <a:prstGeom prst="rect">
            <a:avLst/>
          </a:prstGeom>
        </p:spPr>
      </p:pic>
      <p:pic>
        <p:nvPicPr>
          <p:cNvPr id="13" name="Picture 12">
            <a:extLst>
              <a:ext uri="{FF2B5EF4-FFF2-40B4-BE49-F238E27FC236}">
                <a16:creationId xmlns:a16="http://schemas.microsoft.com/office/drawing/2014/main" id="{B4C31944-0917-4EB3-BC51-2B15A6A62B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9810" y="0"/>
            <a:ext cx="2261937" cy="1696453"/>
          </a:xfrm>
          <a:prstGeom prst="rect">
            <a:avLst/>
          </a:prstGeom>
        </p:spPr>
      </p:pic>
      <p:pic>
        <p:nvPicPr>
          <p:cNvPr id="14" name="Picture 13">
            <a:extLst>
              <a:ext uri="{FF2B5EF4-FFF2-40B4-BE49-F238E27FC236}">
                <a16:creationId xmlns:a16="http://schemas.microsoft.com/office/drawing/2014/main" id="{E693E371-978D-4C6F-8A56-F4D1D03D72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63716" y="1687428"/>
            <a:ext cx="2322095" cy="1741571"/>
          </a:xfrm>
          <a:prstGeom prst="rect">
            <a:avLst/>
          </a:prstGeom>
        </p:spPr>
      </p:pic>
      <p:pic>
        <p:nvPicPr>
          <p:cNvPr id="15" name="Picture 14">
            <a:extLst>
              <a:ext uri="{FF2B5EF4-FFF2-40B4-BE49-F238E27FC236}">
                <a16:creationId xmlns:a16="http://schemas.microsoft.com/office/drawing/2014/main" id="{0B8C5361-AA6E-465A-A76C-BF7AE3A33B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73779" y="3107308"/>
            <a:ext cx="2370221" cy="1777665"/>
          </a:xfrm>
          <a:prstGeom prst="rect">
            <a:avLst/>
          </a:prstGeom>
        </p:spPr>
      </p:pic>
      <p:pic>
        <p:nvPicPr>
          <p:cNvPr id="16" name="Picture 15">
            <a:extLst>
              <a:ext uri="{FF2B5EF4-FFF2-40B4-BE49-F238E27FC236}">
                <a16:creationId xmlns:a16="http://schemas.microsoft.com/office/drawing/2014/main" id="{22AF6C95-5C35-4FE7-969D-39A3DF234C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3425125"/>
            <a:ext cx="2805193" cy="3432875"/>
          </a:xfrm>
          <a:prstGeom prst="rect">
            <a:avLst/>
          </a:prstGeom>
        </p:spPr>
      </p:pic>
      <p:pic>
        <p:nvPicPr>
          <p:cNvPr id="17" name="Picture 16">
            <a:extLst>
              <a:ext uri="{FF2B5EF4-FFF2-40B4-BE49-F238E27FC236}">
                <a16:creationId xmlns:a16="http://schemas.microsoft.com/office/drawing/2014/main" id="{EC010220-5CE4-45CD-A079-F7A490392ED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5194" y="4895548"/>
            <a:ext cx="3686558" cy="1962452"/>
          </a:xfrm>
          <a:prstGeom prst="rect">
            <a:avLst/>
          </a:prstGeom>
        </p:spPr>
      </p:pic>
    </p:spTree>
    <p:extLst>
      <p:ext uri="{BB962C8B-B14F-4D97-AF65-F5344CB8AC3E}">
        <p14:creationId xmlns:p14="http://schemas.microsoft.com/office/powerpoint/2010/main" val="198626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93666-C148-4050-A3FC-C16246208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Hypocrites will lie in pursuit of their own gain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covetous man will inherit God’s kingdom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lose one’s life for God will find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whole world is not enough to pay for one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of the world is not the love of the Father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be a friend of the world is an enemy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for another fulfills the law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You shall not covet is a commandment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Selfish ambitions deny entry into God’s kingdom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one can avoid encounters with worldly evils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Material wealth only can be a spider web of misery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Many smooth operators are out for dishonest gain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more blessed to give than to receive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79732">
            <a:off x="978674" y="1558859"/>
            <a:ext cx="7767577" cy="38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6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B0F0"/>
                  </a:glow>
                  <a:outerShdw blurRad="76200" dist="50800" dir="5400000" algn="tl" rotWithShape="0">
                    <a:srgbClr val="000000">
                      <a:alpha val="65000"/>
                    </a:srgbClr>
                  </a:outerShdw>
                </a:effectLst>
                <a:latin typeface="Calibri" panose="020F0502020204030204" pitchFamily="34" charset="0"/>
              </a:rPr>
              <a:t>One chooses to be filled or empty of spiritual values</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22222E-6 3.7037E-6 L 0.05486 0.67708 " pathEditMode="relative" rAng="0" ptsTypes="AA">
                                      <p:cBhvr>
                                        <p:cTn id="189" dur="1750" fill="hold"/>
                                        <p:tgtEl>
                                          <p:spTgt spid="4">
                                            <p:txEl>
                                              <p:pRg st="0" end="0"/>
                                            </p:txEl>
                                          </p:spTgt>
                                        </p:tgtEl>
                                        <p:attrNameLst>
                                          <p:attrName>ppt_x</p:attrName>
                                          <p:attrName>ppt_y</p:attrName>
                                        </p:attrNameLst>
                                      </p:cBhvr>
                                      <p:rCtr x="2743" y="33843"/>
                                    </p:animMotion>
                                  </p:childTnLst>
                                </p:cTn>
                              </p:par>
                              <p:par>
                                <p:cTn id="190" presetID="0" presetClass="path" presetSubtype="0" accel="50000" decel="50000" fill="hold" nodeType="withEffect">
                                  <p:stCondLst>
                                    <p:cond delay="0"/>
                                  </p:stCondLst>
                                  <p:childTnLst>
                                    <p:animMotion origin="layout" path="M 2.5E-6 -2.96296E-6 L 0.06666 0.61042 " pathEditMode="relative" rAng="0" ptsTypes="AA">
                                      <p:cBhvr>
                                        <p:cTn id="191" dur="1750" fill="hold"/>
                                        <p:tgtEl>
                                          <p:spTgt spid="4">
                                            <p:txEl>
                                              <p:pRg st="1" end="1"/>
                                            </p:txEl>
                                          </p:spTgt>
                                        </p:tgtEl>
                                        <p:attrNameLst>
                                          <p:attrName>ppt_x</p:attrName>
                                          <p:attrName>ppt_y</p:attrName>
                                        </p:attrNameLst>
                                      </p:cBhvr>
                                      <p:rCtr x="3333" y="30509"/>
                                    </p:animMotion>
                                  </p:childTnLst>
                                </p:cTn>
                              </p:par>
                              <p:par>
                                <p:cTn id="192" presetID="0" presetClass="path" presetSubtype="0" accel="50000" decel="50000" fill="hold" nodeType="withEffect">
                                  <p:stCondLst>
                                    <p:cond delay="0"/>
                                  </p:stCondLst>
                                  <p:childTnLst>
                                    <p:animMotion origin="layout" path="M 1.11111E-6 0.00023 L 0.1434 0.53797 " pathEditMode="relative" rAng="0" ptsTypes="AA">
                                      <p:cBhvr>
                                        <p:cTn id="193" dur="1750" fill="hold"/>
                                        <p:tgtEl>
                                          <p:spTgt spid="4">
                                            <p:txEl>
                                              <p:pRg st="2" end="2"/>
                                            </p:txEl>
                                          </p:spTgt>
                                        </p:tgtEl>
                                        <p:attrNameLst>
                                          <p:attrName>ppt_x</p:attrName>
                                          <p:attrName>ppt_y</p:attrName>
                                        </p:attrNameLst>
                                      </p:cBhvr>
                                      <p:rCtr x="7170" y="26875"/>
                                    </p:animMotion>
                                  </p:childTnLst>
                                </p:cTn>
                              </p:par>
                              <p:par>
                                <p:cTn id="194" presetID="0" presetClass="path" presetSubtype="0" accel="50000" decel="50000" fill="hold" nodeType="withEffect">
                                  <p:stCondLst>
                                    <p:cond delay="0"/>
                                  </p:stCondLst>
                                  <p:childTnLst>
                                    <p:animMotion origin="layout" path="M -1.66667E-6 0.00023 L 0.01302 0.46459 " pathEditMode="relative" rAng="0" ptsTypes="AA">
                                      <p:cBhvr>
                                        <p:cTn id="195" dur="1750" fill="hold"/>
                                        <p:tgtEl>
                                          <p:spTgt spid="4">
                                            <p:txEl>
                                              <p:pRg st="3" end="3"/>
                                            </p:txEl>
                                          </p:spTgt>
                                        </p:tgtEl>
                                        <p:attrNameLst>
                                          <p:attrName>ppt_x</p:attrName>
                                          <p:attrName>ppt_y</p:attrName>
                                        </p:attrNameLst>
                                      </p:cBhvr>
                                      <p:rCtr x="642" y="23218"/>
                                    </p:animMotion>
                                  </p:childTnLst>
                                </p:cTn>
                              </p:par>
                              <p:par>
                                <p:cTn id="196" presetID="0" presetClass="path" presetSubtype="0" accel="50000" decel="50000" fill="hold" nodeType="withEffect">
                                  <p:stCondLst>
                                    <p:cond delay="0"/>
                                  </p:stCondLst>
                                  <p:childTnLst>
                                    <p:animMotion origin="layout" path="M 4.44444E-6 0.00069 L 0.05191 0.39074 " pathEditMode="relative" rAng="0" ptsTypes="AA">
                                      <p:cBhvr>
                                        <p:cTn id="197" dur="1750" fill="hold"/>
                                        <p:tgtEl>
                                          <p:spTgt spid="4">
                                            <p:txEl>
                                              <p:pRg st="4" end="4"/>
                                            </p:txEl>
                                          </p:spTgt>
                                        </p:tgtEl>
                                        <p:attrNameLst>
                                          <p:attrName>ppt_x</p:attrName>
                                          <p:attrName>ppt_y</p:attrName>
                                        </p:attrNameLst>
                                      </p:cBhvr>
                                      <p:rCtr x="2587" y="19491"/>
                                    </p:animMotion>
                                  </p:childTnLst>
                                </p:cTn>
                              </p:par>
                              <p:par>
                                <p:cTn id="198" presetID="0" presetClass="path" presetSubtype="0" accel="50000" decel="50000" fill="hold" nodeType="withEffect">
                                  <p:stCondLst>
                                    <p:cond delay="0"/>
                                  </p:stCondLst>
                                  <p:childTnLst>
                                    <p:animMotion origin="layout" path="M 3.33333E-6 0.00046 L 0.04687 0.31806 " pathEditMode="relative" rAng="0" ptsTypes="AA">
                                      <p:cBhvr>
                                        <p:cTn id="199" dur="1750" fill="hold"/>
                                        <p:tgtEl>
                                          <p:spTgt spid="4">
                                            <p:txEl>
                                              <p:pRg st="5" end="5"/>
                                            </p:txEl>
                                          </p:spTgt>
                                        </p:tgtEl>
                                        <p:attrNameLst>
                                          <p:attrName>ppt_x</p:attrName>
                                          <p:attrName>ppt_y</p:attrName>
                                        </p:attrNameLst>
                                      </p:cBhvr>
                                      <p:rCtr x="2344" y="15880"/>
                                    </p:animMotion>
                                  </p:childTnLst>
                                </p:cTn>
                              </p:par>
                              <p:par>
                                <p:cTn id="200" presetID="0" presetClass="path" presetSubtype="0" accel="50000" decel="50000" fill="hold" nodeType="withEffect">
                                  <p:stCondLst>
                                    <p:cond delay="0"/>
                                  </p:stCondLst>
                                  <p:childTnLst>
                                    <p:animMotion origin="layout" path="M 2.77778E-6 0.00046 L 0.11406 0.24398 " pathEditMode="relative" rAng="0" ptsTypes="AA">
                                      <p:cBhvr>
                                        <p:cTn id="201" dur="1750" fill="hold"/>
                                        <p:tgtEl>
                                          <p:spTgt spid="4">
                                            <p:txEl>
                                              <p:pRg st="6" end="6"/>
                                            </p:txEl>
                                          </p:spTgt>
                                        </p:tgtEl>
                                        <p:attrNameLst>
                                          <p:attrName>ppt_x</p:attrName>
                                          <p:attrName>ppt_y</p:attrName>
                                        </p:attrNameLst>
                                      </p:cBhvr>
                                      <p:rCtr x="5694" y="12176"/>
                                    </p:animMotion>
                                  </p:childTnLst>
                                </p:cTn>
                              </p:par>
                              <p:par>
                                <p:cTn id="202" presetID="0" presetClass="path" presetSubtype="0" accel="50000" decel="50000" fill="hold" nodeType="withEffect">
                                  <p:stCondLst>
                                    <p:cond delay="0"/>
                                  </p:stCondLst>
                                  <p:childTnLst>
                                    <p:animMotion origin="layout" path="M 4.44444E-6 0.00023 L 0.11441 0.17176 " pathEditMode="relative" rAng="0" ptsTypes="AA">
                                      <p:cBhvr>
                                        <p:cTn id="203" dur="1750" fill="hold"/>
                                        <p:tgtEl>
                                          <p:spTgt spid="4">
                                            <p:txEl>
                                              <p:pRg st="7" end="7"/>
                                            </p:txEl>
                                          </p:spTgt>
                                        </p:tgtEl>
                                        <p:attrNameLst>
                                          <p:attrName>ppt_x</p:attrName>
                                          <p:attrName>ppt_y</p:attrName>
                                        </p:attrNameLst>
                                      </p:cBhvr>
                                      <p:rCtr x="5712" y="8565"/>
                                    </p:animMotion>
                                  </p:childTnLst>
                                </p:cTn>
                              </p:par>
                              <p:par>
                                <p:cTn id="204" presetID="0" presetClass="path" presetSubtype="0" accel="50000" decel="50000" fill="hold" nodeType="withEffect">
                                  <p:stCondLst>
                                    <p:cond delay="0"/>
                                  </p:stCondLst>
                                  <p:childTnLst>
                                    <p:animMotion origin="layout" path="M 5.55556E-7 0.00069 L 0.02847 0.09792 " pathEditMode="relative" rAng="0" ptsTypes="AA">
                                      <p:cBhvr>
                                        <p:cTn id="205" dur="1750" fill="hold"/>
                                        <p:tgtEl>
                                          <p:spTgt spid="4">
                                            <p:txEl>
                                              <p:pRg st="8" end="8"/>
                                            </p:txEl>
                                          </p:spTgt>
                                        </p:tgtEl>
                                        <p:attrNameLst>
                                          <p:attrName>ppt_x</p:attrName>
                                          <p:attrName>ppt_y</p:attrName>
                                        </p:attrNameLst>
                                      </p:cBhvr>
                                      <p:rCtr x="1424" y="4861"/>
                                    </p:animMotion>
                                  </p:childTnLst>
                                </p:cTn>
                              </p:par>
                              <p:par>
                                <p:cTn id="206" presetID="0" presetClass="path" presetSubtype="0" accel="50000" decel="50000" fill="hold" nodeType="withEffect">
                                  <p:stCondLst>
                                    <p:cond delay="0"/>
                                  </p:stCondLst>
                                  <p:childTnLst>
                                    <p:animMotion origin="layout" path="M 0 0.00023 L 0.04063 0.02523 " pathEditMode="relative" rAng="0" ptsTypes="AA">
                                      <p:cBhvr>
                                        <p:cTn id="207" dur="1750" fill="hold"/>
                                        <p:tgtEl>
                                          <p:spTgt spid="4">
                                            <p:txEl>
                                              <p:pRg st="9" end="9"/>
                                            </p:txEl>
                                          </p:spTgt>
                                        </p:tgtEl>
                                        <p:attrNameLst>
                                          <p:attrName>ppt_x</p:attrName>
                                          <p:attrName>ppt_y</p:attrName>
                                        </p:attrNameLst>
                                      </p:cBhvr>
                                      <p:rCtr x="2031" y="1250"/>
                                    </p:animMotion>
                                  </p:childTnLst>
                                </p:cTn>
                              </p:par>
                              <p:par>
                                <p:cTn id="208" presetID="0" presetClass="path" presetSubtype="0" accel="50000" decel="50000" fill="hold" nodeType="withEffect">
                                  <p:stCondLst>
                                    <p:cond delay="0"/>
                                  </p:stCondLst>
                                  <p:childTnLst>
                                    <p:animMotion origin="layout" path="M 2.22222E-6 0.00023 L 0.00555 -0.04815 " pathEditMode="relative" rAng="0" ptsTypes="AA">
                                      <p:cBhvr>
                                        <p:cTn id="209" dur="1750" fill="hold"/>
                                        <p:tgtEl>
                                          <p:spTgt spid="4">
                                            <p:txEl>
                                              <p:pRg st="10" end="10"/>
                                            </p:txEl>
                                          </p:spTgt>
                                        </p:tgtEl>
                                        <p:attrNameLst>
                                          <p:attrName>ppt_x</p:attrName>
                                          <p:attrName>ppt_y</p:attrName>
                                        </p:attrNameLst>
                                      </p:cBhvr>
                                      <p:rCtr x="278" y="-2431"/>
                                    </p:animMotion>
                                  </p:childTnLst>
                                </p:cTn>
                              </p:par>
                              <p:par>
                                <p:cTn id="210" presetID="0" presetClass="path" presetSubtype="0" accel="50000" decel="50000" fill="hold" nodeType="withEffect">
                                  <p:stCondLst>
                                    <p:cond delay="0"/>
                                  </p:stCondLst>
                                  <p:childTnLst>
                                    <p:animMotion origin="layout" path="M 1.11111E-6 0.00069 L 0.01389 -0.12246 " pathEditMode="relative" rAng="0" ptsTypes="AA">
                                      <p:cBhvr>
                                        <p:cTn id="211" dur="1750" fill="hold"/>
                                        <p:tgtEl>
                                          <p:spTgt spid="4">
                                            <p:txEl>
                                              <p:pRg st="11" end="11"/>
                                            </p:txEl>
                                          </p:spTgt>
                                        </p:tgtEl>
                                        <p:attrNameLst>
                                          <p:attrName>ppt_x</p:attrName>
                                          <p:attrName>ppt_y</p:attrName>
                                        </p:attrNameLst>
                                      </p:cBhvr>
                                      <p:rCtr x="694" y="-6157"/>
                                    </p:animMotion>
                                  </p:childTnLst>
                                </p:cTn>
                              </p:par>
                              <p:par>
                                <p:cTn id="212" presetID="0" presetClass="path" presetSubtype="0" accel="50000" decel="50000" fill="hold" nodeType="withEffect">
                                  <p:stCondLst>
                                    <p:cond delay="0"/>
                                  </p:stCondLst>
                                  <p:childTnLst>
                                    <p:animMotion origin="layout" path="M 5E-6 0.00046 L 0.09966 -0.19607 " pathEditMode="relative" rAng="0" ptsTypes="AA">
                                      <p:cBhvr>
                                        <p:cTn id="213" dur="1750" fill="hold"/>
                                        <p:tgtEl>
                                          <p:spTgt spid="4">
                                            <p:txEl>
                                              <p:pRg st="12" end="12"/>
                                            </p:txEl>
                                          </p:spTgt>
                                        </p:tgtEl>
                                        <p:attrNameLst>
                                          <p:attrName>ppt_x</p:attrName>
                                          <p:attrName>ppt_y</p:attrName>
                                        </p:attrNameLst>
                                      </p:cBhvr>
                                      <p:rCtr x="4983" y="-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2ECF3-2A0B-47EF-A915-349720626CDF}"/>
              </a:ext>
            </a:extLst>
          </p:cNvPr>
          <p:cNvPicPr>
            <a:picLocks noChangeAspect="1"/>
          </p:cNvPicPr>
          <p:nvPr/>
        </p:nvPicPr>
        <p:blipFill rotWithShape="1">
          <a:blip r:embed="rId3">
            <a:extLst>
              <a:ext uri="{28A0092B-C50C-407E-A947-70E740481C1C}">
                <a14:useLocalDpi xmlns:a14="http://schemas.microsoft.com/office/drawing/2010/main" val="0"/>
              </a:ext>
            </a:extLst>
          </a:blip>
          <a:srcRect r="-22"/>
          <a:stretch/>
        </p:blipFill>
        <p:spPr>
          <a:xfrm>
            <a:off x="-1" y="0"/>
            <a:ext cx="9231683" cy="6858000"/>
          </a:xfrm>
          <a:prstGeom prst="rect">
            <a:avLst/>
          </a:prstGeom>
        </p:spPr>
      </p:pic>
      <p:sp>
        <p:nvSpPr>
          <p:cNvPr id="5" name="Title 1">
            <a:extLst>
              <a:ext uri="{FF2B5EF4-FFF2-40B4-BE49-F238E27FC236}">
                <a16:creationId xmlns:a16="http://schemas.microsoft.com/office/drawing/2014/main" id="{7D67C1E6-680F-4431-8EDB-5E6BA5076405}"/>
              </a:ext>
            </a:extLst>
          </p:cNvPr>
          <p:cNvSpPr txBox="1">
            <a:spLocks/>
          </p:cNvSpPr>
          <p:nvPr/>
        </p:nvSpPr>
        <p:spPr>
          <a:xfrm>
            <a:off x="548549" y="834087"/>
            <a:ext cx="131034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a:t>
            </a:r>
          </a:p>
        </p:txBody>
      </p:sp>
      <p:sp>
        <p:nvSpPr>
          <p:cNvPr id="6" name="Title 1">
            <a:extLst>
              <a:ext uri="{FF2B5EF4-FFF2-40B4-BE49-F238E27FC236}">
                <a16:creationId xmlns:a16="http://schemas.microsoft.com/office/drawing/2014/main" id="{3572181C-4A6D-4B92-9687-CD83B0C1F0EF}"/>
              </a:ext>
            </a:extLst>
          </p:cNvPr>
          <p:cNvSpPr txBox="1">
            <a:spLocks/>
          </p:cNvSpPr>
          <p:nvPr/>
        </p:nvSpPr>
        <p:spPr>
          <a:xfrm>
            <a:off x="4094234" y="2099178"/>
            <a:ext cx="2605322" cy="811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mind</a:t>
            </a:r>
          </a:p>
        </p:txBody>
      </p:sp>
      <p:sp>
        <p:nvSpPr>
          <p:cNvPr id="7" name="Title 1">
            <a:extLst>
              <a:ext uri="{FF2B5EF4-FFF2-40B4-BE49-F238E27FC236}">
                <a16:creationId xmlns:a16="http://schemas.microsoft.com/office/drawing/2014/main" id="{14DB9D59-2EB9-4F7B-AA53-0819911B4A71}"/>
              </a:ext>
            </a:extLst>
          </p:cNvPr>
          <p:cNvSpPr txBox="1">
            <a:spLocks/>
          </p:cNvSpPr>
          <p:nvPr/>
        </p:nvSpPr>
        <p:spPr>
          <a:xfrm>
            <a:off x="6804096" y="840797"/>
            <a:ext cx="1635504" cy="7556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above</a:t>
            </a:r>
          </a:p>
        </p:txBody>
      </p:sp>
      <p:sp>
        <p:nvSpPr>
          <p:cNvPr id="4" name="Rectangle 2">
            <a:extLst>
              <a:ext uri="{FF2B5EF4-FFF2-40B4-BE49-F238E27FC236}">
                <a16:creationId xmlns:a16="http://schemas.microsoft.com/office/drawing/2014/main" id="{55610508-18DA-4948-9225-D50F041EEF31}"/>
              </a:ext>
            </a:extLst>
          </p:cNvPr>
          <p:cNvSpPr txBox="1">
            <a:spLocks noChangeArrowheads="1"/>
          </p:cNvSpPr>
          <p:nvPr/>
        </p:nvSpPr>
        <p:spPr bwMode="auto">
          <a:xfrm>
            <a:off x="4236354" y="173021"/>
            <a:ext cx="177563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raised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47472" y="274638"/>
            <a:ext cx="8449056"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then you were raised with Christ, seek those things which are above, where Christ is, sitting at the right hand of God. Set your mind on things above, not on things on the earth. For you died, and your life is hidden with Christ in God. When Christ who is our life appears, then you also   will appear with Him in glory.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3:1-4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22E674CB-AF29-4F6D-9015-113F5DF113FB}"/>
              </a:ext>
            </a:extLst>
          </p:cNvPr>
          <p:cNvSpPr txBox="1">
            <a:spLocks noChangeArrowheads="1"/>
          </p:cNvSpPr>
          <p:nvPr/>
        </p:nvSpPr>
        <p:spPr bwMode="auto">
          <a:xfrm>
            <a:off x="3426692" y="4014392"/>
            <a:ext cx="126694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62C5CE3-0228-45C4-A42C-55CAD4FDAA68}"/>
              </a:ext>
            </a:extLst>
          </p:cNvPr>
          <p:cNvSpPr txBox="1">
            <a:spLocks noChangeArrowheads="1"/>
          </p:cNvSpPr>
          <p:nvPr/>
        </p:nvSpPr>
        <p:spPr bwMode="auto">
          <a:xfrm>
            <a:off x="2084025" y="2092006"/>
            <a:ext cx="126694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BC27C7D-987F-4FEC-B324-4057F56CD236}"/>
              </a:ext>
            </a:extLst>
          </p:cNvPr>
          <p:cNvSpPr txBox="1">
            <a:spLocks noChangeArrowheads="1"/>
          </p:cNvSpPr>
          <p:nvPr/>
        </p:nvSpPr>
        <p:spPr bwMode="auto">
          <a:xfrm>
            <a:off x="6824979" y="175487"/>
            <a:ext cx="172225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46B1CEBC-4DFB-4AB4-835B-7DB87A09D90E}"/>
              </a:ext>
            </a:extLst>
          </p:cNvPr>
          <p:cNvSpPr>
            <a:spLocks noChangeArrowheads="1"/>
          </p:cNvSpPr>
          <p:nvPr/>
        </p:nvSpPr>
        <p:spPr bwMode="auto">
          <a:xfrm>
            <a:off x="6826054" y="206600"/>
            <a:ext cx="170077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Christ</a:t>
            </a:r>
            <a:endParaRPr lang="en-US" sz="4210" b="1" i="1" dirty="0">
              <a:solidFill>
                <a:srgbClr val="CC9900"/>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id="{027027C9-B5A6-4D93-82C9-17EDBD2E6A45}"/>
              </a:ext>
            </a:extLst>
          </p:cNvPr>
          <p:cNvSpPr txBox="1">
            <a:spLocks noChangeArrowheads="1"/>
          </p:cNvSpPr>
          <p:nvPr/>
        </p:nvSpPr>
        <p:spPr bwMode="auto">
          <a:xfrm>
            <a:off x="6012617" y="4015270"/>
            <a:ext cx="172225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73E81E8-A5A6-45FB-9128-8361C2C86053}"/>
              </a:ext>
            </a:extLst>
          </p:cNvPr>
          <p:cNvSpPr txBox="1">
            <a:spLocks noChangeArrowheads="1"/>
          </p:cNvSpPr>
          <p:nvPr/>
        </p:nvSpPr>
        <p:spPr bwMode="auto">
          <a:xfrm>
            <a:off x="1444101" y="4015270"/>
            <a:ext cx="172225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1818D94-8C12-47FD-BDFD-B7131F086B0C}"/>
              </a:ext>
            </a:extLst>
          </p:cNvPr>
          <p:cNvSpPr txBox="1">
            <a:spLocks noChangeArrowheads="1"/>
          </p:cNvSpPr>
          <p:nvPr/>
        </p:nvSpPr>
        <p:spPr bwMode="auto">
          <a:xfrm>
            <a:off x="2123005" y="1454893"/>
            <a:ext cx="172225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hidden="1">
            <a:extLst>
              <a:ext uri="{FF2B5EF4-FFF2-40B4-BE49-F238E27FC236}">
                <a16:creationId xmlns:a16="http://schemas.microsoft.com/office/drawing/2014/main" id="{DAFAB11A-EEB2-463C-B5E7-67B20918B634}"/>
              </a:ext>
            </a:extLst>
          </p:cNvPr>
          <p:cNvSpPr txBox="1">
            <a:spLocks noChangeArrowheads="1"/>
          </p:cNvSpPr>
          <p:nvPr/>
        </p:nvSpPr>
        <p:spPr bwMode="auto">
          <a:xfrm>
            <a:off x="3939899" y="1777037"/>
            <a:ext cx="172225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E28502FC-053F-46B2-804A-1B8744B61374}"/>
              </a:ext>
            </a:extLst>
          </p:cNvPr>
          <p:cNvSpPr txBox="1">
            <a:spLocks noChangeArrowheads="1"/>
          </p:cNvSpPr>
          <p:nvPr/>
        </p:nvSpPr>
        <p:spPr bwMode="auto">
          <a:xfrm>
            <a:off x="3630729" y="3710246"/>
            <a:ext cx="126694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485737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8" presetClass="emph" presetSubtype="0" fill="hold" grpId="1" nodeType="withEffect">
                                  <p:stCondLst>
                                    <p:cond delay="0"/>
                                  </p:stCondLst>
                                  <p:childTnLst>
                                    <p:set>
                                      <p:cBhvr override="childStyle">
                                        <p:cTn id="32" dur="500" fill="hold"/>
                                        <p:tgtEl>
                                          <p:spTgt spid="7"/>
                                        </p:tgtEl>
                                        <p:attrNameLst>
                                          <p:attrName>style.textDecorationUnderline</p:attrName>
                                        </p:attrNameLst>
                                      </p:cBhvr>
                                      <p:to>
                                        <p:strVal val="true"/>
                                      </p:to>
                                    </p:set>
                                  </p:childTnLst>
                                </p:cTn>
                              </p:par>
                            </p:childTnLst>
                          </p:cTn>
                        </p:par>
                        <p:par>
                          <p:cTn id="33" fill="hold">
                            <p:stCondLst>
                              <p:cond delay="500"/>
                            </p:stCondLst>
                            <p:childTnLst>
                              <p:par>
                                <p:cTn id="34" presetID="0" presetClass="entr" presetSubtype="0" fill="hold" grpId="0" nodeType="afterEffect">
                                  <p:stCondLst>
                                    <p:cond delay="0"/>
                                  </p:stCondLst>
                                  <p:iterate type="lt">
                                    <p:tmPct val="10000"/>
                                  </p:iterate>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stCondLst>
                                            <p:cond delay="0"/>
                                          </p:stCondLst>
                                        </p:cTn>
                                        <p:tgtEl>
                                          <p:spTgt spid="8"/>
                                        </p:tgtEl>
                                      </p:cBhvr>
                                    </p:animEffect>
                                    <p:anim to="" calcmode="lin" valueType="num">
                                      <p:cBhvr>
                                        <p:cTn id="3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9" fill="hold">
                            <p:stCondLst>
                              <p:cond delay="125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8"/>
                                        </p:tgtEl>
                                      </p:cBhvr>
                                    </p:animEffect>
                                    <p:animScale>
                                      <p:cBhvr>
                                        <p:cTn id="42" dur="250" autoRev="1" fill="hold"/>
                                        <p:tgtEl>
                                          <p:spTgt spid="8"/>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5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5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50"/>
                                        <p:tgtEl>
                                          <p:spTgt spid="15"/>
                                        </p:tgtEl>
                                      </p:cBhvr>
                                    </p:animEffect>
                                  </p:childTnLst>
                                </p:cTn>
                              </p:par>
                              <p:par>
                                <p:cTn id="63" presetID="6" presetClass="emph" presetSubtype="0" fill="hold" grpId="3" nodeType="withEffect">
                                  <p:stCondLst>
                                    <p:cond delay="0"/>
                                  </p:stCondLst>
                                  <p:childTnLst>
                                    <p:animScale>
                                      <p:cBhvr>
                                        <p:cTn id="64" dur="2000" fill="hold"/>
                                        <p:tgtEl>
                                          <p:spTgt spid="9"/>
                                        </p:tgtEl>
                                      </p:cBhvr>
                                      <p:by x="105000" y="105000"/>
                                    </p:animScale>
                                  </p:childTnLst>
                                </p:cTn>
                              </p:par>
                              <p:par>
                                <p:cTn id="65" presetID="6" presetClass="emph" presetSubtype="0" fill="hold" grpId="3" nodeType="withEffect">
                                  <p:stCondLst>
                                    <p:cond delay="0"/>
                                  </p:stCondLst>
                                  <p:childTnLst>
                                    <p:animScale>
                                      <p:cBhvr>
                                        <p:cTn id="66" dur="2000" fill="hold"/>
                                        <p:tgtEl>
                                          <p:spTgt spid="10"/>
                                        </p:tgtEl>
                                      </p:cBhvr>
                                      <p:by x="105000" y="105000"/>
                                    </p:animScale>
                                  </p:childTnLst>
                                </p:cTn>
                              </p:par>
                              <p:par>
                                <p:cTn id="67" presetID="6" presetClass="emph" presetSubtype="0" fill="hold" grpId="3" nodeType="withEffect">
                                  <p:stCondLst>
                                    <p:cond delay="0"/>
                                  </p:stCondLst>
                                  <p:childTnLst>
                                    <p:animScale>
                                      <p:cBhvr>
                                        <p:cTn id="68" dur="2000" fill="hold"/>
                                        <p:tgtEl>
                                          <p:spTgt spid="12"/>
                                        </p:tgtEl>
                                      </p:cBhvr>
                                      <p:by x="55000" y="55000"/>
                                    </p:animScale>
                                  </p:childTnLst>
                                </p:cTn>
                              </p:par>
                              <p:par>
                                <p:cTn id="69" presetID="6" presetClass="emph" presetSubtype="0" fill="hold" grpId="3" nodeType="withEffect">
                                  <p:stCondLst>
                                    <p:cond delay="0"/>
                                  </p:stCondLst>
                                  <p:childTnLst>
                                    <p:animScale>
                                      <p:cBhvr>
                                        <p:cTn id="70" dur="2000" fill="hold"/>
                                        <p:tgtEl>
                                          <p:spTgt spid="13"/>
                                        </p:tgtEl>
                                      </p:cBhvr>
                                      <p:by x="55000" y="55000"/>
                                    </p:animScale>
                                  </p:childTnLst>
                                </p:cTn>
                              </p:par>
                              <p:par>
                                <p:cTn id="71" presetID="6" presetClass="emph" presetSubtype="0" fill="hold" grpId="3" nodeType="withEffect">
                                  <p:stCondLst>
                                    <p:cond delay="0"/>
                                  </p:stCondLst>
                                  <p:childTnLst>
                                    <p:animScale>
                                      <p:cBhvr>
                                        <p:cTn id="72" dur="2000" fill="hold"/>
                                        <p:tgtEl>
                                          <p:spTgt spid="14"/>
                                        </p:tgtEl>
                                      </p:cBhvr>
                                      <p:by x="55000" y="55000"/>
                                    </p:animScale>
                                  </p:childTnLst>
                                </p:cTn>
                              </p:par>
                              <p:par>
                                <p:cTn id="73" presetID="6" presetClass="emph" presetSubtype="0" fill="hold" grpId="3" nodeType="withEffect">
                                  <p:stCondLst>
                                    <p:cond delay="0"/>
                                  </p:stCondLst>
                                  <p:childTnLst>
                                    <p:animScale>
                                      <p:cBhvr>
                                        <p:cTn id="74" dur="2000" fill="hold"/>
                                        <p:tgtEl>
                                          <p:spTgt spid="15"/>
                                        </p:tgtEl>
                                      </p:cBhvr>
                                      <p:by x="55000" y="55000"/>
                                    </p:animScale>
                                  </p:childTnLst>
                                </p:cTn>
                              </p:par>
                              <p:par>
                                <p:cTn id="75" presetID="42" presetClass="path" presetSubtype="0" accel="50000" decel="50000" fill="hold" grpId="2" nodeType="withEffect">
                                  <p:stCondLst>
                                    <p:cond delay="0"/>
                                  </p:stCondLst>
                                  <p:childTnLst>
                                    <p:animMotion origin="layout" path="M 2.77778E-6 1.85185E-6 L 0.02205 -0.04398 " pathEditMode="relative" rAng="0" ptsTypes="AA">
                                      <p:cBhvr>
                                        <p:cTn id="76" dur="2000" fill="hold"/>
                                        <p:tgtEl>
                                          <p:spTgt spid="9"/>
                                        </p:tgtEl>
                                        <p:attrNameLst>
                                          <p:attrName>ppt_x</p:attrName>
                                          <p:attrName>ppt_y</p:attrName>
                                        </p:attrNameLst>
                                      </p:cBhvr>
                                      <p:rCtr x="1094" y="-2199"/>
                                    </p:animMotion>
                                  </p:childTnLst>
                                </p:cTn>
                              </p:par>
                              <p:par>
                                <p:cTn id="77" presetID="42" presetClass="path" presetSubtype="0" accel="50000" decel="50000" fill="hold" grpId="2" nodeType="withEffect">
                                  <p:stCondLst>
                                    <p:cond delay="0"/>
                                  </p:stCondLst>
                                  <p:childTnLst>
                                    <p:animMotion origin="layout" path="M -2.22222E-6 -4.07407E-6 L 0.16893 0.23635 " pathEditMode="relative" rAng="0" ptsTypes="AA">
                                      <p:cBhvr>
                                        <p:cTn id="78" dur="2000" fill="hold"/>
                                        <p:tgtEl>
                                          <p:spTgt spid="10"/>
                                        </p:tgtEl>
                                        <p:attrNameLst>
                                          <p:attrName>ppt_x</p:attrName>
                                          <p:attrName>ppt_y</p:attrName>
                                        </p:attrNameLst>
                                      </p:cBhvr>
                                      <p:rCtr x="8438" y="11806"/>
                                    </p:animMotion>
                                  </p:childTnLst>
                                </p:cTn>
                              </p:par>
                              <p:par>
                                <p:cTn id="79" presetID="42" presetClass="path" presetSubtype="0" accel="50000" decel="50000" fill="hold" grpId="2" nodeType="withEffect">
                                  <p:stCondLst>
                                    <p:cond delay="0"/>
                                  </p:stCondLst>
                                  <p:childTnLst>
                                    <p:animMotion origin="layout" path="M -1.38889E-6 4.07407E-6 L -0.31493 0.23333 " pathEditMode="relative" rAng="0" ptsTypes="AA">
                                      <p:cBhvr>
                                        <p:cTn id="80" dur="2000" fill="hold"/>
                                        <p:tgtEl>
                                          <p:spTgt spid="12"/>
                                        </p:tgtEl>
                                        <p:attrNameLst>
                                          <p:attrName>ppt_x</p:attrName>
                                          <p:attrName>ppt_y</p:attrName>
                                        </p:attrNameLst>
                                      </p:cBhvr>
                                      <p:rCtr x="-15747" y="11667"/>
                                    </p:animMotion>
                                  </p:childTnLst>
                                </p:cTn>
                              </p:par>
                              <p:par>
                                <p:cTn id="81" presetID="42" presetClass="path" presetSubtype="0" accel="50000" decel="50000" fill="hold" grpId="2" nodeType="withEffect">
                                  <p:stCondLst>
                                    <p:cond delay="0"/>
                                  </p:stCondLst>
                                  <p:childTnLst>
                                    <p:animMotion origin="layout" path="M -2.5E-6 1.85185E-6 L -0.22639 -0.32639 " pathEditMode="relative" rAng="0" ptsTypes="AA">
                                      <p:cBhvr>
                                        <p:cTn id="82" dur="2000" fill="hold"/>
                                        <p:tgtEl>
                                          <p:spTgt spid="13"/>
                                        </p:tgtEl>
                                        <p:attrNameLst>
                                          <p:attrName>ppt_x</p:attrName>
                                          <p:attrName>ppt_y</p:attrName>
                                        </p:attrNameLst>
                                      </p:cBhvr>
                                      <p:rCtr x="-11319" y="-16319"/>
                                    </p:animMotion>
                                  </p:childTnLst>
                                </p:cTn>
                              </p:par>
                              <p:par>
                                <p:cTn id="83" presetID="37" presetClass="path" presetSubtype="0" accel="50000" decel="50000" fill="hold" grpId="2" nodeType="withEffect">
                                  <p:stCondLst>
                                    <p:cond delay="0"/>
                                  </p:stCondLst>
                                  <p:childTnLst>
                                    <p:animMotion origin="layout" path="M 4.72222E-6 -0.0007 C 0.00364 -0.02546 0.01336 -0.08796 0.02152 -0.1 C 0.03836 -0.14005 0.0618 -0.1669 0.07968 -0.18287 C 0.09756 -0.19908 0.11354 -0.20023 0.12812 -0.19653 C 0.14322 -0.19283 0.15781 -0.18241 0.16822 -0.16019 C 0.18541 -0.14445 0.18836 -0.08773 0.19184 -0.05301 C 0.19739 -0.0169 0.196 0.02847 0.19843 0.04676 " pathEditMode="relative" rAng="0" ptsTypes="AAAAAAA">
                                      <p:cBhvr>
                                        <p:cTn id="84" dur="2000" fill="hold"/>
                                        <p:tgtEl>
                                          <p:spTgt spid="15"/>
                                        </p:tgtEl>
                                        <p:attrNameLst>
                                          <p:attrName>ppt_x</p:attrName>
                                          <p:attrName>ppt_y</p:attrName>
                                        </p:attrNameLst>
                                      </p:cBhvr>
                                      <p:rCtr x="9913" y="-7500"/>
                                    </p:animMotion>
                                  </p:childTnLst>
                                </p:cTn>
                              </p:par>
                              <p:par>
                                <p:cTn id="85" presetID="37" presetClass="path" presetSubtype="0" accel="50000" decel="50000" fill="hold" grpId="2" nodeType="withEffect">
                                  <p:stCondLst>
                                    <p:cond delay="0"/>
                                  </p:stCondLst>
                                  <p:childTnLst>
                                    <p:animMotion origin="layout" path="M -3.33333E-6 -0.00093 C 0.00382 0.04213 0.03021 0.16736 0.04445 0.18889 C 0.06233 0.22778 0.07917 0.23935 0.10105 0.25092 C 0.12379 0.26227 0.19896 0.2669 0.2573 0.26227 C 0.31667 0.25764 0.4033 0.24977 0.45539 0.22268 C 0.50764 0.19537 0.55521 0.14282 0.56997 0.0993 C 0.58455 0.05579 0.5882 -0.00394 0.57934 -0.04607 C 0.57066 -0.08796 0.56233 -0.10533 0.51719 -0.15301 C 0.46736 -0.18056 0.30122 -0.30162 0.27223 -0.32454 " pathEditMode="relative" rAng="0" ptsTypes="AAAAAAAAA">
                                      <p:cBhvr>
                                        <p:cTn id="86" dur="2000" fill="hold"/>
                                        <p:tgtEl>
                                          <p:spTgt spid="14"/>
                                        </p:tgtEl>
                                        <p:attrNameLst>
                                          <p:attrName>ppt_x</p:attrName>
                                          <p:attrName>ppt_y</p:attrName>
                                        </p:attrNameLst>
                                      </p:cBhvr>
                                      <p:rCtr x="29201" y="-2940"/>
                                    </p:animMotion>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par>
                                <p:cTn id="90" presetID="10" presetClass="exit" presetSubtype="0" fill="hold" grpId="2" nodeType="withEffect">
                                  <p:stCondLst>
                                    <p:cond delay="0"/>
                                  </p:stCondLst>
                                  <p:iterate type="lt">
                                    <p:tmPct val="0"/>
                                  </p:iterate>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250"/>
                                        <p:tgtEl>
                                          <p:spTgt spid="7"/>
                                        </p:tgtEl>
                                      </p:cBhvr>
                                    </p:animEffect>
                                    <p:set>
                                      <p:cBhvr>
                                        <p:cTn id="95" dur="1" fill="hold">
                                          <p:stCondLst>
                                            <p:cond delay="249"/>
                                          </p:stCondLst>
                                        </p:cTn>
                                        <p:tgtEl>
                                          <p:spTgt spid="7"/>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250"/>
                                        <p:tgtEl>
                                          <p:spTgt spid="6"/>
                                        </p:tgtEl>
                                      </p:cBhvr>
                                    </p:animEffect>
                                    <p:set>
                                      <p:cBhvr>
                                        <p:cTn id="98" dur="1" fill="hold">
                                          <p:stCondLst>
                                            <p:cond delay="249"/>
                                          </p:stCondLst>
                                        </p:cTn>
                                        <p:tgtEl>
                                          <p:spTgt spid="6"/>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250"/>
                                        <p:tgtEl>
                                          <p:spTgt spid="5"/>
                                        </p:tgtEl>
                                      </p:cBhvr>
                                    </p:animEffect>
                                    <p:set>
                                      <p:cBhvr>
                                        <p:cTn id="101" dur="1" fill="hold">
                                          <p:stCondLst>
                                            <p:cond delay="249"/>
                                          </p:stCondLst>
                                        </p:cTn>
                                        <p:tgtEl>
                                          <p:spTgt spid="5"/>
                                        </p:tgtEl>
                                        <p:attrNameLst>
                                          <p:attrName>style.visibility</p:attrName>
                                        </p:attrNameLst>
                                      </p:cBhvr>
                                      <p:to>
                                        <p:strVal val="hidden"/>
                                      </p:to>
                                    </p:set>
                                  </p:childTnLst>
                                </p:cTn>
                              </p:par>
                            </p:childTnLst>
                          </p:cTn>
                        </p:par>
                        <p:par>
                          <p:cTn id="102" fill="hold">
                            <p:stCondLst>
                              <p:cond delay="2000"/>
                            </p:stCondLst>
                            <p:childTnLst>
                              <p:par>
                                <p:cTn id="103" presetID="10" presetClass="exit" presetSubtype="0" fill="hold" grpId="1" nodeType="afterEffect">
                                  <p:stCondLst>
                                    <p:cond delay="0"/>
                                  </p:stCondLst>
                                  <p:childTnLst>
                                    <p:animEffect transition="out" filter="fade">
                                      <p:cBhvr>
                                        <p:cTn id="104" dur="500"/>
                                        <p:tgtEl>
                                          <p:spTgt spid="10"/>
                                        </p:tgtEl>
                                      </p:cBhvr>
                                    </p:animEffect>
                                    <p:set>
                                      <p:cBhvr>
                                        <p:cTn id="105" dur="1" fill="hold">
                                          <p:stCondLst>
                                            <p:cond delay="499"/>
                                          </p:stCondLst>
                                        </p:cTn>
                                        <p:tgtEl>
                                          <p:spTgt spid="10"/>
                                        </p:tgtEl>
                                        <p:attrNameLst>
                                          <p:attrName>style.visibility</p:attrName>
                                        </p:attrNameLst>
                                      </p:cBhvr>
                                      <p:to>
                                        <p:strVal val="hidden"/>
                                      </p:to>
                                    </p:set>
                                  </p:childTnLst>
                                </p:cTn>
                              </p:par>
                            </p:childTnLst>
                          </p:cTn>
                        </p:par>
                        <p:par>
                          <p:cTn id="106" fill="hold">
                            <p:stCondLst>
                              <p:cond delay="2500"/>
                            </p:stCondLst>
                            <p:childTnLst>
                              <p:par>
                                <p:cTn id="107" presetID="23" presetClass="exit" presetSubtype="32" fill="hold" grpId="1" nodeType="afterEffect">
                                  <p:stCondLst>
                                    <p:cond delay="0"/>
                                  </p:stCondLst>
                                  <p:childTnLst>
                                    <p:anim calcmode="lin" valueType="num">
                                      <p:cBhvr>
                                        <p:cTn id="108" dur="1000"/>
                                        <p:tgtEl>
                                          <p:spTgt spid="12"/>
                                        </p:tgtEl>
                                        <p:attrNameLst>
                                          <p:attrName>ppt_w</p:attrName>
                                        </p:attrNameLst>
                                      </p:cBhvr>
                                      <p:tavLst>
                                        <p:tav tm="0">
                                          <p:val>
                                            <p:strVal val="ppt_w"/>
                                          </p:val>
                                        </p:tav>
                                        <p:tav tm="100000">
                                          <p:val>
                                            <p:fltVal val="0"/>
                                          </p:val>
                                        </p:tav>
                                      </p:tavLst>
                                    </p:anim>
                                    <p:anim calcmode="lin" valueType="num">
                                      <p:cBhvr>
                                        <p:cTn id="109" dur="1000"/>
                                        <p:tgtEl>
                                          <p:spTgt spid="12"/>
                                        </p:tgtEl>
                                        <p:attrNameLst>
                                          <p:attrName>ppt_h</p:attrName>
                                        </p:attrNameLst>
                                      </p:cBhvr>
                                      <p:tavLst>
                                        <p:tav tm="0">
                                          <p:val>
                                            <p:strVal val="ppt_h"/>
                                          </p:val>
                                        </p:tav>
                                        <p:tav tm="100000">
                                          <p:val>
                                            <p:fltVal val="0"/>
                                          </p:val>
                                        </p:tav>
                                      </p:tavLst>
                                    </p:anim>
                                    <p:set>
                                      <p:cBhvr>
                                        <p:cTn id="110" dur="1" fill="hold">
                                          <p:stCondLst>
                                            <p:cond delay="999"/>
                                          </p:stCondLst>
                                        </p:cTn>
                                        <p:tgtEl>
                                          <p:spTgt spid="12"/>
                                        </p:tgtEl>
                                        <p:attrNameLst>
                                          <p:attrName>style.visibility</p:attrName>
                                        </p:attrNameLst>
                                      </p:cBhvr>
                                      <p:to>
                                        <p:strVal val="hidden"/>
                                      </p:to>
                                    </p:set>
                                  </p:childTnLst>
                                </p:cTn>
                              </p:par>
                              <p:par>
                                <p:cTn id="111" presetID="23" presetClass="exit" presetSubtype="32" fill="hold" grpId="1" nodeType="withEffect">
                                  <p:stCondLst>
                                    <p:cond delay="0"/>
                                  </p:stCondLst>
                                  <p:childTnLst>
                                    <p:anim calcmode="lin" valueType="num">
                                      <p:cBhvr>
                                        <p:cTn id="112" dur="1000"/>
                                        <p:tgtEl>
                                          <p:spTgt spid="13"/>
                                        </p:tgtEl>
                                        <p:attrNameLst>
                                          <p:attrName>ppt_w</p:attrName>
                                        </p:attrNameLst>
                                      </p:cBhvr>
                                      <p:tavLst>
                                        <p:tav tm="0">
                                          <p:val>
                                            <p:strVal val="ppt_w"/>
                                          </p:val>
                                        </p:tav>
                                        <p:tav tm="100000">
                                          <p:val>
                                            <p:fltVal val="0"/>
                                          </p:val>
                                        </p:tav>
                                      </p:tavLst>
                                    </p:anim>
                                    <p:anim calcmode="lin" valueType="num">
                                      <p:cBhvr>
                                        <p:cTn id="113" dur="1000"/>
                                        <p:tgtEl>
                                          <p:spTgt spid="13"/>
                                        </p:tgtEl>
                                        <p:attrNameLst>
                                          <p:attrName>ppt_h</p:attrName>
                                        </p:attrNameLst>
                                      </p:cBhvr>
                                      <p:tavLst>
                                        <p:tav tm="0">
                                          <p:val>
                                            <p:strVal val="ppt_h"/>
                                          </p:val>
                                        </p:tav>
                                        <p:tav tm="100000">
                                          <p:val>
                                            <p:fltVal val="0"/>
                                          </p:val>
                                        </p:tav>
                                      </p:tavLst>
                                    </p:anim>
                                    <p:set>
                                      <p:cBhvr>
                                        <p:cTn id="114" dur="1" fill="hold">
                                          <p:stCondLst>
                                            <p:cond delay="999"/>
                                          </p:stCondLst>
                                        </p:cTn>
                                        <p:tgtEl>
                                          <p:spTgt spid="13"/>
                                        </p:tgtEl>
                                        <p:attrNameLst>
                                          <p:attrName>style.visibility</p:attrName>
                                        </p:attrNameLst>
                                      </p:cBhvr>
                                      <p:to>
                                        <p:strVal val="hidden"/>
                                      </p:to>
                                    </p:set>
                                  </p:childTnLst>
                                </p:cTn>
                              </p:par>
                              <p:par>
                                <p:cTn id="115" presetID="23" presetClass="exit" presetSubtype="32" fill="hold" grpId="1" nodeType="withEffect">
                                  <p:stCondLst>
                                    <p:cond delay="0"/>
                                  </p:stCondLst>
                                  <p:childTnLst>
                                    <p:anim calcmode="lin" valueType="num">
                                      <p:cBhvr>
                                        <p:cTn id="116" dur="1000"/>
                                        <p:tgtEl>
                                          <p:spTgt spid="14"/>
                                        </p:tgtEl>
                                        <p:attrNameLst>
                                          <p:attrName>ppt_w</p:attrName>
                                        </p:attrNameLst>
                                      </p:cBhvr>
                                      <p:tavLst>
                                        <p:tav tm="0">
                                          <p:val>
                                            <p:strVal val="ppt_w"/>
                                          </p:val>
                                        </p:tav>
                                        <p:tav tm="100000">
                                          <p:val>
                                            <p:fltVal val="0"/>
                                          </p:val>
                                        </p:tav>
                                      </p:tavLst>
                                    </p:anim>
                                    <p:anim calcmode="lin" valueType="num">
                                      <p:cBhvr>
                                        <p:cTn id="117" dur="1000"/>
                                        <p:tgtEl>
                                          <p:spTgt spid="14"/>
                                        </p:tgtEl>
                                        <p:attrNameLst>
                                          <p:attrName>ppt_h</p:attrName>
                                        </p:attrNameLst>
                                      </p:cBhvr>
                                      <p:tavLst>
                                        <p:tav tm="0">
                                          <p:val>
                                            <p:strVal val="ppt_h"/>
                                          </p:val>
                                        </p:tav>
                                        <p:tav tm="100000">
                                          <p:val>
                                            <p:fltVal val="0"/>
                                          </p:val>
                                        </p:tav>
                                      </p:tavLst>
                                    </p:anim>
                                    <p:set>
                                      <p:cBhvr>
                                        <p:cTn id="118" dur="1" fill="hold">
                                          <p:stCondLst>
                                            <p:cond delay="999"/>
                                          </p:stCondLst>
                                        </p:cTn>
                                        <p:tgtEl>
                                          <p:spTgt spid="14"/>
                                        </p:tgtEl>
                                        <p:attrNameLst>
                                          <p:attrName>style.visibility</p:attrName>
                                        </p:attrNameLst>
                                      </p:cBhvr>
                                      <p:to>
                                        <p:strVal val="hidden"/>
                                      </p:to>
                                    </p:set>
                                  </p:childTnLst>
                                </p:cTn>
                              </p:par>
                              <p:par>
                                <p:cTn id="119" presetID="23" presetClass="exit" presetSubtype="32" fill="hold" grpId="1" nodeType="withEffect">
                                  <p:stCondLst>
                                    <p:cond delay="0"/>
                                  </p:stCondLst>
                                  <p:childTnLst>
                                    <p:anim calcmode="lin" valueType="num">
                                      <p:cBhvr>
                                        <p:cTn id="120" dur="1000"/>
                                        <p:tgtEl>
                                          <p:spTgt spid="15"/>
                                        </p:tgtEl>
                                        <p:attrNameLst>
                                          <p:attrName>ppt_w</p:attrName>
                                        </p:attrNameLst>
                                      </p:cBhvr>
                                      <p:tavLst>
                                        <p:tav tm="0">
                                          <p:val>
                                            <p:strVal val="ppt_w"/>
                                          </p:val>
                                        </p:tav>
                                        <p:tav tm="100000">
                                          <p:val>
                                            <p:fltVal val="0"/>
                                          </p:val>
                                        </p:tav>
                                      </p:tavLst>
                                    </p:anim>
                                    <p:anim calcmode="lin" valueType="num">
                                      <p:cBhvr>
                                        <p:cTn id="121" dur="1000"/>
                                        <p:tgtEl>
                                          <p:spTgt spid="15"/>
                                        </p:tgtEl>
                                        <p:attrNameLst>
                                          <p:attrName>ppt_h</p:attrName>
                                        </p:attrNameLst>
                                      </p:cBhvr>
                                      <p:tavLst>
                                        <p:tav tm="0">
                                          <p:val>
                                            <p:strVal val="ppt_h"/>
                                          </p:val>
                                        </p:tav>
                                        <p:tav tm="100000">
                                          <p:val>
                                            <p:fltVal val="0"/>
                                          </p:val>
                                        </p:tav>
                                      </p:tavLst>
                                    </p:anim>
                                    <p:set>
                                      <p:cBhvr>
                                        <p:cTn id="122"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4" grpId="1"/>
      <p:bldP spid="3074" grpId="0"/>
      <p:bldP spid="3074" grpId="1"/>
      <p:bldP spid="9" grpId="0"/>
      <p:bldP spid="9" grpId="2"/>
      <p:bldP spid="9" grpId="3"/>
      <p:bldP spid="10" grpId="0"/>
      <p:bldP spid="10" grpId="1"/>
      <p:bldP spid="10" grpId="2"/>
      <p:bldP spid="10" grpId="3"/>
      <p:bldP spid="12" grpId="0"/>
      <p:bldP spid="12" grpId="1"/>
      <p:bldP spid="12" grpId="2"/>
      <p:bldP spid="12" grpId="3"/>
      <p:bldP spid="8" grpId="0"/>
      <p:bldP spid="8" grpId="1"/>
      <p:bldP spid="8" grpId="2"/>
      <p:bldP spid="13" grpId="0"/>
      <p:bldP spid="13" grpId="1"/>
      <p:bldP spid="13" grpId="2"/>
      <p:bldP spid="13" grpId="3"/>
      <p:bldP spid="14" grpId="0"/>
      <p:bldP spid="14" grpId="1"/>
      <p:bldP spid="14" grpId="2"/>
      <p:bldP spid="14" grpId="3"/>
      <p:bldP spid="15" grpId="0"/>
      <p:bldP spid="15" grpId="1"/>
      <p:bldP spid="15" grpId="2"/>
      <p:bldP spid="15" grpId="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B90775-F3CD-47D1-95B5-C1DC9FFBBD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02" r="9142"/>
          <a:stretch/>
        </p:blipFill>
        <p:spPr>
          <a:xfrm>
            <a:off x="0" y="0"/>
            <a:ext cx="9144000" cy="6858000"/>
          </a:xfrm>
          <a:prstGeom prst="rect">
            <a:avLst/>
          </a:prstGeom>
        </p:spPr>
      </p:pic>
      <p:sp>
        <p:nvSpPr>
          <p:cNvPr id="38" name="!!Star">
            <a:extLst>
              <a:ext uri="{FF2B5EF4-FFF2-40B4-BE49-F238E27FC236}">
                <a16:creationId xmlns:a16="http://schemas.microsoft.com/office/drawing/2014/main" id="{ED64A0D8-414A-4708-9F68-C18021E58A9D}"/>
              </a:ext>
            </a:extLst>
          </p:cNvPr>
          <p:cNvSpPr/>
          <p:nvPr/>
        </p:nvSpPr>
        <p:spPr>
          <a:xfrm>
            <a:off x="-3197" y="165189"/>
            <a:ext cx="1560235" cy="2043012"/>
          </a:xfrm>
          <a:custGeom>
            <a:avLst/>
            <a:gdLst>
              <a:gd name="connsiteX0" fmla="*/ 402847 w 1560235"/>
              <a:gd name="connsiteY0" fmla="*/ 975146 h 2043012"/>
              <a:gd name="connsiteX1" fmla="*/ 233396 w 1560235"/>
              <a:gd name="connsiteY1" fmla="*/ 917597 h 2043012"/>
              <a:gd name="connsiteX2" fmla="*/ 406045 w 1560235"/>
              <a:gd name="connsiteY2" fmla="*/ 1045485 h 2043012"/>
              <a:gd name="connsiteX3" fmla="*/ 211015 w 1560235"/>
              <a:gd name="connsiteY3" fmla="*/ 1019907 h 2043012"/>
              <a:gd name="connsiteX4" fmla="*/ 335706 w 1560235"/>
              <a:gd name="connsiteY4" fmla="*/ 1099837 h 2043012"/>
              <a:gd name="connsiteX5" fmla="*/ 172649 w 1560235"/>
              <a:gd name="connsiteY5" fmla="*/ 1128612 h 2043012"/>
              <a:gd name="connsiteX6" fmla="*/ 268565 w 1560235"/>
              <a:gd name="connsiteY6" fmla="*/ 1182965 h 2043012"/>
              <a:gd name="connsiteX7" fmla="*/ 447608 w 1560235"/>
              <a:gd name="connsiteY7" fmla="*/ 1198951 h 2043012"/>
              <a:gd name="connsiteX8" fmla="*/ 268565 w 1560235"/>
              <a:gd name="connsiteY8" fmla="*/ 1307655 h 2043012"/>
              <a:gd name="connsiteX9" fmla="*/ 364481 w 1560235"/>
              <a:gd name="connsiteY9" fmla="*/ 1301261 h 2043012"/>
              <a:gd name="connsiteX10" fmla="*/ 281354 w 1560235"/>
              <a:gd name="connsiteY10" fmla="*/ 1393980 h 2043012"/>
              <a:gd name="connsiteX11" fmla="*/ 425228 w 1560235"/>
              <a:gd name="connsiteY11" fmla="*/ 1320444 h 2043012"/>
              <a:gd name="connsiteX12" fmla="*/ 338903 w 1560235"/>
              <a:gd name="connsiteY12" fmla="*/ 1461121 h 2043012"/>
              <a:gd name="connsiteX13" fmla="*/ 409242 w 1560235"/>
              <a:gd name="connsiteY13" fmla="*/ 1435544 h 2043012"/>
              <a:gd name="connsiteX14" fmla="*/ 0 w 1560235"/>
              <a:gd name="connsiteY14" fmla="*/ 2011040 h 2043012"/>
              <a:gd name="connsiteX15" fmla="*/ 3197 w 1560235"/>
              <a:gd name="connsiteY15" fmla="*/ 2043012 h 2043012"/>
              <a:gd name="connsiteX16" fmla="*/ 498763 w 1560235"/>
              <a:gd name="connsiteY16" fmla="*/ 1448332 h 2043012"/>
              <a:gd name="connsiteX17" fmla="*/ 521144 w 1560235"/>
              <a:gd name="connsiteY17" fmla="*/ 1585812 h 2043012"/>
              <a:gd name="connsiteX18" fmla="*/ 649032 w 1560235"/>
              <a:gd name="connsiteY18" fmla="*/ 1336430 h 2043012"/>
              <a:gd name="connsiteX19" fmla="*/ 623454 w 1560235"/>
              <a:gd name="connsiteY19" fmla="*/ 1582615 h 2043012"/>
              <a:gd name="connsiteX20" fmla="*/ 687398 w 1560235"/>
              <a:gd name="connsiteY20" fmla="*/ 1470713 h 2043012"/>
              <a:gd name="connsiteX21" fmla="*/ 744948 w 1560235"/>
              <a:gd name="connsiteY21" fmla="*/ 1630573 h 2043012"/>
              <a:gd name="connsiteX22" fmla="*/ 741751 w 1560235"/>
              <a:gd name="connsiteY22" fmla="*/ 1413163 h 2043012"/>
              <a:gd name="connsiteX23" fmla="*/ 943175 w 1560235"/>
              <a:gd name="connsiteY23" fmla="*/ 1684925 h 2043012"/>
              <a:gd name="connsiteX24" fmla="*/ 828075 w 1560235"/>
              <a:gd name="connsiteY24" fmla="*/ 1326839 h 2043012"/>
              <a:gd name="connsiteX25" fmla="*/ 1176570 w 1560235"/>
              <a:gd name="connsiteY25" fmla="*/ 1713700 h 2043012"/>
              <a:gd name="connsiteX26" fmla="*/ 1243712 w 1560235"/>
              <a:gd name="connsiteY26" fmla="*/ 1608193 h 2043012"/>
              <a:gd name="connsiteX27" fmla="*/ 847259 w 1560235"/>
              <a:gd name="connsiteY27" fmla="*/ 1243711 h 2043012"/>
              <a:gd name="connsiteX28" fmla="*/ 1093443 w 1560235"/>
              <a:gd name="connsiteY28" fmla="*/ 1355614 h 2043012"/>
              <a:gd name="connsiteX29" fmla="*/ 1016710 w 1560235"/>
              <a:gd name="connsiteY29" fmla="*/ 1272486 h 2043012"/>
              <a:gd name="connsiteX30" fmla="*/ 1128612 w 1560235"/>
              <a:gd name="connsiteY30" fmla="*/ 1282078 h 2043012"/>
              <a:gd name="connsiteX31" fmla="*/ 1048682 w 1560235"/>
              <a:gd name="connsiteY31" fmla="*/ 1195753 h 2043012"/>
              <a:gd name="connsiteX32" fmla="*/ 1429149 w 1560235"/>
              <a:gd name="connsiteY32" fmla="*/ 1246909 h 2043012"/>
              <a:gd name="connsiteX33" fmla="*/ 1288473 w 1560235"/>
              <a:gd name="connsiteY33" fmla="*/ 1122218 h 2043012"/>
              <a:gd name="connsiteX34" fmla="*/ 1445135 w 1560235"/>
              <a:gd name="connsiteY34" fmla="*/ 1042288 h 2043012"/>
              <a:gd name="connsiteX35" fmla="*/ 955963 w 1560235"/>
              <a:gd name="connsiteY35" fmla="*/ 1067865 h 2043012"/>
              <a:gd name="connsiteX36" fmla="*/ 1189359 w 1560235"/>
              <a:gd name="connsiteY36" fmla="*/ 939977 h 2043012"/>
              <a:gd name="connsiteX37" fmla="*/ 997527 w 1560235"/>
              <a:gd name="connsiteY37" fmla="*/ 1000724 h 2043012"/>
              <a:gd name="connsiteX38" fmla="*/ 1090246 w 1560235"/>
              <a:gd name="connsiteY38" fmla="*/ 892019 h 2043012"/>
              <a:gd name="connsiteX39" fmla="*/ 959161 w 1560235"/>
              <a:gd name="connsiteY39" fmla="*/ 959160 h 2043012"/>
              <a:gd name="connsiteX40" fmla="*/ 1032696 w 1560235"/>
              <a:gd name="connsiteY40" fmla="*/ 850455 h 2043012"/>
              <a:gd name="connsiteX41" fmla="*/ 853653 w 1560235"/>
              <a:gd name="connsiteY41" fmla="*/ 959160 h 2043012"/>
              <a:gd name="connsiteX42" fmla="*/ 1560235 w 1560235"/>
              <a:gd name="connsiteY42" fmla="*/ 0 h 2043012"/>
              <a:gd name="connsiteX43" fmla="*/ 847259 w 1560235"/>
              <a:gd name="connsiteY43" fmla="*/ 853653 h 2043012"/>
              <a:gd name="connsiteX44" fmla="*/ 943175 w 1560235"/>
              <a:gd name="connsiteY44" fmla="*/ 549918 h 2043012"/>
              <a:gd name="connsiteX45" fmla="*/ 780117 w 1560235"/>
              <a:gd name="connsiteY45" fmla="*/ 831272 h 2043012"/>
              <a:gd name="connsiteX46" fmla="*/ 840864 w 1560235"/>
              <a:gd name="connsiteY46" fmla="*/ 537130 h 2043012"/>
              <a:gd name="connsiteX47" fmla="*/ 757737 w 1560235"/>
              <a:gd name="connsiteY47" fmla="*/ 764131 h 2043012"/>
              <a:gd name="connsiteX48" fmla="*/ 719370 w 1560235"/>
              <a:gd name="connsiteY48" fmla="*/ 559510 h 2043012"/>
              <a:gd name="connsiteX49" fmla="*/ 703384 w 1560235"/>
              <a:gd name="connsiteY49" fmla="*/ 741751 h 2043012"/>
              <a:gd name="connsiteX50" fmla="*/ 633046 w 1560235"/>
              <a:gd name="connsiteY50" fmla="*/ 559510 h 2043012"/>
              <a:gd name="connsiteX51" fmla="*/ 649032 w 1560235"/>
              <a:gd name="connsiteY51" fmla="*/ 767328 h 2043012"/>
              <a:gd name="connsiteX52" fmla="*/ 645835 w 1560235"/>
              <a:gd name="connsiteY52" fmla="*/ 856850 h 2043012"/>
              <a:gd name="connsiteX53" fmla="*/ 543524 w 1560235"/>
              <a:gd name="connsiteY53" fmla="*/ 514749 h 2043012"/>
              <a:gd name="connsiteX54" fmla="*/ 524341 w 1560235"/>
              <a:gd name="connsiteY54" fmla="*/ 639440 h 2043012"/>
              <a:gd name="connsiteX55" fmla="*/ 406045 w 1560235"/>
              <a:gd name="connsiteY55" fmla="*/ 537130 h 2043012"/>
              <a:gd name="connsiteX56" fmla="*/ 473186 w 1560235"/>
              <a:gd name="connsiteY56" fmla="*/ 799300 h 2043012"/>
              <a:gd name="connsiteX57" fmla="*/ 246184 w 1560235"/>
              <a:gd name="connsiteY57" fmla="*/ 636243 h 2043012"/>
              <a:gd name="connsiteX58" fmla="*/ 485975 w 1560235"/>
              <a:gd name="connsiteY58" fmla="*/ 923991 h 2043012"/>
              <a:gd name="connsiteX59" fmla="*/ 326114 w 1560235"/>
              <a:gd name="connsiteY59" fmla="*/ 847258 h 2043012"/>
              <a:gd name="connsiteX60" fmla="*/ 402847 w 1560235"/>
              <a:gd name="connsiteY60" fmla="*/ 975146 h 2043012"/>
              <a:gd name="connsiteX0" fmla="*/ 402847 w 1560235"/>
              <a:gd name="connsiteY0" fmla="*/ 975146 h 2043012"/>
              <a:gd name="connsiteX1" fmla="*/ 233396 w 1560235"/>
              <a:gd name="connsiteY1" fmla="*/ 917597 h 2043012"/>
              <a:gd name="connsiteX2" fmla="*/ 406045 w 1560235"/>
              <a:gd name="connsiteY2" fmla="*/ 1045485 h 2043012"/>
              <a:gd name="connsiteX3" fmla="*/ 211015 w 1560235"/>
              <a:gd name="connsiteY3" fmla="*/ 1019907 h 2043012"/>
              <a:gd name="connsiteX4" fmla="*/ 335706 w 1560235"/>
              <a:gd name="connsiteY4" fmla="*/ 1099837 h 2043012"/>
              <a:gd name="connsiteX5" fmla="*/ 172649 w 1560235"/>
              <a:gd name="connsiteY5" fmla="*/ 1128612 h 2043012"/>
              <a:gd name="connsiteX6" fmla="*/ 268565 w 1560235"/>
              <a:gd name="connsiteY6" fmla="*/ 1182965 h 2043012"/>
              <a:gd name="connsiteX7" fmla="*/ 447608 w 1560235"/>
              <a:gd name="connsiteY7" fmla="*/ 1198951 h 2043012"/>
              <a:gd name="connsiteX8" fmla="*/ 268565 w 1560235"/>
              <a:gd name="connsiteY8" fmla="*/ 1307655 h 2043012"/>
              <a:gd name="connsiteX9" fmla="*/ 364481 w 1560235"/>
              <a:gd name="connsiteY9" fmla="*/ 1301261 h 2043012"/>
              <a:gd name="connsiteX10" fmla="*/ 281354 w 1560235"/>
              <a:gd name="connsiteY10" fmla="*/ 1393980 h 2043012"/>
              <a:gd name="connsiteX11" fmla="*/ 425228 w 1560235"/>
              <a:gd name="connsiteY11" fmla="*/ 1320444 h 2043012"/>
              <a:gd name="connsiteX12" fmla="*/ 338903 w 1560235"/>
              <a:gd name="connsiteY12" fmla="*/ 1461121 h 2043012"/>
              <a:gd name="connsiteX13" fmla="*/ 409242 w 1560235"/>
              <a:gd name="connsiteY13" fmla="*/ 1435544 h 2043012"/>
              <a:gd name="connsiteX14" fmla="*/ 0 w 1560235"/>
              <a:gd name="connsiteY14" fmla="*/ 2011040 h 2043012"/>
              <a:gd name="connsiteX15" fmla="*/ 3197 w 1560235"/>
              <a:gd name="connsiteY15" fmla="*/ 2043012 h 2043012"/>
              <a:gd name="connsiteX16" fmla="*/ 498763 w 1560235"/>
              <a:gd name="connsiteY16" fmla="*/ 1448332 h 2043012"/>
              <a:gd name="connsiteX17" fmla="*/ 521144 w 1560235"/>
              <a:gd name="connsiteY17" fmla="*/ 1585812 h 2043012"/>
              <a:gd name="connsiteX18" fmla="*/ 649032 w 1560235"/>
              <a:gd name="connsiteY18" fmla="*/ 1336430 h 2043012"/>
              <a:gd name="connsiteX19" fmla="*/ 623454 w 1560235"/>
              <a:gd name="connsiteY19" fmla="*/ 1582615 h 2043012"/>
              <a:gd name="connsiteX20" fmla="*/ 687398 w 1560235"/>
              <a:gd name="connsiteY20" fmla="*/ 1470713 h 2043012"/>
              <a:gd name="connsiteX21" fmla="*/ 744948 w 1560235"/>
              <a:gd name="connsiteY21" fmla="*/ 1630573 h 2043012"/>
              <a:gd name="connsiteX22" fmla="*/ 741751 w 1560235"/>
              <a:gd name="connsiteY22" fmla="*/ 1413163 h 2043012"/>
              <a:gd name="connsiteX23" fmla="*/ 943175 w 1560235"/>
              <a:gd name="connsiteY23" fmla="*/ 1684925 h 2043012"/>
              <a:gd name="connsiteX24" fmla="*/ 828075 w 1560235"/>
              <a:gd name="connsiteY24" fmla="*/ 1326839 h 2043012"/>
              <a:gd name="connsiteX25" fmla="*/ 1176570 w 1560235"/>
              <a:gd name="connsiteY25" fmla="*/ 1713700 h 2043012"/>
              <a:gd name="connsiteX26" fmla="*/ 1131810 w 1560235"/>
              <a:gd name="connsiteY26" fmla="*/ 1589009 h 2043012"/>
              <a:gd name="connsiteX27" fmla="*/ 1243712 w 1560235"/>
              <a:gd name="connsiteY27" fmla="*/ 1608193 h 2043012"/>
              <a:gd name="connsiteX28" fmla="*/ 847259 w 1560235"/>
              <a:gd name="connsiteY28" fmla="*/ 1243711 h 2043012"/>
              <a:gd name="connsiteX29" fmla="*/ 1093443 w 1560235"/>
              <a:gd name="connsiteY29" fmla="*/ 1355614 h 2043012"/>
              <a:gd name="connsiteX30" fmla="*/ 1016710 w 1560235"/>
              <a:gd name="connsiteY30" fmla="*/ 1272486 h 2043012"/>
              <a:gd name="connsiteX31" fmla="*/ 1128612 w 1560235"/>
              <a:gd name="connsiteY31" fmla="*/ 1282078 h 2043012"/>
              <a:gd name="connsiteX32" fmla="*/ 1048682 w 1560235"/>
              <a:gd name="connsiteY32" fmla="*/ 1195753 h 2043012"/>
              <a:gd name="connsiteX33" fmla="*/ 1429149 w 1560235"/>
              <a:gd name="connsiteY33" fmla="*/ 1246909 h 2043012"/>
              <a:gd name="connsiteX34" fmla="*/ 1288473 w 1560235"/>
              <a:gd name="connsiteY34" fmla="*/ 1122218 h 2043012"/>
              <a:gd name="connsiteX35" fmla="*/ 1445135 w 1560235"/>
              <a:gd name="connsiteY35" fmla="*/ 1042288 h 2043012"/>
              <a:gd name="connsiteX36" fmla="*/ 955963 w 1560235"/>
              <a:gd name="connsiteY36" fmla="*/ 1067865 h 2043012"/>
              <a:gd name="connsiteX37" fmla="*/ 1189359 w 1560235"/>
              <a:gd name="connsiteY37" fmla="*/ 939977 h 2043012"/>
              <a:gd name="connsiteX38" fmla="*/ 997527 w 1560235"/>
              <a:gd name="connsiteY38" fmla="*/ 1000724 h 2043012"/>
              <a:gd name="connsiteX39" fmla="*/ 1090246 w 1560235"/>
              <a:gd name="connsiteY39" fmla="*/ 892019 h 2043012"/>
              <a:gd name="connsiteX40" fmla="*/ 959161 w 1560235"/>
              <a:gd name="connsiteY40" fmla="*/ 959160 h 2043012"/>
              <a:gd name="connsiteX41" fmla="*/ 1032696 w 1560235"/>
              <a:gd name="connsiteY41" fmla="*/ 850455 h 2043012"/>
              <a:gd name="connsiteX42" fmla="*/ 853653 w 1560235"/>
              <a:gd name="connsiteY42" fmla="*/ 959160 h 2043012"/>
              <a:gd name="connsiteX43" fmla="*/ 1560235 w 1560235"/>
              <a:gd name="connsiteY43" fmla="*/ 0 h 2043012"/>
              <a:gd name="connsiteX44" fmla="*/ 847259 w 1560235"/>
              <a:gd name="connsiteY44" fmla="*/ 853653 h 2043012"/>
              <a:gd name="connsiteX45" fmla="*/ 943175 w 1560235"/>
              <a:gd name="connsiteY45" fmla="*/ 549918 h 2043012"/>
              <a:gd name="connsiteX46" fmla="*/ 780117 w 1560235"/>
              <a:gd name="connsiteY46" fmla="*/ 831272 h 2043012"/>
              <a:gd name="connsiteX47" fmla="*/ 840864 w 1560235"/>
              <a:gd name="connsiteY47" fmla="*/ 537130 h 2043012"/>
              <a:gd name="connsiteX48" fmla="*/ 757737 w 1560235"/>
              <a:gd name="connsiteY48" fmla="*/ 764131 h 2043012"/>
              <a:gd name="connsiteX49" fmla="*/ 719370 w 1560235"/>
              <a:gd name="connsiteY49" fmla="*/ 559510 h 2043012"/>
              <a:gd name="connsiteX50" fmla="*/ 703384 w 1560235"/>
              <a:gd name="connsiteY50" fmla="*/ 741751 h 2043012"/>
              <a:gd name="connsiteX51" fmla="*/ 633046 w 1560235"/>
              <a:gd name="connsiteY51" fmla="*/ 559510 h 2043012"/>
              <a:gd name="connsiteX52" fmla="*/ 649032 w 1560235"/>
              <a:gd name="connsiteY52" fmla="*/ 767328 h 2043012"/>
              <a:gd name="connsiteX53" fmla="*/ 645835 w 1560235"/>
              <a:gd name="connsiteY53" fmla="*/ 856850 h 2043012"/>
              <a:gd name="connsiteX54" fmla="*/ 543524 w 1560235"/>
              <a:gd name="connsiteY54" fmla="*/ 514749 h 2043012"/>
              <a:gd name="connsiteX55" fmla="*/ 524341 w 1560235"/>
              <a:gd name="connsiteY55" fmla="*/ 639440 h 2043012"/>
              <a:gd name="connsiteX56" fmla="*/ 406045 w 1560235"/>
              <a:gd name="connsiteY56" fmla="*/ 537130 h 2043012"/>
              <a:gd name="connsiteX57" fmla="*/ 473186 w 1560235"/>
              <a:gd name="connsiteY57" fmla="*/ 799300 h 2043012"/>
              <a:gd name="connsiteX58" fmla="*/ 246184 w 1560235"/>
              <a:gd name="connsiteY58" fmla="*/ 636243 h 2043012"/>
              <a:gd name="connsiteX59" fmla="*/ 485975 w 1560235"/>
              <a:gd name="connsiteY59" fmla="*/ 923991 h 2043012"/>
              <a:gd name="connsiteX60" fmla="*/ 326114 w 1560235"/>
              <a:gd name="connsiteY60" fmla="*/ 847258 h 2043012"/>
              <a:gd name="connsiteX61" fmla="*/ 402847 w 1560235"/>
              <a:gd name="connsiteY61" fmla="*/ 975146 h 20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60235" h="2043012">
                <a:moveTo>
                  <a:pt x="402847" y="975146"/>
                </a:moveTo>
                <a:lnTo>
                  <a:pt x="233396" y="917597"/>
                </a:lnTo>
                <a:lnTo>
                  <a:pt x="406045" y="1045485"/>
                </a:lnTo>
                <a:lnTo>
                  <a:pt x="211015" y="1019907"/>
                </a:lnTo>
                <a:lnTo>
                  <a:pt x="335706" y="1099837"/>
                </a:lnTo>
                <a:lnTo>
                  <a:pt x="172649" y="1128612"/>
                </a:lnTo>
                <a:lnTo>
                  <a:pt x="268565" y="1182965"/>
                </a:lnTo>
                <a:lnTo>
                  <a:pt x="447608" y="1198951"/>
                </a:lnTo>
                <a:lnTo>
                  <a:pt x="268565" y="1307655"/>
                </a:lnTo>
                <a:lnTo>
                  <a:pt x="364481" y="1301261"/>
                </a:lnTo>
                <a:lnTo>
                  <a:pt x="281354" y="1393980"/>
                </a:lnTo>
                <a:lnTo>
                  <a:pt x="425228" y="1320444"/>
                </a:lnTo>
                <a:lnTo>
                  <a:pt x="338903" y="1461121"/>
                </a:lnTo>
                <a:lnTo>
                  <a:pt x="409242" y="1435544"/>
                </a:lnTo>
                <a:lnTo>
                  <a:pt x="0" y="2011040"/>
                </a:lnTo>
                <a:lnTo>
                  <a:pt x="3197" y="2043012"/>
                </a:lnTo>
                <a:lnTo>
                  <a:pt x="498763" y="1448332"/>
                </a:lnTo>
                <a:lnTo>
                  <a:pt x="521144" y="1585812"/>
                </a:lnTo>
                <a:lnTo>
                  <a:pt x="649032" y="1336430"/>
                </a:lnTo>
                <a:lnTo>
                  <a:pt x="623454" y="1582615"/>
                </a:lnTo>
                <a:lnTo>
                  <a:pt x="687398" y="1470713"/>
                </a:lnTo>
                <a:lnTo>
                  <a:pt x="744948" y="1630573"/>
                </a:lnTo>
                <a:cubicBezTo>
                  <a:pt x="743882" y="1558103"/>
                  <a:pt x="742817" y="1485633"/>
                  <a:pt x="741751" y="1413163"/>
                </a:cubicBezTo>
                <a:lnTo>
                  <a:pt x="943175" y="1684925"/>
                </a:lnTo>
                <a:lnTo>
                  <a:pt x="828075" y="1326839"/>
                </a:lnTo>
                <a:lnTo>
                  <a:pt x="1176570" y="1713700"/>
                </a:lnTo>
                <a:cubicBezTo>
                  <a:pt x="1187227" y="1693451"/>
                  <a:pt x="1121153" y="1609258"/>
                  <a:pt x="1131810" y="1589009"/>
                </a:cubicBezTo>
                <a:lnTo>
                  <a:pt x="1243712" y="1608193"/>
                </a:lnTo>
                <a:lnTo>
                  <a:pt x="847259" y="1243711"/>
                </a:lnTo>
                <a:lnTo>
                  <a:pt x="1093443" y="1355614"/>
                </a:lnTo>
                <a:lnTo>
                  <a:pt x="1016710" y="1272486"/>
                </a:lnTo>
                <a:lnTo>
                  <a:pt x="1128612" y="1282078"/>
                </a:lnTo>
                <a:lnTo>
                  <a:pt x="1048682" y="1195753"/>
                </a:lnTo>
                <a:lnTo>
                  <a:pt x="1429149" y="1246909"/>
                </a:lnTo>
                <a:lnTo>
                  <a:pt x="1288473" y="1122218"/>
                </a:lnTo>
                <a:lnTo>
                  <a:pt x="1445135" y="1042288"/>
                </a:lnTo>
                <a:lnTo>
                  <a:pt x="955963" y="1067865"/>
                </a:lnTo>
                <a:lnTo>
                  <a:pt x="1189359" y="939977"/>
                </a:lnTo>
                <a:lnTo>
                  <a:pt x="997527" y="1000724"/>
                </a:lnTo>
                <a:lnTo>
                  <a:pt x="1090246" y="892019"/>
                </a:lnTo>
                <a:lnTo>
                  <a:pt x="959161" y="959160"/>
                </a:lnTo>
                <a:lnTo>
                  <a:pt x="1032696" y="850455"/>
                </a:lnTo>
                <a:lnTo>
                  <a:pt x="853653" y="959160"/>
                </a:lnTo>
                <a:lnTo>
                  <a:pt x="1560235" y="0"/>
                </a:lnTo>
                <a:lnTo>
                  <a:pt x="847259" y="853653"/>
                </a:lnTo>
                <a:lnTo>
                  <a:pt x="943175" y="549918"/>
                </a:lnTo>
                <a:lnTo>
                  <a:pt x="780117" y="831272"/>
                </a:lnTo>
                <a:lnTo>
                  <a:pt x="840864" y="537130"/>
                </a:lnTo>
                <a:lnTo>
                  <a:pt x="757737" y="764131"/>
                </a:lnTo>
                <a:lnTo>
                  <a:pt x="719370" y="559510"/>
                </a:lnTo>
                <a:lnTo>
                  <a:pt x="703384" y="741751"/>
                </a:lnTo>
                <a:lnTo>
                  <a:pt x="633046" y="559510"/>
                </a:lnTo>
                <a:lnTo>
                  <a:pt x="649032" y="767328"/>
                </a:lnTo>
                <a:lnTo>
                  <a:pt x="645835" y="856850"/>
                </a:lnTo>
                <a:lnTo>
                  <a:pt x="543524" y="514749"/>
                </a:lnTo>
                <a:lnTo>
                  <a:pt x="524341" y="639440"/>
                </a:lnTo>
                <a:lnTo>
                  <a:pt x="406045" y="537130"/>
                </a:lnTo>
                <a:lnTo>
                  <a:pt x="473186" y="799300"/>
                </a:lnTo>
                <a:lnTo>
                  <a:pt x="246184" y="636243"/>
                </a:lnTo>
                <a:lnTo>
                  <a:pt x="485975" y="923991"/>
                </a:lnTo>
                <a:lnTo>
                  <a:pt x="326114" y="847258"/>
                </a:lnTo>
                <a:lnTo>
                  <a:pt x="402847" y="975146"/>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Rectangle 2"/>
          <p:cNvSpPr>
            <a:spLocks noGrp="1" noChangeArrowheads="1"/>
          </p:cNvSpPr>
          <p:nvPr>
            <p:ph type="title"/>
          </p:nvPr>
        </p:nvSpPr>
        <p:spPr>
          <a:xfrm>
            <a:off x="262327" y="289719"/>
            <a:ext cx="8619345"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put to death your members which are on the earth: fornication, uncleanness, passion, evil desire, and covetousness, which is idolatry. Because of these things the wrath of God is coming upon the sons of disobedience, in which you yourselves once walked when you lived in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3:5-7 </a:t>
            </a:r>
          </a:p>
        </p:txBody>
      </p:sp>
      <p:sp>
        <p:nvSpPr>
          <p:cNvPr id="17" name="Title 1">
            <a:extLst>
              <a:ext uri="{FF2B5EF4-FFF2-40B4-BE49-F238E27FC236}">
                <a16:creationId xmlns:a16="http://schemas.microsoft.com/office/drawing/2014/main" id="{24FBB11C-064E-4DB2-87B3-0897B1E3835D}"/>
              </a:ext>
            </a:extLst>
          </p:cNvPr>
          <p:cNvSpPr txBox="1">
            <a:spLocks/>
          </p:cNvSpPr>
          <p:nvPr/>
        </p:nvSpPr>
        <p:spPr>
          <a:xfrm>
            <a:off x="3100183" y="4393926"/>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covetousness</a:t>
            </a:r>
          </a:p>
        </p:txBody>
      </p:sp>
      <p:sp>
        <p:nvSpPr>
          <p:cNvPr id="4" name="Rectangle 2">
            <a:extLst>
              <a:ext uri="{FF2B5EF4-FFF2-40B4-BE49-F238E27FC236}">
                <a16:creationId xmlns:a16="http://schemas.microsoft.com/office/drawing/2014/main" id="{DC9AD5B6-F384-40E8-8193-DA5A5B982C3D}"/>
              </a:ext>
            </a:extLst>
          </p:cNvPr>
          <p:cNvSpPr txBox="1">
            <a:spLocks noChangeArrowheads="1"/>
          </p:cNvSpPr>
          <p:nvPr/>
        </p:nvSpPr>
        <p:spPr bwMode="auto">
          <a:xfrm>
            <a:off x="3630729" y="3710246"/>
            <a:ext cx="126694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F8208D7-BB27-412F-B94C-269F0246ED2A}"/>
              </a:ext>
            </a:extLst>
          </p:cNvPr>
          <p:cNvSpPr txBox="1">
            <a:spLocks noChangeArrowheads="1"/>
          </p:cNvSpPr>
          <p:nvPr/>
        </p:nvSpPr>
        <p:spPr bwMode="auto">
          <a:xfrm>
            <a:off x="928295" y="1018316"/>
            <a:ext cx="7602388" cy="495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to death:</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fornication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uncleanness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passion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evil desire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covetousness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which is idolatry</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45702B7-553D-40AA-9B00-463A412888EC}"/>
              </a:ext>
            </a:extLst>
          </p:cNvPr>
          <p:cNvSpPr txBox="1">
            <a:spLocks noChangeArrowheads="1"/>
          </p:cNvSpPr>
          <p:nvPr/>
        </p:nvSpPr>
        <p:spPr bwMode="auto">
          <a:xfrm>
            <a:off x="3550652" y="356133"/>
            <a:ext cx="326741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put to death</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BEC1C95-6D03-4BA3-8DF0-C7C7E10E9B53}"/>
              </a:ext>
            </a:extLst>
          </p:cNvPr>
          <p:cNvSpPr txBox="1">
            <a:spLocks noChangeArrowheads="1"/>
          </p:cNvSpPr>
          <p:nvPr/>
        </p:nvSpPr>
        <p:spPr bwMode="auto">
          <a:xfrm>
            <a:off x="451363" y="1697144"/>
            <a:ext cx="293917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fornication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C1B5E69-B7F3-4D67-B248-32AD38888354}"/>
              </a:ext>
            </a:extLst>
          </p:cNvPr>
          <p:cNvSpPr txBox="1">
            <a:spLocks noChangeArrowheads="1"/>
          </p:cNvSpPr>
          <p:nvPr/>
        </p:nvSpPr>
        <p:spPr bwMode="auto">
          <a:xfrm>
            <a:off x="3262337" y="1697327"/>
            <a:ext cx="326741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uncleanness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9B20C90-15FC-4B72-A573-D7C5598DD19C}"/>
              </a:ext>
            </a:extLst>
          </p:cNvPr>
          <p:cNvSpPr txBox="1">
            <a:spLocks noChangeArrowheads="1"/>
          </p:cNvSpPr>
          <p:nvPr/>
        </p:nvSpPr>
        <p:spPr bwMode="auto">
          <a:xfrm>
            <a:off x="6421682" y="1697328"/>
            <a:ext cx="209843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passion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D8BBCF6-1358-414B-AD31-9F630A71E26B}"/>
              </a:ext>
            </a:extLst>
          </p:cNvPr>
          <p:cNvSpPr txBox="1">
            <a:spLocks noChangeArrowheads="1"/>
          </p:cNvSpPr>
          <p:nvPr/>
        </p:nvSpPr>
        <p:spPr bwMode="auto">
          <a:xfrm>
            <a:off x="213763" y="2367558"/>
            <a:ext cx="266113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evil desire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4C6FA57-D27F-4489-9FA4-F8528DC6152F}"/>
              </a:ext>
            </a:extLst>
          </p:cNvPr>
          <p:cNvSpPr txBox="1">
            <a:spLocks noChangeArrowheads="1"/>
          </p:cNvSpPr>
          <p:nvPr/>
        </p:nvSpPr>
        <p:spPr bwMode="auto">
          <a:xfrm>
            <a:off x="3647001" y="2365359"/>
            <a:ext cx="38418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covetousness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D2E8958-4438-453C-B523-B60CD497B1B6}"/>
              </a:ext>
            </a:extLst>
          </p:cNvPr>
          <p:cNvSpPr txBox="1">
            <a:spLocks noChangeArrowheads="1"/>
          </p:cNvSpPr>
          <p:nvPr/>
        </p:nvSpPr>
        <p:spPr bwMode="auto">
          <a:xfrm>
            <a:off x="7209693" y="2365542"/>
            <a:ext cx="175846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which</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7664AA8-4ED1-4A75-A051-D372F9510AA8}"/>
              </a:ext>
            </a:extLst>
          </p:cNvPr>
          <p:cNvSpPr txBox="1">
            <a:spLocks noChangeArrowheads="1"/>
          </p:cNvSpPr>
          <p:nvPr/>
        </p:nvSpPr>
        <p:spPr bwMode="auto">
          <a:xfrm>
            <a:off x="382465" y="3035956"/>
            <a:ext cx="2637693"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is idolatry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9126996-5CE7-4485-9153-D95A666A1B4E}"/>
              </a:ext>
            </a:extLst>
          </p:cNvPr>
          <p:cNvSpPr txBox="1">
            <a:spLocks noChangeArrowheads="1"/>
          </p:cNvSpPr>
          <p:nvPr/>
        </p:nvSpPr>
        <p:spPr bwMode="auto">
          <a:xfrm>
            <a:off x="8205536" y="1025890"/>
            <a:ext cx="341070"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Arrow: Bent-Up 9">
            <a:extLst>
              <a:ext uri="{FF2B5EF4-FFF2-40B4-BE49-F238E27FC236}">
                <a16:creationId xmlns:a16="http://schemas.microsoft.com/office/drawing/2014/main" id="{2A3069D6-9340-4A48-9829-DDB90B100364}"/>
              </a:ext>
            </a:extLst>
          </p:cNvPr>
          <p:cNvSpPr/>
          <p:nvPr/>
        </p:nvSpPr>
        <p:spPr>
          <a:xfrm rot="5400000">
            <a:off x="3882353" y="5353366"/>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85966885-D4F5-41A4-AAA8-A7F984F9D258}"/>
              </a:ext>
            </a:extLst>
          </p:cNvPr>
          <p:cNvSpPr txBox="1">
            <a:spLocks noChangeArrowheads="1"/>
          </p:cNvSpPr>
          <p:nvPr/>
        </p:nvSpPr>
        <p:spPr bwMode="auto">
          <a:xfrm>
            <a:off x="5758376" y="5120465"/>
            <a:ext cx="67055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7780" cmpd="sng">
                  <a:solidFill>
                    <a:srgbClr val="FFFFFF"/>
                  </a:solidFill>
                  <a:prstDash val="solid"/>
                  <a:miter lim="800000"/>
                </a:ln>
                <a:solidFill>
                  <a:srgbClr val="0066FF"/>
                </a:solidFill>
                <a:effectLst>
                  <a:glow rad="279400">
                    <a:schemeClr val="tx1"/>
                  </a:glow>
                  <a:outerShdw blurRad="50800" algn="tl" rotWithShape="0">
                    <a:srgbClr val="000000"/>
                  </a:outerShdw>
                </a:effectLst>
                <a:latin typeface="Calibri" panose="020F0502020204030204" pitchFamily="34" charset="0"/>
              </a:rPr>
              <a:t>=</a:t>
            </a:r>
            <a:endParaRPr lang="en-US" altLang="en-US" sz="6000" b="1" i="1" kern="0" dirty="0">
              <a:ln w="17780" cmpd="sng">
                <a:solidFill>
                  <a:srgbClr val="FFFFFF"/>
                </a:solidFill>
                <a:prstDash val="solid"/>
                <a:miter lim="800000"/>
              </a:ln>
              <a:solidFill>
                <a:srgbClr val="0066FF"/>
              </a:solidFill>
              <a:effectLst>
                <a:glow rad="279400">
                  <a:schemeClr val="tx1"/>
                </a:glow>
                <a:outerShdw blurRad="50800" algn="tl" rotWithShape="0">
                  <a:srgbClr val="000000"/>
                </a:outerShdw>
              </a:effectLst>
              <a:latin typeface="Calibri" panose="020F0502020204030204" pitchFamily="34" charset="0"/>
            </a:endParaRPr>
          </a:p>
        </p:txBody>
      </p:sp>
      <p:sp>
        <p:nvSpPr>
          <p:cNvPr id="2" name="TextBox 1">
            <a:extLst>
              <a:ext uri="{FF2B5EF4-FFF2-40B4-BE49-F238E27FC236}">
                <a16:creationId xmlns:a16="http://schemas.microsoft.com/office/drawing/2014/main" id="{9678C2D1-062F-43DC-8E26-B5788A3FBE1A}"/>
              </a:ext>
            </a:extLst>
          </p:cNvPr>
          <p:cNvSpPr txBox="1"/>
          <p:nvPr/>
        </p:nvSpPr>
        <p:spPr>
          <a:xfrm>
            <a:off x="1876927" y="3199425"/>
            <a:ext cx="1696453" cy="369332"/>
          </a:xfrm>
          <a:prstGeom prst="rect">
            <a:avLst/>
          </a:prstGeom>
          <a:noFill/>
        </p:spPr>
        <p:txBody>
          <a:bodyPr wrap="square" rtlCol="0">
            <a:spAutoFit/>
          </a:bodyPr>
          <a:lstStyle/>
          <a:p>
            <a:r>
              <a:rPr lang="en-US" dirty="0">
                <a:solidFill>
                  <a:schemeClr val="bg1"/>
                </a:solidFill>
              </a:rPr>
              <a:t>San Francisco</a:t>
            </a:r>
          </a:p>
        </p:txBody>
      </p:sp>
      <p:sp>
        <p:nvSpPr>
          <p:cNvPr id="21" name="TextBox 20">
            <a:extLst>
              <a:ext uri="{FF2B5EF4-FFF2-40B4-BE49-F238E27FC236}">
                <a16:creationId xmlns:a16="http://schemas.microsoft.com/office/drawing/2014/main" id="{1AC82FAA-CF2D-455F-9585-B240AF90CD39}"/>
              </a:ext>
            </a:extLst>
          </p:cNvPr>
          <p:cNvSpPr txBox="1"/>
          <p:nvPr/>
        </p:nvSpPr>
        <p:spPr>
          <a:xfrm>
            <a:off x="3738461" y="3099812"/>
            <a:ext cx="954505" cy="369332"/>
          </a:xfrm>
          <a:prstGeom prst="rect">
            <a:avLst/>
          </a:prstGeom>
          <a:noFill/>
        </p:spPr>
        <p:txBody>
          <a:bodyPr wrap="square" rtlCol="0">
            <a:spAutoFit/>
          </a:bodyPr>
          <a:lstStyle/>
          <a:p>
            <a:r>
              <a:rPr lang="en-US" dirty="0">
                <a:solidFill>
                  <a:schemeClr val="bg1"/>
                </a:solidFill>
              </a:rPr>
              <a:t>Denver</a:t>
            </a:r>
          </a:p>
        </p:txBody>
      </p:sp>
      <p:sp>
        <p:nvSpPr>
          <p:cNvPr id="23" name="TextBox 22">
            <a:extLst>
              <a:ext uri="{FF2B5EF4-FFF2-40B4-BE49-F238E27FC236}">
                <a16:creationId xmlns:a16="http://schemas.microsoft.com/office/drawing/2014/main" id="{229D1A71-E42A-47EC-8EFD-135AF07897E4}"/>
              </a:ext>
            </a:extLst>
          </p:cNvPr>
          <p:cNvSpPr txBox="1"/>
          <p:nvPr/>
        </p:nvSpPr>
        <p:spPr>
          <a:xfrm>
            <a:off x="4303295" y="4483768"/>
            <a:ext cx="846222" cy="369332"/>
          </a:xfrm>
          <a:prstGeom prst="rect">
            <a:avLst/>
          </a:prstGeom>
          <a:noFill/>
        </p:spPr>
        <p:txBody>
          <a:bodyPr wrap="square" rtlCol="0">
            <a:spAutoFit/>
          </a:bodyPr>
          <a:lstStyle/>
          <a:p>
            <a:r>
              <a:rPr lang="en-US" dirty="0">
                <a:solidFill>
                  <a:schemeClr val="bg1"/>
                </a:solidFill>
              </a:rPr>
              <a:t>Dallas</a:t>
            </a:r>
          </a:p>
        </p:txBody>
      </p:sp>
      <p:sp>
        <p:nvSpPr>
          <p:cNvPr id="24" name="TextBox 23">
            <a:extLst>
              <a:ext uri="{FF2B5EF4-FFF2-40B4-BE49-F238E27FC236}">
                <a16:creationId xmlns:a16="http://schemas.microsoft.com/office/drawing/2014/main" id="{728EC94B-FFB4-4DF5-8EB1-228801309E5C}"/>
              </a:ext>
            </a:extLst>
          </p:cNvPr>
          <p:cNvSpPr txBox="1"/>
          <p:nvPr/>
        </p:nvSpPr>
        <p:spPr>
          <a:xfrm>
            <a:off x="4399547" y="5157536"/>
            <a:ext cx="1098885" cy="369332"/>
          </a:xfrm>
          <a:prstGeom prst="rect">
            <a:avLst/>
          </a:prstGeom>
          <a:noFill/>
        </p:spPr>
        <p:txBody>
          <a:bodyPr wrap="square" rtlCol="0">
            <a:spAutoFit/>
          </a:bodyPr>
          <a:lstStyle/>
          <a:p>
            <a:r>
              <a:rPr lang="en-US" dirty="0">
                <a:solidFill>
                  <a:schemeClr val="bg1"/>
                </a:solidFill>
              </a:rPr>
              <a:t>Houston</a:t>
            </a:r>
          </a:p>
        </p:txBody>
      </p:sp>
      <p:sp>
        <p:nvSpPr>
          <p:cNvPr id="25" name="TextBox 24">
            <a:extLst>
              <a:ext uri="{FF2B5EF4-FFF2-40B4-BE49-F238E27FC236}">
                <a16:creationId xmlns:a16="http://schemas.microsoft.com/office/drawing/2014/main" id="{865910AD-4A98-432B-BFE9-A5091C5C0C27}"/>
              </a:ext>
            </a:extLst>
          </p:cNvPr>
          <p:cNvSpPr txBox="1"/>
          <p:nvPr/>
        </p:nvSpPr>
        <p:spPr>
          <a:xfrm>
            <a:off x="6300536" y="4604085"/>
            <a:ext cx="942473" cy="369332"/>
          </a:xfrm>
          <a:prstGeom prst="rect">
            <a:avLst/>
          </a:prstGeom>
          <a:noFill/>
        </p:spPr>
        <p:txBody>
          <a:bodyPr wrap="square" rtlCol="0">
            <a:spAutoFit/>
          </a:bodyPr>
          <a:lstStyle/>
          <a:p>
            <a:r>
              <a:rPr lang="en-US" dirty="0">
                <a:solidFill>
                  <a:schemeClr val="bg1"/>
                </a:solidFill>
              </a:rPr>
              <a:t>Atlanta</a:t>
            </a:r>
          </a:p>
        </p:txBody>
      </p:sp>
      <p:sp>
        <p:nvSpPr>
          <p:cNvPr id="26" name="TextBox 25">
            <a:extLst>
              <a:ext uri="{FF2B5EF4-FFF2-40B4-BE49-F238E27FC236}">
                <a16:creationId xmlns:a16="http://schemas.microsoft.com/office/drawing/2014/main" id="{3B3575A4-DA3D-452C-BE64-3EBA0E63F986}"/>
              </a:ext>
            </a:extLst>
          </p:cNvPr>
          <p:cNvSpPr txBox="1"/>
          <p:nvPr/>
        </p:nvSpPr>
        <p:spPr>
          <a:xfrm>
            <a:off x="6926180" y="6372726"/>
            <a:ext cx="834190" cy="369332"/>
          </a:xfrm>
          <a:prstGeom prst="rect">
            <a:avLst/>
          </a:prstGeom>
          <a:noFill/>
        </p:spPr>
        <p:txBody>
          <a:bodyPr wrap="square" rtlCol="0">
            <a:spAutoFit/>
          </a:bodyPr>
          <a:lstStyle/>
          <a:p>
            <a:r>
              <a:rPr lang="en-US" dirty="0">
                <a:solidFill>
                  <a:schemeClr val="bg1"/>
                </a:solidFill>
              </a:rPr>
              <a:t>Miami</a:t>
            </a:r>
          </a:p>
        </p:txBody>
      </p:sp>
      <p:sp>
        <p:nvSpPr>
          <p:cNvPr id="27" name="TextBox 26">
            <a:extLst>
              <a:ext uri="{FF2B5EF4-FFF2-40B4-BE49-F238E27FC236}">
                <a16:creationId xmlns:a16="http://schemas.microsoft.com/office/drawing/2014/main" id="{F11A7265-4E48-4EDE-AF65-2D77C0AB7C63}"/>
              </a:ext>
            </a:extLst>
          </p:cNvPr>
          <p:cNvSpPr txBox="1"/>
          <p:nvPr/>
        </p:nvSpPr>
        <p:spPr>
          <a:xfrm>
            <a:off x="7984957" y="3268719"/>
            <a:ext cx="1159043" cy="369332"/>
          </a:xfrm>
          <a:prstGeom prst="rect">
            <a:avLst/>
          </a:prstGeom>
          <a:noFill/>
        </p:spPr>
        <p:txBody>
          <a:bodyPr wrap="square" rtlCol="0">
            <a:spAutoFit/>
          </a:bodyPr>
          <a:lstStyle/>
          <a:p>
            <a:r>
              <a:rPr lang="en-US" dirty="0">
                <a:solidFill>
                  <a:schemeClr val="bg1"/>
                </a:solidFill>
              </a:rPr>
              <a:t>New York</a:t>
            </a:r>
          </a:p>
        </p:txBody>
      </p:sp>
      <p:sp>
        <p:nvSpPr>
          <p:cNvPr id="28" name="TextBox 27">
            <a:extLst>
              <a:ext uri="{FF2B5EF4-FFF2-40B4-BE49-F238E27FC236}">
                <a16:creationId xmlns:a16="http://schemas.microsoft.com/office/drawing/2014/main" id="{B70A2CB2-3520-4D27-BE57-A21578AD772B}"/>
              </a:ext>
            </a:extLst>
          </p:cNvPr>
          <p:cNvSpPr txBox="1"/>
          <p:nvPr/>
        </p:nvSpPr>
        <p:spPr>
          <a:xfrm>
            <a:off x="8225589" y="2986049"/>
            <a:ext cx="918411" cy="369332"/>
          </a:xfrm>
          <a:prstGeom prst="rect">
            <a:avLst/>
          </a:prstGeom>
          <a:noFill/>
        </p:spPr>
        <p:txBody>
          <a:bodyPr wrap="square" rtlCol="0">
            <a:spAutoFit/>
          </a:bodyPr>
          <a:lstStyle/>
          <a:p>
            <a:r>
              <a:rPr lang="en-US" dirty="0">
                <a:solidFill>
                  <a:schemeClr val="bg1"/>
                </a:solidFill>
              </a:rPr>
              <a:t>Boston</a:t>
            </a:r>
          </a:p>
        </p:txBody>
      </p:sp>
      <p:sp>
        <p:nvSpPr>
          <p:cNvPr id="29" name="TextBox 28">
            <a:extLst>
              <a:ext uri="{FF2B5EF4-FFF2-40B4-BE49-F238E27FC236}">
                <a16:creationId xmlns:a16="http://schemas.microsoft.com/office/drawing/2014/main" id="{6780E2C2-16E4-4422-B7C1-61A1C7187F04}"/>
              </a:ext>
            </a:extLst>
          </p:cNvPr>
          <p:cNvSpPr txBox="1"/>
          <p:nvPr/>
        </p:nvSpPr>
        <p:spPr>
          <a:xfrm>
            <a:off x="5707398" y="3218299"/>
            <a:ext cx="1089187" cy="369332"/>
          </a:xfrm>
          <a:prstGeom prst="rect">
            <a:avLst/>
          </a:prstGeom>
          <a:noFill/>
        </p:spPr>
        <p:txBody>
          <a:bodyPr wrap="square" rtlCol="0">
            <a:spAutoFit/>
          </a:bodyPr>
          <a:lstStyle/>
          <a:p>
            <a:r>
              <a:rPr lang="en-US" dirty="0">
                <a:solidFill>
                  <a:schemeClr val="bg1"/>
                </a:solidFill>
              </a:rPr>
              <a:t>Chicago</a:t>
            </a:r>
          </a:p>
        </p:txBody>
      </p:sp>
      <p:sp>
        <p:nvSpPr>
          <p:cNvPr id="30" name="TextBox 29">
            <a:extLst>
              <a:ext uri="{FF2B5EF4-FFF2-40B4-BE49-F238E27FC236}">
                <a16:creationId xmlns:a16="http://schemas.microsoft.com/office/drawing/2014/main" id="{01F4676D-1D47-4F96-A6D8-BB8B21F7B31C}"/>
              </a:ext>
            </a:extLst>
          </p:cNvPr>
          <p:cNvSpPr txBox="1"/>
          <p:nvPr/>
        </p:nvSpPr>
        <p:spPr>
          <a:xfrm>
            <a:off x="5297965" y="2467671"/>
            <a:ext cx="1430381" cy="369332"/>
          </a:xfrm>
          <a:prstGeom prst="rect">
            <a:avLst/>
          </a:prstGeom>
          <a:noFill/>
        </p:spPr>
        <p:txBody>
          <a:bodyPr wrap="square" rtlCol="0">
            <a:spAutoFit/>
          </a:bodyPr>
          <a:lstStyle/>
          <a:p>
            <a:r>
              <a:rPr lang="en-US" dirty="0">
                <a:solidFill>
                  <a:schemeClr val="bg1"/>
                </a:solidFill>
              </a:rPr>
              <a:t>Minneapolis</a:t>
            </a:r>
          </a:p>
        </p:txBody>
      </p:sp>
      <p:sp>
        <p:nvSpPr>
          <p:cNvPr id="31" name="TextBox 30">
            <a:extLst>
              <a:ext uri="{FF2B5EF4-FFF2-40B4-BE49-F238E27FC236}">
                <a16:creationId xmlns:a16="http://schemas.microsoft.com/office/drawing/2014/main" id="{5EC00FD4-1F61-4967-9B3D-401F549C6907}"/>
              </a:ext>
            </a:extLst>
          </p:cNvPr>
          <p:cNvSpPr txBox="1"/>
          <p:nvPr/>
        </p:nvSpPr>
        <p:spPr>
          <a:xfrm>
            <a:off x="6543520" y="2952715"/>
            <a:ext cx="1370770" cy="369332"/>
          </a:xfrm>
          <a:prstGeom prst="rect">
            <a:avLst/>
          </a:prstGeom>
          <a:noFill/>
        </p:spPr>
        <p:txBody>
          <a:bodyPr wrap="square" rtlCol="0">
            <a:spAutoFit/>
          </a:bodyPr>
          <a:lstStyle/>
          <a:p>
            <a:r>
              <a:rPr lang="en-US" dirty="0">
                <a:solidFill>
                  <a:schemeClr val="bg1"/>
                </a:solidFill>
              </a:rPr>
              <a:t>Cleveland</a:t>
            </a:r>
          </a:p>
        </p:txBody>
      </p:sp>
      <p:sp>
        <p:nvSpPr>
          <p:cNvPr id="32" name="TextBox 31">
            <a:extLst>
              <a:ext uri="{FF2B5EF4-FFF2-40B4-BE49-F238E27FC236}">
                <a16:creationId xmlns:a16="http://schemas.microsoft.com/office/drawing/2014/main" id="{6CDB63E1-08AC-4C89-9E73-8B194A86BC37}"/>
              </a:ext>
            </a:extLst>
          </p:cNvPr>
          <p:cNvSpPr txBox="1"/>
          <p:nvPr/>
        </p:nvSpPr>
        <p:spPr>
          <a:xfrm>
            <a:off x="5555547" y="5927143"/>
            <a:ext cx="897805" cy="369332"/>
          </a:xfrm>
          <a:prstGeom prst="rect">
            <a:avLst/>
          </a:prstGeom>
          <a:noFill/>
        </p:spPr>
        <p:txBody>
          <a:bodyPr wrap="square" rtlCol="0">
            <a:spAutoFit/>
          </a:bodyPr>
          <a:lstStyle/>
          <a:p>
            <a:r>
              <a:rPr lang="en-US" dirty="0">
                <a:solidFill>
                  <a:schemeClr val="bg1"/>
                </a:solidFill>
              </a:rPr>
              <a:t>Tampa</a:t>
            </a:r>
          </a:p>
        </p:txBody>
      </p:sp>
      <p:sp>
        <p:nvSpPr>
          <p:cNvPr id="33" name="TextBox 32">
            <a:extLst>
              <a:ext uri="{FF2B5EF4-FFF2-40B4-BE49-F238E27FC236}">
                <a16:creationId xmlns:a16="http://schemas.microsoft.com/office/drawing/2014/main" id="{164F2B77-91B3-45C1-895F-7C86E503D9C4}"/>
              </a:ext>
            </a:extLst>
          </p:cNvPr>
          <p:cNvSpPr txBox="1"/>
          <p:nvPr/>
        </p:nvSpPr>
        <p:spPr>
          <a:xfrm>
            <a:off x="5458327" y="3550260"/>
            <a:ext cx="1023156" cy="369332"/>
          </a:xfrm>
          <a:prstGeom prst="rect">
            <a:avLst/>
          </a:prstGeom>
          <a:noFill/>
        </p:spPr>
        <p:txBody>
          <a:bodyPr wrap="square" rtlCol="0">
            <a:spAutoFit/>
          </a:bodyPr>
          <a:lstStyle/>
          <a:p>
            <a:r>
              <a:rPr lang="en-US" dirty="0">
                <a:solidFill>
                  <a:schemeClr val="bg1"/>
                </a:solidFill>
              </a:rPr>
              <a:t>St Louis</a:t>
            </a:r>
          </a:p>
        </p:txBody>
      </p:sp>
      <p:sp>
        <p:nvSpPr>
          <p:cNvPr id="34" name="TextBox 33">
            <a:extLst>
              <a:ext uri="{FF2B5EF4-FFF2-40B4-BE49-F238E27FC236}">
                <a16:creationId xmlns:a16="http://schemas.microsoft.com/office/drawing/2014/main" id="{84492926-26FD-4F39-8230-FCD4ED44F2E8}"/>
              </a:ext>
            </a:extLst>
          </p:cNvPr>
          <p:cNvSpPr txBox="1"/>
          <p:nvPr/>
        </p:nvSpPr>
        <p:spPr>
          <a:xfrm>
            <a:off x="4315326" y="3577153"/>
            <a:ext cx="1063497" cy="646331"/>
          </a:xfrm>
          <a:prstGeom prst="rect">
            <a:avLst/>
          </a:prstGeom>
          <a:noFill/>
        </p:spPr>
        <p:txBody>
          <a:bodyPr wrap="square" rtlCol="0">
            <a:spAutoFit/>
          </a:bodyPr>
          <a:lstStyle/>
          <a:p>
            <a:pPr algn="ctr"/>
            <a:r>
              <a:rPr lang="en-US" dirty="0">
                <a:solidFill>
                  <a:schemeClr val="bg1"/>
                </a:solidFill>
              </a:rPr>
              <a:t>Kansas</a:t>
            </a:r>
          </a:p>
          <a:p>
            <a:pPr algn="ctr"/>
            <a:r>
              <a:rPr lang="en-US" dirty="0">
                <a:solidFill>
                  <a:schemeClr val="bg1"/>
                </a:solidFill>
              </a:rPr>
              <a:t>City</a:t>
            </a:r>
          </a:p>
        </p:txBody>
      </p:sp>
      <p:sp>
        <p:nvSpPr>
          <p:cNvPr id="35" name="TextBox 34">
            <a:extLst>
              <a:ext uri="{FF2B5EF4-FFF2-40B4-BE49-F238E27FC236}">
                <a16:creationId xmlns:a16="http://schemas.microsoft.com/office/drawing/2014/main" id="{F149F193-00AC-48AE-998E-31B7301BB486}"/>
              </a:ext>
            </a:extLst>
          </p:cNvPr>
          <p:cNvSpPr txBox="1"/>
          <p:nvPr/>
        </p:nvSpPr>
        <p:spPr>
          <a:xfrm>
            <a:off x="7714743" y="3528743"/>
            <a:ext cx="1429257" cy="369332"/>
          </a:xfrm>
          <a:prstGeom prst="rect">
            <a:avLst/>
          </a:prstGeom>
          <a:noFill/>
        </p:spPr>
        <p:txBody>
          <a:bodyPr wrap="square" rtlCol="0">
            <a:spAutoFit/>
          </a:bodyPr>
          <a:lstStyle/>
          <a:p>
            <a:r>
              <a:rPr lang="en-US" dirty="0">
                <a:solidFill>
                  <a:schemeClr val="bg1"/>
                </a:solidFill>
              </a:rPr>
              <a:t>Philadelphia</a:t>
            </a:r>
          </a:p>
        </p:txBody>
      </p:sp>
      <p:sp>
        <p:nvSpPr>
          <p:cNvPr id="36" name="TextBox 35">
            <a:extLst>
              <a:ext uri="{FF2B5EF4-FFF2-40B4-BE49-F238E27FC236}">
                <a16:creationId xmlns:a16="http://schemas.microsoft.com/office/drawing/2014/main" id="{ADE94BF6-EBD2-411B-B72D-C5F095BA84A8}"/>
              </a:ext>
            </a:extLst>
          </p:cNvPr>
          <p:cNvSpPr txBox="1"/>
          <p:nvPr/>
        </p:nvSpPr>
        <p:spPr>
          <a:xfrm>
            <a:off x="7241406" y="3808444"/>
            <a:ext cx="1902594" cy="369332"/>
          </a:xfrm>
          <a:prstGeom prst="rect">
            <a:avLst/>
          </a:prstGeom>
          <a:noFill/>
        </p:spPr>
        <p:txBody>
          <a:bodyPr wrap="square" rtlCol="0">
            <a:spAutoFit/>
          </a:bodyPr>
          <a:lstStyle/>
          <a:p>
            <a:r>
              <a:rPr lang="en-US" dirty="0">
                <a:solidFill>
                  <a:schemeClr val="bg1"/>
                </a:solidFill>
              </a:rPr>
              <a:t>Washington DC</a:t>
            </a:r>
          </a:p>
        </p:txBody>
      </p:sp>
      <p:sp>
        <p:nvSpPr>
          <p:cNvPr id="37" name="TextBox 36">
            <a:extLst>
              <a:ext uri="{FF2B5EF4-FFF2-40B4-BE49-F238E27FC236}">
                <a16:creationId xmlns:a16="http://schemas.microsoft.com/office/drawing/2014/main" id="{F7BCD141-4B6D-4AE3-B51E-E5E8677226ED}"/>
              </a:ext>
            </a:extLst>
          </p:cNvPr>
          <p:cNvSpPr txBox="1"/>
          <p:nvPr/>
        </p:nvSpPr>
        <p:spPr>
          <a:xfrm>
            <a:off x="2334126" y="3693695"/>
            <a:ext cx="1434685" cy="369332"/>
          </a:xfrm>
          <a:prstGeom prst="rect">
            <a:avLst/>
          </a:prstGeom>
          <a:noFill/>
        </p:spPr>
        <p:txBody>
          <a:bodyPr wrap="square" rtlCol="0">
            <a:spAutoFit/>
          </a:bodyPr>
          <a:lstStyle/>
          <a:p>
            <a:r>
              <a:rPr lang="en-US" dirty="0">
                <a:solidFill>
                  <a:schemeClr val="bg1"/>
                </a:solidFill>
              </a:rPr>
              <a:t>Los Angeles</a:t>
            </a:r>
          </a:p>
        </p:txBody>
      </p:sp>
      <p:sp>
        <p:nvSpPr>
          <p:cNvPr id="19" name="Rectangle 2" hidden="1">
            <a:extLst>
              <a:ext uri="{FF2B5EF4-FFF2-40B4-BE49-F238E27FC236}">
                <a16:creationId xmlns:a16="http://schemas.microsoft.com/office/drawing/2014/main" id="{96DECE8A-F1D5-4595-BCD5-8722697052E5}"/>
              </a:ext>
            </a:extLst>
          </p:cNvPr>
          <p:cNvSpPr txBox="1">
            <a:spLocks noChangeArrowheads="1"/>
          </p:cNvSpPr>
          <p:nvPr/>
        </p:nvSpPr>
        <p:spPr bwMode="auto">
          <a:xfrm>
            <a:off x="667249" y="1345342"/>
            <a:ext cx="38418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covetousness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39" name="TextBox 38">
            <a:extLst>
              <a:ext uri="{FF2B5EF4-FFF2-40B4-BE49-F238E27FC236}">
                <a16:creationId xmlns:a16="http://schemas.microsoft.com/office/drawing/2014/main" id="{91A8AA1A-40B3-47CA-848B-DC3586B0D5D3}"/>
              </a:ext>
            </a:extLst>
          </p:cNvPr>
          <p:cNvSpPr txBox="1"/>
          <p:nvPr/>
        </p:nvSpPr>
        <p:spPr>
          <a:xfrm>
            <a:off x="6683202" y="5400322"/>
            <a:ext cx="1502344" cy="369332"/>
          </a:xfrm>
          <a:prstGeom prst="rect">
            <a:avLst/>
          </a:prstGeom>
          <a:noFill/>
        </p:spPr>
        <p:txBody>
          <a:bodyPr wrap="square" rtlCol="0">
            <a:spAutoFit/>
          </a:bodyPr>
          <a:lstStyle/>
          <a:p>
            <a:r>
              <a:rPr lang="en-US" dirty="0">
                <a:solidFill>
                  <a:schemeClr val="bg1"/>
                </a:solidFill>
              </a:rPr>
              <a:t>Jacksonville</a:t>
            </a:r>
          </a:p>
        </p:txBody>
      </p:sp>
    </p:spTree>
    <p:extLst>
      <p:ext uri="{BB962C8B-B14F-4D97-AF65-F5344CB8AC3E}">
        <p14:creationId xmlns:p14="http://schemas.microsoft.com/office/powerpoint/2010/main" val="1654948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42" presetClass="path" presetSubtype="0" accel="50000" decel="50000" fill="hold" grpId="2" nodeType="withEffect">
                                  <p:stCondLst>
                                    <p:cond delay="0"/>
                                  </p:stCondLst>
                                  <p:childTnLst>
                                    <p:animMotion origin="layout" path="M -3.88889E-6 -3.33333E-6 L -0.29739 0.10811 " pathEditMode="relative" rAng="0" ptsTypes="AA">
                                      <p:cBhvr>
                                        <p:cTn id="42" dur="2000" fill="hold"/>
                                        <p:tgtEl>
                                          <p:spTgt spid="6"/>
                                        </p:tgtEl>
                                        <p:attrNameLst>
                                          <p:attrName>ppt_x</p:attrName>
                                          <p:attrName>ppt_y</p:attrName>
                                        </p:attrNameLst>
                                      </p:cBhvr>
                                      <p:rCtr x="-14878" y="5394"/>
                                    </p:animMotion>
                                  </p:childTnLst>
                                </p:cTn>
                              </p:par>
                              <p:par>
                                <p:cTn id="43" presetID="42" presetClass="path" presetSubtype="0" accel="50000" decel="50000" fill="hold" grpId="2" nodeType="withEffect">
                                  <p:stCondLst>
                                    <p:cond delay="0"/>
                                  </p:stCondLst>
                                  <p:childTnLst>
                                    <p:animMotion origin="layout" path="M 5.55556E-7 4.81481E-6 L 0.28559 0.00995 " pathEditMode="relative" rAng="0" ptsTypes="AA">
                                      <p:cBhvr>
                                        <p:cTn id="44" dur="2000" fill="hold"/>
                                        <p:tgtEl>
                                          <p:spTgt spid="8"/>
                                        </p:tgtEl>
                                        <p:attrNameLst>
                                          <p:attrName>ppt_x</p:attrName>
                                          <p:attrName>ppt_y</p:attrName>
                                        </p:attrNameLst>
                                      </p:cBhvr>
                                      <p:rCtr x="14271" y="486"/>
                                    </p:animMotion>
                                  </p:childTnLst>
                                </p:cTn>
                              </p:par>
                              <p:par>
                                <p:cTn id="45" presetID="42" presetClass="path" presetSubtype="0" accel="50000" decel="50000" fill="hold" grpId="2" nodeType="withEffect">
                                  <p:stCondLst>
                                    <p:cond delay="0"/>
                                  </p:stCondLst>
                                  <p:childTnLst>
                                    <p:animMotion origin="layout" path="M 3.33333E-6 4.81481E-6 L -0.02344 0.10787 " pathEditMode="relative" rAng="0" ptsTypes="AA">
                                      <p:cBhvr>
                                        <p:cTn id="46" dur="2000" fill="hold"/>
                                        <p:tgtEl>
                                          <p:spTgt spid="9"/>
                                        </p:tgtEl>
                                        <p:attrNameLst>
                                          <p:attrName>ppt_x</p:attrName>
                                          <p:attrName>ppt_y</p:attrName>
                                        </p:attrNameLst>
                                      </p:cBhvr>
                                      <p:rCtr x="-1181" y="5394"/>
                                    </p:animMotion>
                                  </p:childTnLst>
                                </p:cTn>
                              </p:par>
                              <p:par>
                                <p:cTn id="47" presetID="42" presetClass="path" presetSubtype="0" accel="50000" decel="50000" fill="hold" grpId="2" nodeType="withEffect">
                                  <p:stCondLst>
                                    <p:cond delay="0"/>
                                  </p:stCondLst>
                                  <p:childTnLst>
                                    <p:animMotion origin="layout" path="M -3.88889E-6 4.81481E-6 L -0.3651 0.20555 " pathEditMode="relative" rAng="0" ptsTypes="AA">
                                      <p:cBhvr>
                                        <p:cTn id="48" dur="2000" fill="hold"/>
                                        <p:tgtEl>
                                          <p:spTgt spid="10"/>
                                        </p:tgtEl>
                                        <p:attrNameLst>
                                          <p:attrName>ppt_x</p:attrName>
                                          <p:attrName>ppt_y</p:attrName>
                                        </p:attrNameLst>
                                      </p:cBhvr>
                                      <p:rCtr x="-18264" y="10278"/>
                                    </p:animMotion>
                                  </p:childTnLst>
                                </p:cTn>
                              </p:par>
                              <p:par>
                                <p:cTn id="49" presetID="42" presetClass="path" presetSubtype="0" accel="50000" decel="50000" fill="hold" grpId="2" nodeType="withEffect">
                                  <p:stCondLst>
                                    <p:cond delay="0"/>
                                  </p:stCondLst>
                                  <p:childTnLst>
                                    <p:animMotion origin="layout" path="M -3.61111E-6 -3.7037E-7 L 0.31632 0.20602 " pathEditMode="relative" rAng="0" ptsTypes="AA">
                                      <p:cBhvr>
                                        <p:cTn id="50" dur="2000" fill="hold"/>
                                        <p:tgtEl>
                                          <p:spTgt spid="11"/>
                                        </p:tgtEl>
                                        <p:attrNameLst>
                                          <p:attrName>ppt_x</p:attrName>
                                          <p:attrName>ppt_y</p:attrName>
                                        </p:attrNameLst>
                                      </p:cBhvr>
                                      <p:rCtr x="15816" y="10301"/>
                                    </p:animMotion>
                                  </p:childTnLst>
                                </p:cTn>
                              </p:par>
                              <p:par>
                                <p:cTn id="51" presetID="42" presetClass="path" presetSubtype="0" accel="50000" decel="50000" fill="hold" grpId="2" nodeType="withEffect">
                                  <p:stCondLst>
                                    <p:cond delay="0"/>
                                  </p:stCondLst>
                                  <p:childTnLst>
                                    <p:animMotion origin="layout" path="M -4.16667E-6 1.11111E-6 L -0.08194 0.30393 " pathEditMode="relative" rAng="0" ptsTypes="AA">
                                      <p:cBhvr>
                                        <p:cTn id="52" dur="2000" fill="hold"/>
                                        <p:tgtEl>
                                          <p:spTgt spid="12"/>
                                        </p:tgtEl>
                                        <p:attrNameLst>
                                          <p:attrName>ppt_x</p:attrName>
                                          <p:attrName>ppt_y</p:attrName>
                                        </p:attrNameLst>
                                      </p:cBhvr>
                                      <p:rCtr x="-4097" y="15185"/>
                                    </p:animMotion>
                                  </p:childTnLst>
                                </p:cTn>
                              </p:par>
                              <p:par>
                                <p:cTn id="53" presetID="42" presetClass="path" presetSubtype="0" accel="50000" decel="50000" fill="hold" grpId="2" nodeType="withEffect">
                                  <p:stCondLst>
                                    <p:cond delay="0"/>
                                  </p:stCondLst>
                                  <p:childTnLst>
                                    <p:animMotion origin="layout" path="M 1.38889E-6 1.11111E-6 L -0.32761 0.40208 " pathEditMode="relative" rAng="0" ptsTypes="AA">
                                      <p:cBhvr>
                                        <p:cTn id="54" dur="2000" fill="hold"/>
                                        <p:tgtEl>
                                          <p:spTgt spid="13"/>
                                        </p:tgtEl>
                                        <p:attrNameLst>
                                          <p:attrName>ppt_x</p:attrName>
                                          <p:attrName>ppt_y</p:attrName>
                                        </p:attrNameLst>
                                      </p:cBhvr>
                                      <p:rCtr x="-16389" y="20093"/>
                                    </p:animMotion>
                                  </p:childTnLst>
                                </p:cTn>
                              </p:par>
                              <p:par>
                                <p:cTn id="55" presetID="42" presetClass="path" presetSubtype="0" accel="50000" decel="50000" fill="hold" grpId="2" nodeType="withEffect">
                                  <p:stCondLst>
                                    <p:cond delay="0"/>
                                  </p:stCondLst>
                                  <p:childTnLst>
                                    <p:animMotion origin="layout" path="M 2.5E-6 -4.07407E-6 L 0.58594 0.30394 " pathEditMode="relative" rAng="0" ptsTypes="AA">
                                      <p:cBhvr>
                                        <p:cTn id="56" dur="2000" fill="hold"/>
                                        <p:tgtEl>
                                          <p:spTgt spid="14"/>
                                        </p:tgtEl>
                                        <p:attrNameLst>
                                          <p:attrName>ppt_x</p:attrName>
                                          <p:attrName>ppt_y</p:attrName>
                                        </p:attrNameLst>
                                      </p:cBhvr>
                                      <p:rCtr x="29288" y="15185"/>
                                    </p:animMotion>
                                  </p:childTnLst>
                                </p:cTn>
                              </p:par>
                              <p:par>
                                <p:cTn id="57" presetID="42" presetClass="path" presetSubtype="0" accel="50000" decel="50000" fill="hold" grpId="2" nodeType="withEffect">
                                  <p:stCondLst>
                                    <p:cond delay="0"/>
                                  </p:stCondLst>
                                  <p:childTnLst>
                                    <p:animMotion origin="layout" path="M -2.22222E-6 1.48148E-6 L -0.47951 0.01065 " pathEditMode="relative" rAng="0" ptsTypes="AA">
                                      <p:cBhvr>
                                        <p:cTn id="58" dur="2000" fill="hold"/>
                                        <p:tgtEl>
                                          <p:spTgt spid="15"/>
                                        </p:tgtEl>
                                        <p:attrNameLst>
                                          <p:attrName>ppt_x</p:attrName>
                                          <p:attrName>ppt_y</p:attrName>
                                        </p:attrNameLst>
                                      </p:cBhvr>
                                      <p:rCtr x="-23976" y="532"/>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250"/>
                                        <p:tgtEl>
                                          <p:spTgt spid="5"/>
                                        </p:tgtEl>
                                      </p:cBhvr>
                                    </p:animEffec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22" presetClass="entr" presetSubtype="8" fill="hold" grpId="0" nodeType="withEffect">
                                  <p:stCondLst>
                                    <p:cond delay="250"/>
                                  </p:stCondLst>
                                  <p:childTnLst>
                                    <p:set>
                                      <p:cBhvr>
                                        <p:cTn id="94" dur="1" fill="hold">
                                          <p:stCondLst>
                                            <p:cond delay="0"/>
                                          </p:stCondLst>
                                        </p:cTn>
                                        <p:tgtEl>
                                          <p:spTgt spid="16"/>
                                        </p:tgtEl>
                                        <p:attrNameLst>
                                          <p:attrName>style.visibility</p:attrName>
                                        </p:attrNameLst>
                                      </p:cBhvr>
                                      <p:to>
                                        <p:strVal val="visible"/>
                                      </p:to>
                                    </p:set>
                                    <p:animEffect transition="in" filter="wipe(left)">
                                      <p:cBhvr>
                                        <p:cTn id="95" dur="5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left)">
                                      <p:cBhvr>
                                        <p:cTn id="100" dur="500"/>
                                        <p:tgtEl>
                                          <p:spTgt spid="17"/>
                                        </p:tgtEl>
                                      </p:cBhvr>
                                    </p:animEffect>
                                  </p:childTnLst>
                                </p:cTn>
                              </p:par>
                              <p:par>
                                <p:cTn id="101" presetID="18" presetClass="emph" presetSubtype="0" fill="hold" grpId="1" nodeType="withEffect">
                                  <p:stCondLst>
                                    <p:cond delay="0"/>
                                  </p:stCondLst>
                                  <p:childTnLst>
                                    <p:set>
                                      <p:cBhvr override="childStyle">
                                        <p:cTn id="102" dur="500" fill="hold"/>
                                        <p:tgtEl>
                                          <p:spTgt spid="17"/>
                                        </p:tgtEl>
                                        <p:attrNameLst>
                                          <p:attrName>style.textDecorationUnderline</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p:cTn id="107" dur="500" fill="hold"/>
                                        <p:tgtEl>
                                          <p:spTgt spid="18"/>
                                        </p:tgtEl>
                                        <p:attrNameLst>
                                          <p:attrName>ppt_w</p:attrName>
                                        </p:attrNameLst>
                                      </p:cBhvr>
                                      <p:tavLst>
                                        <p:tav tm="0">
                                          <p:val>
                                            <p:fltVal val="0"/>
                                          </p:val>
                                        </p:tav>
                                        <p:tav tm="100000">
                                          <p:val>
                                            <p:strVal val="#ppt_w"/>
                                          </p:val>
                                        </p:tav>
                                      </p:tavLst>
                                    </p:anim>
                                    <p:anim calcmode="lin" valueType="num">
                                      <p:cBhvr>
                                        <p:cTn id="10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4" nodeType="click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250"/>
                                        <p:tgtEl>
                                          <p:spTgt spid="12"/>
                                        </p:tgtEl>
                                      </p:cBhvr>
                                    </p:animEffect>
                                  </p:childTnLst>
                                </p:cTn>
                              </p:par>
                              <p:par>
                                <p:cTn id="114" presetID="42" presetClass="path" presetSubtype="0" accel="50000" decel="50000" fill="hold" grpId="3" nodeType="withEffect">
                                  <p:stCondLst>
                                    <p:cond delay="0"/>
                                  </p:stCondLst>
                                  <p:childTnLst>
                                    <p:animMotion origin="layout" path="M -0.08194 0.30393 L -0.32586 -0.14885 " pathEditMode="relative" rAng="0" ptsTypes="AA">
                                      <p:cBhvr>
                                        <p:cTn id="115" dur="2000" fill="hold"/>
                                        <p:tgtEl>
                                          <p:spTgt spid="12"/>
                                        </p:tgtEl>
                                        <p:attrNameLst>
                                          <p:attrName>ppt_x</p:attrName>
                                          <p:attrName>ppt_y</p:attrName>
                                        </p:attrNameLst>
                                      </p:cBhvr>
                                      <p:rCtr x="-12205" y="-22662"/>
                                    </p:animMotion>
                                  </p:childTnLst>
                                </p:cTn>
                              </p:par>
                              <p:par>
                                <p:cTn id="116" presetID="10" presetClass="exit" presetSubtype="0" fill="hold" grpId="1" nodeType="withEffect">
                                  <p:stCondLst>
                                    <p:cond delay="0"/>
                                  </p:stCondLst>
                                  <p:childTnLst>
                                    <p:animEffect transition="out" filter="fade">
                                      <p:cBhvr>
                                        <p:cTn id="117" dur="1250"/>
                                        <p:tgtEl>
                                          <p:spTgt spid="5"/>
                                        </p:tgtEl>
                                      </p:cBhvr>
                                    </p:animEffect>
                                    <p:set>
                                      <p:cBhvr>
                                        <p:cTn id="118" dur="1" fill="hold">
                                          <p:stCondLst>
                                            <p:cond delay="1249"/>
                                          </p:stCondLst>
                                        </p:cTn>
                                        <p:tgtEl>
                                          <p:spTgt spid="5"/>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10" presetClass="exit" presetSubtype="0" fill="hold" grpId="1" nodeType="withEffect">
                                  <p:stCondLst>
                                    <p:cond delay="500"/>
                                  </p:stCondLst>
                                  <p:childTnLst>
                                    <p:animEffect transition="out" filter="fade">
                                      <p:cBhvr>
                                        <p:cTn id="126" dur="750"/>
                                        <p:tgtEl>
                                          <p:spTgt spid="18"/>
                                        </p:tgtEl>
                                      </p:cBhvr>
                                    </p:animEffect>
                                    <p:set>
                                      <p:cBhvr>
                                        <p:cTn id="127" dur="1" fill="hold">
                                          <p:stCondLst>
                                            <p:cond delay="749"/>
                                          </p:stCondLst>
                                        </p:cTn>
                                        <p:tgtEl>
                                          <p:spTgt spid="18"/>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7" presetClass="entr" presetSubtype="8" fill="hold" nodeType="clickEffect">
                                  <p:stCondLst>
                                    <p:cond delay="0"/>
                                  </p:stCondLst>
                                  <p:childTnLst>
                                    <p:set>
                                      <p:cBhvr>
                                        <p:cTn id="131" dur="1" fill="hold">
                                          <p:stCondLst>
                                            <p:cond delay="0"/>
                                          </p:stCondLst>
                                        </p:cTn>
                                        <p:tgtEl>
                                          <p:spTgt spid="37">
                                            <p:txEl>
                                              <p:pRg st="0" end="0"/>
                                            </p:txEl>
                                          </p:spTgt>
                                        </p:tgtEl>
                                        <p:attrNameLst>
                                          <p:attrName>style.visibility</p:attrName>
                                        </p:attrNameLst>
                                      </p:cBhvr>
                                      <p:to>
                                        <p:strVal val="visible"/>
                                      </p:to>
                                    </p:set>
                                    <p:anim calcmode="lin" valueType="num">
                                      <p:cBhvr>
                                        <p:cTn id="132" dur="500" fill="hold"/>
                                        <p:tgtEl>
                                          <p:spTgt spid="37">
                                            <p:txEl>
                                              <p:pRg st="0" end="0"/>
                                            </p:txEl>
                                          </p:spTgt>
                                        </p:tgtEl>
                                        <p:attrNameLst>
                                          <p:attrName>ppt_x</p:attrName>
                                        </p:attrNameLst>
                                      </p:cBhvr>
                                      <p:tavLst>
                                        <p:tav tm="0">
                                          <p:val>
                                            <p:strVal val="#ppt_x-#ppt_w/2"/>
                                          </p:val>
                                        </p:tav>
                                        <p:tav tm="100000">
                                          <p:val>
                                            <p:strVal val="#ppt_x"/>
                                          </p:val>
                                        </p:tav>
                                      </p:tavLst>
                                    </p:anim>
                                    <p:anim calcmode="lin" valueType="num">
                                      <p:cBhvr>
                                        <p:cTn id="133" dur="500" fill="hold"/>
                                        <p:tgtEl>
                                          <p:spTgt spid="37">
                                            <p:txEl>
                                              <p:pRg st="0" end="0"/>
                                            </p:txEl>
                                          </p:spTgt>
                                        </p:tgtEl>
                                        <p:attrNameLst>
                                          <p:attrName>ppt_y</p:attrName>
                                        </p:attrNameLst>
                                      </p:cBhvr>
                                      <p:tavLst>
                                        <p:tav tm="0">
                                          <p:val>
                                            <p:strVal val="#ppt_y"/>
                                          </p:val>
                                        </p:tav>
                                        <p:tav tm="100000">
                                          <p:val>
                                            <p:strVal val="#ppt_y"/>
                                          </p:val>
                                        </p:tav>
                                      </p:tavLst>
                                    </p:anim>
                                    <p:anim calcmode="lin" valueType="num">
                                      <p:cBhvr>
                                        <p:cTn id="134"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135" dur="500" fill="hold"/>
                                        <p:tgtEl>
                                          <p:spTgt spid="3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6" fill="hold">
                      <p:stCondLst>
                        <p:cond delay="indefinite"/>
                      </p:stCondLst>
                      <p:childTnLst>
                        <p:par>
                          <p:cTn id="137" fill="hold">
                            <p:stCondLst>
                              <p:cond delay="0"/>
                            </p:stCondLst>
                            <p:childTnLst>
                              <p:par>
                                <p:cTn id="138" presetID="17" presetClass="entr" presetSubtype="8" fill="hold" nodeType="clickEffect">
                                  <p:stCondLst>
                                    <p:cond delay="0"/>
                                  </p:stCondLst>
                                  <p:childTnLst>
                                    <p:set>
                                      <p:cBhvr>
                                        <p:cTn id="139" dur="1" fill="hold">
                                          <p:stCondLst>
                                            <p:cond delay="0"/>
                                          </p:stCondLst>
                                        </p:cTn>
                                        <p:tgtEl>
                                          <p:spTgt spid="2">
                                            <p:txEl>
                                              <p:pRg st="0" end="0"/>
                                            </p:txEl>
                                          </p:spTgt>
                                        </p:tgtEl>
                                        <p:attrNameLst>
                                          <p:attrName>style.visibility</p:attrName>
                                        </p:attrNameLst>
                                      </p:cBhvr>
                                      <p:to>
                                        <p:strVal val="visible"/>
                                      </p:to>
                                    </p:set>
                                    <p:anim calcmode="lin" valueType="num">
                                      <p:cBhvr>
                                        <p:cTn id="140" dur="500" fill="hold"/>
                                        <p:tgtEl>
                                          <p:spTgt spid="2">
                                            <p:txEl>
                                              <p:pRg st="0" end="0"/>
                                            </p:txEl>
                                          </p:spTgt>
                                        </p:tgtEl>
                                        <p:attrNameLst>
                                          <p:attrName>ppt_x</p:attrName>
                                        </p:attrNameLst>
                                      </p:cBhvr>
                                      <p:tavLst>
                                        <p:tav tm="0">
                                          <p:val>
                                            <p:strVal val="#ppt_x-#ppt_w/2"/>
                                          </p:val>
                                        </p:tav>
                                        <p:tav tm="100000">
                                          <p:val>
                                            <p:strVal val="#ppt_x"/>
                                          </p:val>
                                        </p:tav>
                                      </p:tavLst>
                                    </p:anim>
                                    <p:anim calcmode="lin" valueType="num">
                                      <p:cBhvr>
                                        <p:cTn id="141"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3"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4" fill="hold">
                      <p:stCondLst>
                        <p:cond delay="indefinite"/>
                      </p:stCondLst>
                      <p:childTnLst>
                        <p:par>
                          <p:cTn id="145" fill="hold">
                            <p:stCondLst>
                              <p:cond delay="0"/>
                            </p:stCondLst>
                            <p:childTnLst>
                              <p:par>
                                <p:cTn id="146" presetID="17" presetClass="entr" presetSubtype="8" fill="hold" nodeType="clickEffect">
                                  <p:stCondLst>
                                    <p:cond delay="0"/>
                                  </p:stCondLst>
                                  <p:childTnLst>
                                    <p:set>
                                      <p:cBhvr>
                                        <p:cTn id="147" dur="1" fill="hold">
                                          <p:stCondLst>
                                            <p:cond delay="0"/>
                                          </p:stCondLst>
                                        </p:cTn>
                                        <p:tgtEl>
                                          <p:spTgt spid="21">
                                            <p:txEl>
                                              <p:pRg st="0" end="0"/>
                                            </p:txEl>
                                          </p:spTgt>
                                        </p:tgtEl>
                                        <p:attrNameLst>
                                          <p:attrName>style.visibility</p:attrName>
                                        </p:attrNameLst>
                                      </p:cBhvr>
                                      <p:to>
                                        <p:strVal val="visible"/>
                                      </p:to>
                                    </p:set>
                                    <p:anim calcmode="lin" valueType="num">
                                      <p:cBhvr>
                                        <p:cTn id="148" dur="500" fill="hold"/>
                                        <p:tgtEl>
                                          <p:spTgt spid="21">
                                            <p:txEl>
                                              <p:pRg st="0" end="0"/>
                                            </p:txEl>
                                          </p:spTgt>
                                        </p:tgtEl>
                                        <p:attrNameLst>
                                          <p:attrName>ppt_x</p:attrName>
                                        </p:attrNameLst>
                                      </p:cBhvr>
                                      <p:tavLst>
                                        <p:tav tm="0">
                                          <p:val>
                                            <p:strVal val="#ppt_x-#ppt_w/2"/>
                                          </p:val>
                                        </p:tav>
                                        <p:tav tm="100000">
                                          <p:val>
                                            <p:strVal val="#ppt_x"/>
                                          </p:val>
                                        </p:tav>
                                      </p:tavLst>
                                    </p:anim>
                                    <p:anim calcmode="lin" valueType="num">
                                      <p:cBhvr>
                                        <p:cTn id="149" dur="500" fill="hold"/>
                                        <p:tgtEl>
                                          <p:spTgt spid="21">
                                            <p:txEl>
                                              <p:pRg st="0" end="0"/>
                                            </p:txEl>
                                          </p:spTgt>
                                        </p:tgtEl>
                                        <p:attrNameLst>
                                          <p:attrName>ppt_y</p:attrName>
                                        </p:attrNameLst>
                                      </p:cBhvr>
                                      <p:tavLst>
                                        <p:tav tm="0">
                                          <p:val>
                                            <p:strVal val="#ppt_y"/>
                                          </p:val>
                                        </p:tav>
                                        <p:tav tm="100000">
                                          <p:val>
                                            <p:strVal val="#ppt_y"/>
                                          </p:val>
                                        </p:tav>
                                      </p:tavLst>
                                    </p:anim>
                                    <p:anim calcmode="lin" valueType="num">
                                      <p:cBhvr>
                                        <p:cTn id="15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51" dur="500" fill="hold"/>
                                        <p:tgtEl>
                                          <p:spTgt spid="2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7" presetClass="entr" presetSubtype="8" fill="hold" nodeType="clickEffect">
                                  <p:stCondLst>
                                    <p:cond delay="0"/>
                                  </p:stCondLst>
                                  <p:childTnLst>
                                    <p:set>
                                      <p:cBhvr>
                                        <p:cTn id="155" dur="1" fill="hold">
                                          <p:stCondLst>
                                            <p:cond delay="0"/>
                                          </p:stCondLst>
                                        </p:cTn>
                                        <p:tgtEl>
                                          <p:spTgt spid="23">
                                            <p:txEl>
                                              <p:pRg st="0" end="0"/>
                                            </p:txEl>
                                          </p:spTgt>
                                        </p:tgtEl>
                                        <p:attrNameLst>
                                          <p:attrName>style.visibility</p:attrName>
                                        </p:attrNameLst>
                                      </p:cBhvr>
                                      <p:to>
                                        <p:strVal val="visible"/>
                                      </p:to>
                                    </p:set>
                                    <p:anim calcmode="lin" valueType="num">
                                      <p:cBhvr>
                                        <p:cTn id="156" dur="500" fill="hold"/>
                                        <p:tgtEl>
                                          <p:spTgt spid="23">
                                            <p:txEl>
                                              <p:pRg st="0" end="0"/>
                                            </p:txEl>
                                          </p:spTgt>
                                        </p:tgtEl>
                                        <p:attrNameLst>
                                          <p:attrName>ppt_x</p:attrName>
                                        </p:attrNameLst>
                                      </p:cBhvr>
                                      <p:tavLst>
                                        <p:tav tm="0">
                                          <p:val>
                                            <p:strVal val="#ppt_x-#ppt_w/2"/>
                                          </p:val>
                                        </p:tav>
                                        <p:tav tm="100000">
                                          <p:val>
                                            <p:strVal val="#ppt_x"/>
                                          </p:val>
                                        </p:tav>
                                      </p:tavLst>
                                    </p:anim>
                                    <p:anim calcmode="lin" valueType="num">
                                      <p:cBhvr>
                                        <p:cTn id="157" dur="500" fill="hold"/>
                                        <p:tgtEl>
                                          <p:spTgt spid="23">
                                            <p:txEl>
                                              <p:pRg st="0" end="0"/>
                                            </p:txEl>
                                          </p:spTgt>
                                        </p:tgtEl>
                                        <p:attrNameLst>
                                          <p:attrName>ppt_y</p:attrName>
                                        </p:attrNameLst>
                                      </p:cBhvr>
                                      <p:tavLst>
                                        <p:tav tm="0">
                                          <p:val>
                                            <p:strVal val="#ppt_y"/>
                                          </p:val>
                                        </p:tav>
                                        <p:tav tm="100000">
                                          <p:val>
                                            <p:strVal val="#ppt_y"/>
                                          </p:val>
                                        </p:tav>
                                      </p:tavLst>
                                    </p:anim>
                                    <p:anim calcmode="lin" valueType="num">
                                      <p:cBhvr>
                                        <p:cTn id="158"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59" dur="500" fill="hold"/>
                                        <p:tgtEl>
                                          <p:spTgt spid="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0" fill="hold">
                      <p:stCondLst>
                        <p:cond delay="indefinite"/>
                      </p:stCondLst>
                      <p:childTnLst>
                        <p:par>
                          <p:cTn id="161" fill="hold">
                            <p:stCondLst>
                              <p:cond delay="0"/>
                            </p:stCondLst>
                            <p:childTnLst>
                              <p:par>
                                <p:cTn id="162" presetID="17" presetClass="entr" presetSubtype="8" fill="hold" nodeType="clickEffect">
                                  <p:stCondLst>
                                    <p:cond delay="0"/>
                                  </p:stCondLst>
                                  <p:childTnLst>
                                    <p:set>
                                      <p:cBhvr>
                                        <p:cTn id="163" dur="1" fill="hold">
                                          <p:stCondLst>
                                            <p:cond delay="0"/>
                                          </p:stCondLst>
                                        </p:cTn>
                                        <p:tgtEl>
                                          <p:spTgt spid="24">
                                            <p:txEl>
                                              <p:pRg st="0" end="0"/>
                                            </p:txEl>
                                          </p:spTgt>
                                        </p:tgtEl>
                                        <p:attrNameLst>
                                          <p:attrName>style.visibility</p:attrName>
                                        </p:attrNameLst>
                                      </p:cBhvr>
                                      <p:to>
                                        <p:strVal val="visible"/>
                                      </p:to>
                                    </p:set>
                                    <p:anim calcmode="lin" valueType="num">
                                      <p:cBhvr>
                                        <p:cTn id="164" dur="500" fill="hold"/>
                                        <p:tgtEl>
                                          <p:spTgt spid="24">
                                            <p:txEl>
                                              <p:pRg st="0" end="0"/>
                                            </p:txEl>
                                          </p:spTgt>
                                        </p:tgtEl>
                                        <p:attrNameLst>
                                          <p:attrName>ppt_x</p:attrName>
                                        </p:attrNameLst>
                                      </p:cBhvr>
                                      <p:tavLst>
                                        <p:tav tm="0">
                                          <p:val>
                                            <p:strVal val="#ppt_x-#ppt_w/2"/>
                                          </p:val>
                                        </p:tav>
                                        <p:tav tm="100000">
                                          <p:val>
                                            <p:strVal val="#ppt_x"/>
                                          </p:val>
                                        </p:tav>
                                      </p:tavLst>
                                    </p:anim>
                                    <p:anim calcmode="lin" valueType="num">
                                      <p:cBhvr>
                                        <p:cTn id="165" dur="500" fill="hold"/>
                                        <p:tgtEl>
                                          <p:spTgt spid="24">
                                            <p:txEl>
                                              <p:pRg st="0" end="0"/>
                                            </p:txEl>
                                          </p:spTgt>
                                        </p:tgtEl>
                                        <p:attrNameLst>
                                          <p:attrName>ppt_y</p:attrName>
                                        </p:attrNameLst>
                                      </p:cBhvr>
                                      <p:tavLst>
                                        <p:tav tm="0">
                                          <p:val>
                                            <p:strVal val="#ppt_y"/>
                                          </p:val>
                                        </p:tav>
                                        <p:tav tm="100000">
                                          <p:val>
                                            <p:strVal val="#ppt_y"/>
                                          </p:val>
                                        </p:tav>
                                      </p:tavLst>
                                    </p:anim>
                                    <p:anim calcmode="lin" valueType="num">
                                      <p:cBhvr>
                                        <p:cTn id="166"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67" dur="5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8" fill="hold">
                      <p:stCondLst>
                        <p:cond delay="indefinite"/>
                      </p:stCondLst>
                      <p:childTnLst>
                        <p:par>
                          <p:cTn id="169" fill="hold">
                            <p:stCondLst>
                              <p:cond delay="0"/>
                            </p:stCondLst>
                            <p:childTnLst>
                              <p:par>
                                <p:cTn id="170" presetID="17" presetClass="entr" presetSubtype="2" fill="hold" nodeType="clickEffect">
                                  <p:stCondLst>
                                    <p:cond delay="0"/>
                                  </p:stCondLst>
                                  <p:childTnLst>
                                    <p:set>
                                      <p:cBhvr>
                                        <p:cTn id="171" dur="1" fill="hold">
                                          <p:stCondLst>
                                            <p:cond delay="0"/>
                                          </p:stCondLst>
                                        </p:cTn>
                                        <p:tgtEl>
                                          <p:spTgt spid="32">
                                            <p:txEl>
                                              <p:pRg st="0" end="0"/>
                                            </p:txEl>
                                          </p:spTgt>
                                        </p:tgtEl>
                                        <p:attrNameLst>
                                          <p:attrName>style.visibility</p:attrName>
                                        </p:attrNameLst>
                                      </p:cBhvr>
                                      <p:to>
                                        <p:strVal val="visible"/>
                                      </p:to>
                                    </p:set>
                                    <p:anim calcmode="lin" valueType="num">
                                      <p:cBhvr>
                                        <p:cTn id="172" dur="500" fill="hold"/>
                                        <p:tgtEl>
                                          <p:spTgt spid="32">
                                            <p:txEl>
                                              <p:pRg st="0" end="0"/>
                                            </p:txEl>
                                          </p:spTgt>
                                        </p:tgtEl>
                                        <p:attrNameLst>
                                          <p:attrName>ppt_x</p:attrName>
                                        </p:attrNameLst>
                                      </p:cBhvr>
                                      <p:tavLst>
                                        <p:tav tm="0">
                                          <p:val>
                                            <p:strVal val="#ppt_x+#ppt_w/2"/>
                                          </p:val>
                                        </p:tav>
                                        <p:tav tm="100000">
                                          <p:val>
                                            <p:strVal val="#ppt_x"/>
                                          </p:val>
                                        </p:tav>
                                      </p:tavLst>
                                    </p:anim>
                                    <p:anim calcmode="lin" valueType="num">
                                      <p:cBhvr>
                                        <p:cTn id="173" dur="500" fill="hold"/>
                                        <p:tgtEl>
                                          <p:spTgt spid="32">
                                            <p:txEl>
                                              <p:pRg st="0" end="0"/>
                                            </p:txEl>
                                          </p:spTgt>
                                        </p:tgtEl>
                                        <p:attrNameLst>
                                          <p:attrName>ppt_y</p:attrName>
                                        </p:attrNameLst>
                                      </p:cBhvr>
                                      <p:tavLst>
                                        <p:tav tm="0">
                                          <p:val>
                                            <p:strVal val="#ppt_y"/>
                                          </p:val>
                                        </p:tav>
                                        <p:tav tm="100000">
                                          <p:val>
                                            <p:strVal val="#ppt_y"/>
                                          </p:val>
                                        </p:tav>
                                      </p:tavLst>
                                    </p:anim>
                                    <p:anim calcmode="lin" valueType="num">
                                      <p:cBhvr>
                                        <p:cTn id="174"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175" dur="500" fill="hold"/>
                                        <p:tgtEl>
                                          <p:spTgt spid="3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6" fill="hold">
                      <p:stCondLst>
                        <p:cond delay="indefinite"/>
                      </p:stCondLst>
                      <p:childTnLst>
                        <p:par>
                          <p:cTn id="177" fill="hold">
                            <p:stCondLst>
                              <p:cond delay="0"/>
                            </p:stCondLst>
                            <p:childTnLst>
                              <p:par>
                                <p:cTn id="178" presetID="17" presetClass="entr" presetSubtype="8" fill="hold" nodeType="clickEffect">
                                  <p:stCondLst>
                                    <p:cond delay="0"/>
                                  </p:stCondLst>
                                  <p:childTnLst>
                                    <p:set>
                                      <p:cBhvr>
                                        <p:cTn id="179" dur="1" fill="hold">
                                          <p:stCondLst>
                                            <p:cond delay="0"/>
                                          </p:stCondLst>
                                        </p:cTn>
                                        <p:tgtEl>
                                          <p:spTgt spid="26">
                                            <p:txEl>
                                              <p:pRg st="0" end="0"/>
                                            </p:txEl>
                                          </p:spTgt>
                                        </p:tgtEl>
                                        <p:attrNameLst>
                                          <p:attrName>style.visibility</p:attrName>
                                        </p:attrNameLst>
                                      </p:cBhvr>
                                      <p:to>
                                        <p:strVal val="visible"/>
                                      </p:to>
                                    </p:set>
                                    <p:anim calcmode="lin" valueType="num">
                                      <p:cBhvr>
                                        <p:cTn id="180" dur="500" fill="hold"/>
                                        <p:tgtEl>
                                          <p:spTgt spid="26">
                                            <p:txEl>
                                              <p:pRg st="0" end="0"/>
                                            </p:txEl>
                                          </p:spTgt>
                                        </p:tgtEl>
                                        <p:attrNameLst>
                                          <p:attrName>ppt_x</p:attrName>
                                        </p:attrNameLst>
                                      </p:cBhvr>
                                      <p:tavLst>
                                        <p:tav tm="0">
                                          <p:val>
                                            <p:strVal val="#ppt_x-#ppt_w/2"/>
                                          </p:val>
                                        </p:tav>
                                        <p:tav tm="100000">
                                          <p:val>
                                            <p:strVal val="#ppt_x"/>
                                          </p:val>
                                        </p:tav>
                                      </p:tavLst>
                                    </p:anim>
                                    <p:anim calcmode="lin" valueType="num">
                                      <p:cBhvr>
                                        <p:cTn id="181" dur="500" fill="hold"/>
                                        <p:tgtEl>
                                          <p:spTgt spid="26">
                                            <p:txEl>
                                              <p:pRg st="0" end="0"/>
                                            </p:txEl>
                                          </p:spTgt>
                                        </p:tgtEl>
                                        <p:attrNameLst>
                                          <p:attrName>ppt_y</p:attrName>
                                        </p:attrNameLst>
                                      </p:cBhvr>
                                      <p:tavLst>
                                        <p:tav tm="0">
                                          <p:val>
                                            <p:strVal val="#ppt_y"/>
                                          </p:val>
                                        </p:tav>
                                        <p:tav tm="100000">
                                          <p:val>
                                            <p:strVal val="#ppt_y"/>
                                          </p:val>
                                        </p:tav>
                                      </p:tavLst>
                                    </p:anim>
                                    <p:anim calcmode="lin" valueType="num">
                                      <p:cBhvr>
                                        <p:cTn id="18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83" dur="500" fill="hold"/>
                                        <p:tgtEl>
                                          <p:spTgt spid="2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4" fill="hold">
                      <p:stCondLst>
                        <p:cond delay="indefinite"/>
                      </p:stCondLst>
                      <p:childTnLst>
                        <p:par>
                          <p:cTn id="185" fill="hold">
                            <p:stCondLst>
                              <p:cond delay="0"/>
                            </p:stCondLst>
                            <p:childTnLst>
                              <p:par>
                                <p:cTn id="186" presetID="17" presetClass="entr" presetSubtype="8" fill="hold" nodeType="clickEffect">
                                  <p:stCondLst>
                                    <p:cond delay="0"/>
                                  </p:stCondLst>
                                  <p:childTnLst>
                                    <p:set>
                                      <p:cBhvr>
                                        <p:cTn id="187" dur="1" fill="hold">
                                          <p:stCondLst>
                                            <p:cond delay="0"/>
                                          </p:stCondLst>
                                        </p:cTn>
                                        <p:tgtEl>
                                          <p:spTgt spid="39">
                                            <p:txEl>
                                              <p:pRg st="0" end="0"/>
                                            </p:txEl>
                                          </p:spTgt>
                                        </p:tgtEl>
                                        <p:attrNameLst>
                                          <p:attrName>style.visibility</p:attrName>
                                        </p:attrNameLst>
                                      </p:cBhvr>
                                      <p:to>
                                        <p:strVal val="visible"/>
                                      </p:to>
                                    </p:set>
                                    <p:anim calcmode="lin" valueType="num">
                                      <p:cBhvr>
                                        <p:cTn id="188" dur="500" fill="hold"/>
                                        <p:tgtEl>
                                          <p:spTgt spid="39">
                                            <p:txEl>
                                              <p:pRg st="0" end="0"/>
                                            </p:txEl>
                                          </p:spTgt>
                                        </p:tgtEl>
                                        <p:attrNameLst>
                                          <p:attrName>ppt_x</p:attrName>
                                        </p:attrNameLst>
                                      </p:cBhvr>
                                      <p:tavLst>
                                        <p:tav tm="0">
                                          <p:val>
                                            <p:strVal val="#ppt_x-#ppt_w/2"/>
                                          </p:val>
                                        </p:tav>
                                        <p:tav tm="100000">
                                          <p:val>
                                            <p:strVal val="#ppt_x"/>
                                          </p:val>
                                        </p:tav>
                                      </p:tavLst>
                                    </p:anim>
                                    <p:anim calcmode="lin" valueType="num">
                                      <p:cBhvr>
                                        <p:cTn id="189" dur="500" fill="hold"/>
                                        <p:tgtEl>
                                          <p:spTgt spid="39">
                                            <p:txEl>
                                              <p:pRg st="0" end="0"/>
                                            </p:txEl>
                                          </p:spTgt>
                                        </p:tgtEl>
                                        <p:attrNameLst>
                                          <p:attrName>ppt_y</p:attrName>
                                        </p:attrNameLst>
                                      </p:cBhvr>
                                      <p:tavLst>
                                        <p:tav tm="0">
                                          <p:val>
                                            <p:strVal val="#ppt_y"/>
                                          </p:val>
                                        </p:tav>
                                        <p:tav tm="100000">
                                          <p:val>
                                            <p:strVal val="#ppt_y"/>
                                          </p:val>
                                        </p:tav>
                                      </p:tavLst>
                                    </p:anim>
                                    <p:anim calcmode="lin" valueType="num">
                                      <p:cBhvr>
                                        <p:cTn id="190"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191" dur="500" fill="hold"/>
                                        <p:tgtEl>
                                          <p:spTgt spid="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2" fill="hold">
                      <p:stCondLst>
                        <p:cond delay="indefinite"/>
                      </p:stCondLst>
                      <p:childTnLst>
                        <p:par>
                          <p:cTn id="193" fill="hold">
                            <p:stCondLst>
                              <p:cond delay="0"/>
                            </p:stCondLst>
                            <p:childTnLst>
                              <p:par>
                                <p:cTn id="194" presetID="17" presetClass="entr" presetSubtype="8" fill="hold" nodeType="clickEffect">
                                  <p:stCondLst>
                                    <p:cond delay="0"/>
                                  </p:stCondLst>
                                  <p:childTnLst>
                                    <p:set>
                                      <p:cBhvr>
                                        <p:cTn id="195" dur="1" fill="hold">
                                          <p:stCondLst>
                                            <p:cond delay="0"/>
                                          </p:stCondLst>
                                        </p:cTn>
                                        <p:tgtEl>
                                          <p:spTgt spid="25">
                                            <p:txEl>
                                              <p:pRg st="0" end="0"/>
                                            </p:txEl>
                                          </p:spTgt>
                                        </p:tgtEl>
                                        <p:attrNameLst>
                                          <p:attrName>style.visibility</p:attrName>
                                        </p:attrNameLst>
                                      </p:cBhvr>
                                      <p:to>
                                        <p:strVal val="visible"/>
                                      </p:to>
                                    </p:set>
                                    <p:anim calcmode="lin" valueType="num">
                                      <p:cBhvr>
                                        <p:cTn id="196" dur="500" fill="hold"/>
                                        <p:tgtEl>
                                          <p:spTgt spid="25">
                                            <p:txEl>
                                              <p:pRg st="0" end="0"/>
                                            </p:txEl>
                                          </p:spTgt>
                                        </p:tgtEl>
                                        <p:attrNameLst>
                                          <p:attrName>ppt_x</p:attrName>
                                        </p:attrNameLst>
                                      </p:cBhvr>
                                      <p:tavLst>
                                        <p:tav tm="0">
                                          <p:val>
                                            <p:strVal val="#ppt_x-#ppt_w/2"/>
                                          </p:val>
                                        </p:tav>
                                        <p:tav tm="100000">
                                          <p:val>
                                            <p:strVal val="#ppt_x"/>
                                          </p:val>
                                        </p:tav>
                                      </p:tavLst>
                                    </p:anim>
                                    <p:anim calcmode="lin" valueType="num">
                                      <p:cBhvr>
                                        <p:cTn id="197" dur="500" fill="hold"/>
                                        <p:tgtEl>
                                          <p:spTgt spid="25">
                                            <p:txEl>
                                              <p:pRg st="0" end="0"/>
                                            </p:txEl>
                                          </p:spTgt>
                                        </p:tgtEl>
                                        <p:attrNameLst>
                                          <p:attrName>ppt_y</p:attrName>
                                        </p:attrNameLst>
                                      </p:cBhvr>
                                      <p:tavLst>
                                        <p:tav tm="0">
                                          <p:val>
                                            <p:strVal val="#ppt_y"/>
                                          </p:val>
                                        </p:tav>
                                        <p:tav tm="100000">
                                          <p:val>
                                            <p:strVal val="#ppt_y"/>
                                          </p:val>
                                        </p:tav>
                                      </p:tavLst>
                                    </p:anim>
                                    <p:anim calcmode="lin" valueType="num">
                                      <p:cBhvr>
                                        <p:cTn id="198"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99" dur="500" fill="hold"/>
                                        <p:tgtEl>
                                          <p:spTgt spid="2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0" fill="hold">
                      <p:stCondLst>
                        <p:cond delay="indefinite"/>
                      </p:stCondLst>
                      <p:childTnLst>
                        <p:par>
                          <p:cTn id="201" fill="hold">
                            <p:stCondLst>
                              <p:cond delay="0"/>
                            </p:stCondLst>
                            <p:childTnLst>
                              <p:par>
                                <p:cTn id="202" presetID="17" presetClass="entr" presetSubtype="8" fill="hold" nodeType="clickEffect">
                                  <p:stCondLst>
                                    <p:cond delay="0"/>
                                  </p:stCondLst>
                                  <p:childTnLst>
                                    <p:set>
                                      <p:cBhvr>
                                        <p:cTn id="203" dur="1" fill="hold">
                                          <p:stCondLst>
                                            <p:cond delay="0"/>
                                          </p:stCondLst>
                                        </p:cTn>
                                        <p:tgtEl>
                                          <p:spTgt spid="36">
                                            <p:txEl>
                                              <p:pRg st="0" end="0"/>
                                            </p:txEl>
                                          </p:spTgt>
                                        </p:tgtEl>
                                        <p:attrNameLst>
                                          <p:attrName>style.visibility</p:attrName>
                                        </p:attrNameLst>
                                      </p:cBhvr>
                                      <p:to>
                                        <p:strVal val="visible"/>
                                      </p:to>
                                    </p:set>
                                    <p:anim calcmode="lin" valueType="num">
                                      <p:cBhvr>
                                        <p:cTn id="204" dur="500" fill="hold"/>
                                        <p:tgtEl>
                                          <p:spTgt spid="36">
                                            <p:txEl>
                                              <p:pRg st="0" end="0"/>
                                            </p:txEl>
                                          </p:spTgt>
                                        </p:tgtEl>
                                        <p:attrNameLst>
                                          <p:attrName>ppt_x</p:attrName>
                                        </p:attrNameLst>
                                      </p:cBhvr>
                                      <p:tavLst>
                                        <p:tav tm="0">
                                          <p:val>
                                            <p:strVal val="#ppt_x-#ppt_w/2"/>
                                          </p:val>
                                        </p:tav>
                                        <p:tav tm="100000">
                                          <p:val>
                                            <p:strVal val="#ppt_x"/>
                                          </p:val>
                                        </p:tav>
                                      </p:tavLst>
                                    </p:anim>
                                    <p:anim calcmode="lin" valueType="num">
                                      <p:cBhvr>
                                        <p:cTn id="205" dur="500" fill="hold"/>
                                        <p:tgtEl>
                                          <p:spTgt spid="36">
                                            <p:txEl>
                                              <p:pRg st="0" end="0"/>
                                            </p:txEl>
                                          </p:spTgt>
                                        </p:tgtEl>
                                        <p:attrNameLst>
                                          <p:attrName>ppt_y</p:attrName>
                                        </p:attrNameLst>
                                      </p:cBhvr>
                                      <p:tavLst>
                                        <p:tav tm="0">
                                          <p:val>
                                            <p:strVal val="#ppt_y"/>
                                          </p:val>
                                        </p:tav>
                                        <p:tav tm="100000">
                                          <p:val>
                                            <p:strVal val="#ppt_y"/>
                                          </p:val>
                                        </p:tav>
                                      </p:tavLst>
                                    </p:anim>
                                    <p:anim calcmode="lin" valueType="num">
                                      <p:cBhvr>
                                        <p:cTn id="206"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207" dur="500" fill="hold"/>
                                        <p:tgtEl>
                                          <p:spTgt spid="3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8" fill="hold">
                      <p:stCondLst>
                        <p:cond delay="indefinite"/>
                      </p:stCondLst>
                      <p:childTnLst>
                        <p:par>
                          <p:cTn id="209" fill="hold">
                            <p:stCondLst>
                              <p:cond delay="0"/>
                            </p:stCondLst>
                            <p:childTnLst>
                              <p:par>
                                <p:cTn id="210" presetID="17" presetClass="entr" presetSubtype="8" fill="hold" nodeType="clickEffect">
                                  <p:stCondLst>
                                    <p:cond delay="0"/>
                                  </p:stCondLst>
                                  <p:childTnLst>
                                    <p:set>
                                      <p:cBhvr>
                                        <p:cTn id="211" dur="1" fill="hold">
                                          <p:stCondLst>
                                            <p:cond delay="0"/>
                                          </p:stCondLst>
                                        </p:cTn>
                                        <p:tgtEl>
                                          <p:spTgt spid="35">
                                            <p:txEl>
                                              <p:pRg st="0" end="0"/>
                                            </p:txEl>
                                          </p:spTgt>
                                        </p:tgtEl>
                                        <p:attrNameLst>
                                          <p:attrName>style.visibility</p:attrName>
                                        </p:attrNameLst>
                                      </p:cBhvr>
                                      <p:to>
                                        <p:strVal val="visible"/>
                                      </p:to>
                                    </p:set>
                                    <p:anim calcmode="lin" valueType="num">
                                      <p:cBhvr>
                                        <p:cTn id="212" dur="500" fill="hold"/>
                                        <p:tgtEl>
                                          <p:spTgt spid="35">
                                            <p:txEl>
                                              <p:pRg st="0" end="0"/>
                                            </p:txEl>
                                          </p:spTgt>
                                        </p:tgtEl>
                                        <p:attrNameLst>
                                          <p:attrName>ppt_x</p:attrName>
                                        </p:attrNameLst>
                                      </p:cBhvr>
                                      <p:tavLst>
                                        <p:tav tm="0">
                                          <p:val>
                                            <p:strVal val="#ppt_x-#ppt_w/2"/>
                                          </p:val>
                                        </p:tav>
                                        <p:tav tm="100000">
                                          <p:val>
                                            <p:strVal val="#ppt_x"/>
                                          </p:val>
                                        </p:tav>
                                      </p:tavLst>
                                    </p:anim>
                                    <p:anim calcmode="lin" valueType="num">
                                      <p:cBhvr>
                                        <p:cTn id="213" dur="500" fill="hold"/>
                                        <p:tgtEl>
                                          <p:spTgt spid="35">
                                            <p:txEl>
                                              <p:pRg st="0" end="0"/>
                                            </p:txEl>
                                          </p:spTgt>
                                        </p:tgtEl>
                                        <p:attrNameLst>
                                          <p:attrName>ppt_y</p:attrName>
                                        </p:attrNameLst>
                                      </p:cBhvr>
                                      <p:tavLst>
                                        <p:tav tm="0">
                                          <p:val>
                                            <p:strVal val="#ppt_y"/>
                                          </p:val>
                                        </p:tav>
                                        <p:tav tm="100000">
                                          <p:val>
                                            <p:strVal val="#ppt_y"/>
                                          </p:val>
                                        </p:tav>
                                      </p:tavLst>
                                    </p:anim>
                                    <p:anim calcmode="lin" valueType="num">
                                      <p:cBhvr>
                                        <p:cTn id="214"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215" dur="500" fill="hold"/>
                                        <p:tgtEl>
                                          <p:spTgt spid="3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16" fill="hold">
                      <p:stCondLst>
                        <p:cond delay="indefinite"/>
                      </p:stCondLst>
                      <p:childTnLst>
                        <p:par>
                          <p:cTn id="217" fill="hold">
                            <p:stCondLst>
                              <p:cond delay="0"/>
                            </p:stCondLst>
                            <p:childTnLst>
                              <p:par>
                                <p:cTn id="218" presetID="17" presetClass="entr" presetSubtype="8" fill="hold" nodeType="clickEffect">
                                  <p:stCondLst>
                                    <p:cond delay="0"/>
                                  </p:stCondLst>
                                  <p:childTnLst>
                                    <p:set>
                                      <p:cBhvr>
                                        <p:cTn id="219" dur="1" fill="hold">
                                          <p:stCondLst>
                                            <p:cond delay="0"/>
                                          </p:stCondLst>
                                        </p:cTn>
                                        <p:tgtEl>
                                          <p:spTgt spid="27">
                                            <p:txEl>
                                              <p:pRg st="0" end="0"/>
                                            </p:txEl>
                                          </p:spTgt>
                                        </p:tgtEl>
                                        <p:attrNameLst>
                                          <p:attrName>style.visibility</p:attrName>
                                        </p:attrNameLst>
                                      </p:cBhvr>
                                      <p:to>
                                        <p:strVal val="visible"/>
                                      </p:to>
                                    </p:set>
                                    <p:anim calcmode="lin" valueType="num">
                                      <p:cBhvr>
                                        <p:cTn id="220" dur="500" fill="hold"/>
                                        <p:tgtEl>
                                          <p:spTgt spid="27">
                                            <p:txEl>
                                              <p:pRg st="0" end="0"/>
                                            </p:txEl>
                                          </p:spTgt>
                                        </p:tgtEl>
                                        <p:attrNameLst>
                                          <p:attrName>ppt_x</p:attrName>
                                        </p:attrNameLst>
                                      </p:cBhvr>
                                      <p:tavLst>
                                        <p:tav tm="0">
                                          <p:val>
                                            <p:strVal val="#ppt_x-#ppt_w/2"/>
                                          </p:val>
                                        </p:tav>
                                        <p:tav tm="100000">
                                          <p:val>
                                            <p:strVal val="#ppt_x"/>
                                          </p:val>
                                        </p:tav>
                                      </p:tavLst>
                                    </p:anim>
                                    <p:anim calcmode="lin" valueType="num">
                                      <p:cBhvr>
                                        <p:cTn id="221" dur="500" fill="hold"/>
                                        <p:tgtEl>
                                          <p:spTgt spid="27">
                                            <p:txEl>
                                              <p:pRg st="0" end="0"/>
                                            </p:txEl>
                                          </p:spTgt>
                                        </p:tgtEl>
                                        <p:attrNameLst>
                                          <p:attrName>ppt_y</p:attrName>
                                        </p:attrNameLst>
                                      </p:cBhvr>
                                      <p:tavLst>
                                        <p:tav tm="0">
                                          <p:val>
                                            <p:strVal val="#ppt_y"/>
                                          </p:val>
                                        </p:tav>
                                        <p:tav tm="100000">
                                          <p:val>
                                            <p:strVal val="#ppt_y"/>
                                          </p:val>
                                        </p:tav>
                                      </p:tavLst>
                                    </p:anim>
                                    <p:anim calcmode="lin" valueType="num">
                                      <p:cBhvr>
                                        <p:cTn id="22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223" dur="500" fill="hold"/>
                                        <p:tgtEl>
                                          <p:spTgt spid="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4" fill="hold">
                      <p:stCondLst>
                        <p:cond delay="indefinite"/>
                      </p:stCondLst>
                      <p:childTnLst>
                        <p:par>
                          <p:cTn id="225" fill="hold">
                            <p:stCondLst>
                              <p:cond delay="0"/>
                            </p:stCondLst>
                            <p:childTnLst>
                              <p:par>
                                <p:cTn id="226" presetID="17" presetClass="entr" presetSubtype="8" fill="hold" nodeType="clickEffect">
                                  <p:stCondLst>
                                    <p:cond delay="0"/>
                                  </p:stCondLst>
                                  <p:childTnLst>
                                    <p:set>
                                      <p:cBhvr>
                                        <p:cTn id="227" dur="1" fill="hold">
                                          <p:stCondLst>
                                            <p:cond delay="0"/>
                                          </p:stCondLst>
                                        </p:cTn>
                                        <p:tgtEl>
                                          <p:spTgt spid="28">
                                            <p:txEl>
                                              <p:pRg st="0" end="0"/>
                                            </p:txEl>
                                          </p:spTgt>
                                        </p:tgtEl>
                                        <p:attrNameLst>
                                          <p:attrName>style.visibility</p:attrName>
                                        </p:attrNameLst>
                                      </p:cBhvr>
                                      <p:to>
                                        <p:strVal val="visible"/>
                                      </p:to>
                                    </p:set>
                                    <p:anim calcmode="lin" valueType="num">
                                      <p:cBhvr>
                                        <p:cTn id="228" dur="500" fill="hold"/>
                                        <p:tgtEl>
                                          <p:spTgt spid="28">
                                            <p:txEl>
                                              <p:pRg st="0" end="0"/>
                                            </p:txEl>
                                          </p:spTgt>
                                        </p:tgtEl>
                                        <p:attrNameLst>
                                          <p:attrName>ppt_x</p:attrName>
                                        </p:attrNameLst>
                                      </p:cBhvr>
                                      <p:tavLst>
                                        <p:tav tm="0">
                                          <p:val>
                                            <p:strVal val="#ppt_x-#ppt_w/2"/>
                                          </p:val>
                                        </p:tav>
                                        <p:tav tm="100000">
                                          <p:val>
                                            <p:strVal val="#ppt_x"/>
                                          </p:val>
                                        </p:tav>
                                      </p:tavLst>
                                    </p:anim>
                                    <p:anim calcmode="lin" valueType="num">
                                      <p:cBhvr>
                                        <p:cTn id="229"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230"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31" dur="500" fill="hold"/>
                                        <p:tgtEl>
                                          <p:spTgt spid="2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2" fill="hold">
                      <p:stCondLst>
                        <p:cond delay="indefinite"/>
                      </p:stCondLst>
                      <p:childTnLst>
                        <p:par>
                          <p:cTn id="233" fill="hold">
                            <p:stCondLst>
                              <p:cond delay="0"/>
                            </p:stCondLst>
                            <p:childTnLst>
                              <p:par>
                                <p:cTn id="234" presetID="17" presetClass="entr" presetSubtype="8" fill="hold" nodeType="clickEffect">
                                  <p:stCondLst>
                                    <p:cond delay="0"/>
                                  </p:stCondLst>
                                  <p:childTnLst>
                                    <p:set>
                                      <p:cBhvr>
                                        <p:cTn id="235" dur="1" fill="hold">
                                          <p:stCondLst>
                                            <p:cond delay="0"/>
                                          </p:stCondLst>
                                        </p:cTn>
                                        <p:tgtEl>
                                          <p:spTgt spid="31">
                                            <p:txEl>
                                              <p:pRg st="0" end="0"/>
                                            </p:txEl>
                                          </p:spTgt>
                                        </p:tgtEl>
                                        <p:attrNameLst>
                                          <p:attrName>style.visibility</p:attrName>
                                        </p:attrNameLst>
                                      </p:cBhvr>
                                      <p:to>
                                        <p:strVal val="visible"/>
                                      </p:to>
                                    </p:set>
                                    <p:anim calcmode="lin" valueType="num">
                                      <p:cBhvr>
                                        <p:cTn id="236" dur="500" fill="hold"/>
                                        <p:tgtEl>
                                          <p:spTgt spid="31">
                                            <p:txEl>
                                              <p:pRg st="0" end="0"/>
                                            </p:txEl>
                                          </p:spTgt>
                                        </p:tgtEl>
                                        <p:attrNameLst>
                                          <p:attrName>ppt_x</p:attrName>
                                        </p:attrNameLst>
                                      </p:cBhvr>
                                      <p:tavLst>
                                        <p:tav tm="0">
                                          <p:val>
                                            <p:strVal val="#ppt_x-#ppt_w/2"/>
                                          </p:val>
                                        </p:tav>
                                        <p:tav tm="100000">
                                          <p:val>
                                            <p:strVal val="#ppt_x"/>
                                          </p:val>
                                        </p:tav>
                                      </p:tavLst>
                                    </p:anim>
                                    <p:anim calcmode="lin" valueType="num">
                                      <p:cBhvr>
                                        <p:cTn id="237" dur="500" fill="hold"/>
                                        <p:tgtEl>
                                          <p:spTgt spid="31">
                                            <p:txEl>
                                              <p:pRg st="0" end="0"/>
                                            </p:txEl>
                                          </p:spTgt>
                                        </p:tgtEl>
                                        <p:attrNameLst>
                                          <p:attrName>ppt_y</p:attrName>
                                        </p:attrNameLst>
                                      </p:cBhvr>
                                      <p:tavLst>
                                        <p:tav tm="0">
                                          <p:val>
                                            <p:strVal val="#ppt_y"/>
                                          </p:val>
                                        </p:tav>
                                        <p:tav tm="100000">
                                          <p:val>
                                            <p:strVal val="#ppt_y"/>
                                          </p:val>
                                        </p:tav>
                                      </p:tavLst>
                                    </p:anim>
                                    <p:anim calcmode="lin" valueType="num">
                                      <p:cBhvr>
                                        <p:cTn id="238"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239" dur="500" fill="hold"/>
                                        <p:tgtEl>
                                          <p:spTgt spid="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0" fill="hold">
                      <p:stCondLst>
                        <p:cond delay="indefinite"/>
                      </p:stCondLst>
                      <p:childTnLst>
                        <p:par>
                          <p:cTn id="241" fill="hold">
                            <p:stCondLst>
                              <p:cond delay="0"/>
                            </p:stCondLst>
                            <p:childTnLst>
                              <p:par>
                                <p:cTn id="242" presetID="17" presetClass="entr" presetSubtype="8" fill="hold" nodeType="clickEffect">
                                  <p:stCondLst>
                                    <p:cond delay="0"/>
                                  </p:stCondLst>
                                  <p:childTnLst>
                                    <p:set>
                                      <p:cBhvr>
                                        <p:cTn id="243" dur="1" fill="hold">
                                          <p:stCondLst>
                                            <p:cond delay="0"/>
                                          </p:stCondLst>
                                        </p:cTn>
                                        <p:tgtEl>
                                          <p:spTgt spid="29">
                                            <p:txEl>
                                              <p:pRg st="0" end="0"/>
                                            </p:txEl>
                                          </p:spTgt>
                                        </p:tgtEl>
                                        <p:attrNameLst>
                                          <p:attrName>style.visibility</p:attrName>
                                        </p:attrNameLst>
                                      </p:cBhvr>
                                      <p:to>
                                        <p:strVal val="visible"/>
                                      </p:to>
                                    </p:set>
                                    <p:anim calcmode="lin" valueType="num">
                                      <p:cBhvr>
                                        <p:cTn id="244" dur="500" fill="hold"/>
                                        <p:tgtEl>
                                          <p:spTgt spid="29">
                                            <p:txEl>
                                              <p:pRg st="0" end="0"/>
                                            </p:txEl>
                                          </p:spTgt>
                                        </p:tgtEl>
                                        <p:attrNameLst>
                                          <p:attrName>ppt_x</p:attrName>
                                        </p:attrNameLst>
                                      </p:cBhvr>
                                      <p:tavLst>
                                        <p:tav tm="0">
                                          <p:val>
                                            <p:strVal val="#ppt_x-#ppt_w/2"/>
                                          </p:val>
                                        </p:tav>
                                        <p:tav tm="100000">
                                          <p:val>
                                            <p:strVal val="#ppt_x"/>
                                          </p:val>
                                        </p:tav>
                                      </p:tavLst>
                                    </p:anim>
                                    <p:anim calcmode="lin" valueType="num">
                                      <p:cBhvr>
                                        <p:cTn id="245" dur="500" fill="hold"/>
                                        <p:tgtEl>
                                          <p:spTgt spid="29">
                                            <p:txEl>
                                              <p:pRg st="0" end="0"/>
                                            </p:txEl>
                                          </p:spTgt>
                                        </p:tgtEl>
                                        <p:attrNameLst>
                                          <p:attrName>ppt_y</p:attrName>
                                        </p:attrNameLst>
                                      </p:cBhvr>
                                      <p:tavLst>
                                        <p:tav tm="0">
                                          <p:val>
                                            <p:strVal val="#ppt_y"/>
                                          </p:val>
                                        </p:tav>
                                        <p:tav tm="100000">
                                          <p:val>
                                            <p:strVal val="#ppt_y"/>
                                          </p:val>
                                        </p:tav>
                                      </p:tavLst>
                                    </p:anim>
                                    <p:anim calcmode="lin" valueType="num">
                                      <p:cBhvr>
                                        <p:cTn id="246"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47" dur="500" fill="hold"/>
                                        <p:tgtEl>
                                          <p:spTgt spid="2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8" fill="hold">
                      <p:stCondLst>
                        <p:cond delay="indefinite"/>
                      </p:stCondLst>
                      <p:childTnLst>
                        <p:par>
                          <p:cTn id="249" fill="hold">
                            <p:stCondLst>
                              <p:cond delay="0"/>
                            </p:stCondLst>
                            <p:childTnLst>
                              <p:par>
                                <p:cTn id="250" presetID="17" presetClass="entr" presetSubtype="8" fill="hold" nodeType="clickEffect">
                                  <p:stCondLst>
                                    <p:cond delay="0"/>
                                  </p:stCondLst>
                                  <p:childTnLst>
                                    <p:set>
                                      <p:cBhvr>
                                        <p:cTn id="251" dur="1" fill="hold">
                                          <p:stCondLst>
                                            <p:cond delay="0"/>
                                          </p:stCondLst>
                                        </p:cTn>
                                        <p:tgtEl>
                                          <p:spTgt spid="30">
                                            <p:txEl>
                                              <p:pRg st="0" end="0"/>
                                            </p:txEl>
                                          </p:spTgt>
                                        </p:tgtEl>
                                        <p:attrNameLst>
                                          <p:attrName>style.visibility</p:attrName>
                                        </p:attrNameLst>
                                      </p:cBhvr>
                                      <p:to>
                                        <p:strVal val="visible"/>
                                      </p:to>
                                    </p:set>
                                    <p:anim calcmode="lin" valueType="num">
                                      <p:cBhvr>
                                        <p:cTn id="252" dur="500" fill="hold"/>
                                        <p:tgtEl>
                                          <p:spTgt spid="30">
                                            <p:txEl>
                                              <p:pRg st="0" end="0"/>
                                            </p:txEl>
                                          </p:spTgt>
                                        </p:tgtEl>
                                        <p:attrNameLst>
                                          <p:attrName>ppt_x</p:attrName>
                                        </p:attrNameLst>
                                      </p:cBhvr>
                                      <p:tavLst>
                                        <p:tav tm="0">
                                          <p:val>
                                            <p:strVal val="#ppt_x-#ppt_w/2"/>
                                          </p:val>
                                        </p:tav>
                                        <p:tav tm="100000">
                                          <p:val>
                                            <p:strVal val="#ppt_x"/>
                                          </p:val>
                                        </p:tav>
                                      </p:tavLst>
                                    </p:anim>
                                    <p:anim calcmode="lin" valueType="num">
                                      <p:cBhvr>
                                        <p:cTn id="253" dur="500" fill="hold"/>
                                        <p:tgtEl>
                                          <p:spTgt spid="30">
                                            <p:txEl>
                                              <p:pRg st="0" end="0"/>
                                            </p:txEl>
                                          </p:spTgt>
                                        </p:tgtEl>
                                        <p:attrNameLst>
                                          <p:attrName>ppt_y</p:attrName>
                                        </p:attrNameLst>
                                      </p:cBhvr>
                                      <p:tavLst>
                                        <p:tav tm="0">
                                          <p:val>
                                            <p:strVal val="#ppt_y"/>
                                          </p:val>
                                        </p:tav>
                                        <p:tav tm="100000">
                                          <p:val>
                                            <p:strVal val="#ppt_y"/>
                                          </p:val>
                                        </p:tav>
                                      </p:tavLst>
                                    </p:anim>
                                    <p:anim calcmode="lin" valueType="num">
                                      <p:cBhvr>
                                        <p:cTn id="254"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55" dur="500" fill="hold"/>
                                        <p:tgtEl>
                                          <p:spTgt spid="3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6" fill="hold">
                      <p:stCondLst>
                        <p:cond delay="indefinite"/>
                      </p:stCondLst>
                      <p:childTnLst>
                        <p:par>
                          <p:cTn id="257" fill="hold">
                            <p:stCondLst>
                              <p:cond delay="0"/>
                            </p:stCondLst>
                            <p:childTnLst>
                              <p:par>
                                <p:cTn id="258" presetID="17" presetClass="entr" presetSubtype="8" fill="hold" nodeType="clickEffect">
                                  <p:stCondLst>
                                    <p:cond delay="0"/>
                                  </p:stCondLst>
                                  <p:childTnLst>
                                    <p:set>
                                      <p:cBhvr>
                                        <p:cTn id="259" dur="1" fill="hold">
                                          <p:stCondLst>
                                            <p:cond delay="0"/>
                                          </p:stCondLst>
                                        </p:cTn>
                                        <p:tgtEl>
                                          <p:spTgt spid="33">
                                            <p:txEl>
                                              <p:pRg st="0" end="0"/>
                                            </p:txEl>
                                          </p:spTgt>
                                        </p:tgtEl>
                                        <p:attrNameLst>
                                          <p:attrName>style.visibility</p:attrName>
                                        </p:attrNameLst>
                                      </p:cBhvr>
                                      <p:to>
                                        <p:strVal val="visible"/>
                                      </p:to>
                                    </p:set>
                                    <p:anim calcmode="lin" valueType="num">
                                      <p:cBhvr>
                                        <p:cTn id="260" dur="500" fill="hold"/>
                                        <p:tgtEl>
                                          <p:spTgt spid="33">
                                            <p:txEl>
                                              <p:pRg st="0" end="0"/>
                                            </p:txEl>
                                          </p:spTgt>
                                        </p:tgtEl>
                                        <p:attrNameLst>
                                          <p:attrName>ppt_x</p:attrName>
                                        </p:attrNameLst>
                                      </p:cBhvr>
                                      <p:tavLst>
                                        <p:tav tm="0">
                                          <p:val>
                                            <p:strVal val="#ppt_x-#ppt_w/2"/>
                                          </p:val>
                                        </p:tav>
                                        <p:tav tm="100000">
                                          <p:val>
                                            <p:strVal val="#ppt_x"/>
                                          </p:val>
                                        </p:tav>
                                      </p:tavLst>
                                    </p:anim>
                                    <p:anim calcmode="lin" valueType="num">
                                      <p:cBhvr>
                                        <p:cTn id="261" dur="500" fill="hold"/>
                                        <p:tgtEl>
                                          <p:spTgt spid="33">
                                            <p:txEl>
                                              <p:pRg st="0" end="0"/>
                                            </p:txEl>
                                          </p:spTgt>
                                        </p:tgtEl>
                                        <p:attrNameLst>
                                          <p:attrName>ppt_y</p:attrName>
                                        </p:attrNameLst>
                                      </p:cBhvr>
                                      <p:tavLst>
                                        <p:tav tm="0">
                                          <p:val>
                                            <p:strVal val="#ppt_y"/>
                                          </p:val>
                                        </p:tav>
                                        <p:tav tm="100000">
                                          <p:val>
                                            <p:strVal val="#ppt_y"/>
                                          </p:val>
                                        </p:tav>
                                      </p:tavLst>
                                    </p:anim>
                                    <p:anim calcmode="lin" valueType="num">
                                      <p:cBhvr>
                                        <p:cTn id="262"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263" dur="500" fill="hold"/>
                                        <p:tgtEl>
                                          <p:spTgt spid="3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4" fill="hold">
                      <p:stCondLst>
                        <p:cond delay="indefinite"/>
                      </p:stCondLst>
                      <p:childTnLst>
                        <p:par>
                          <p:cTn id="265" fill="hold">
                            <p:stCondLst>
                              <p:cond delay="0"/>
                            </p:stCondLst>
                            <p:childTnLst>
                              <p:par>
                                <p:cTn id="266" presetID="17" presetClass="entr" presetSubtype="1" fill="hold" grpId="0" nodeType="clickEffect">
                                  <p:stCondLst>
                                    <p:cond delay="0"/>
                                  </p:stCondLst>
                                  <p:childTnLst>
                                    <p:set>
                                      <p:cBhvr>
                                        <p:cTn id="267" dur="1" fill="hold">
                                          <p:stCondLst>
                                            <p:cond delay="0"/>
                                          </p:stCondLst>
                                        </p:cTn>
                                        <p:tgtEl>
                                          <p:spTgt spid="34"/>
                                        </p:tgtEl>
                                        <p:attrNameLst>
                                          <p:attrName>style.visibility</p:attrName>
                                        </p:attrNameLst>
                                      </p:cBhvr>
                                      <p:to>
                                        <p:strVal val="visible"/>
                                      </p:to>
                                    </p:set>
                                    <p:anim calcmode="lin" valueType="num">
                                      <p:cBhvr>
                                        <p:cTn id="268" dur="500" fill="hold"/>
                                        <p:tgtEl>
                                          <p:spTgt spid="34"/>
                                        </p:tgtEl>
                                        <p:attrNameLst>
                                          <p:attrName>ppt_x</p:attrName>
                                        </p:attrNameLst>
                                      </p:cBhvr>
                                      <p:tavLst>
                                        <p:tav tm="0">
                                          <p:val>
                                            <p:strVal val="#ppt_x"/>
                                          </p:val>
                                        </p:tav>
                                        <p:tav tm="100000">
                                          <p:val>
                                            <p:strVal val="#ppt_x"/>
                                          </p:val>
                                        </p:tav>
                                      </p:tavLst>
                                    </p:anim>
                                    <p:anim calcmode="lin" valueType="num">
                                      <p:cBhvr>
                                        <p:cTn id="269" dur="500" fill="hold"/>
                                        <p:tgtEl>
                                          <p:spTgt spid="34"/>
                                        </p:tgtEl>
                                        <p:attrNameLst>
                                          <p:attrName>ppt_y</p:attrName>
                                        </p:attrNameLst>
                                      </p:cBhvr>
                                      <p:tavLst>
                                        <p:tav tm="0">
                                          <p:val>
                                            <p:strVal val="#ppt_y-#ppt_h/2"/>
                                          </p:val>
                                        </p:tav>
                                        <p:tav tm="100000">
                                          <p:val>
                                            <p:strVal val="#ppt_y"/>
                                          </p:val>
                                        </p:tav>
                                      </p:tavLst>
                                    </p:anim>
                                    <p:anim calcmode="lin" valueType="num">
                                      <p:cBhvr>
                                        <p:cTn id="270" dur="500" fill="hold"/>
                                        <p:tgtEl>
                                          <p:spTgt spid="34"/>
                                        </p:tgtEl>
                                        <p:attrNameLst>
                                          <p:attrName>ppt_w</p:attrName>
                                        </p:attrNameLst>
                                      </p:cBhvr>
                                      <p:tavLst>
                                        <p:tav tm="0">
                                          <p:val>
                                            <p:strVal val="#ppt_w"/>
                                          </p:val>
                                        </p:tav>
                                        <p:tav tm="100000">
                                          <p:val>
                                            <p:strVal val="#ppt_w"/>
                                          </p:val>
                                        </p:tav>
                                      </p:tavLst>
                                    </p:anim>
                                    <p:anim calcmode="lin" valueType="num">
                                      <p:cBhvr>
                                        <p:cTn id="271"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7" grpId="0"/>
      <p:bldP spid="17" grpId="1"/>
      <p:bldP spid="17" grpId="2"/>
      <p:bldP spid="4" grpId="1"/>
      <p:bldP spid="5" grpId="0"/>
      <p:bldP spid="5" grpId="1"/>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2" grpId="3"/>
      <p:bldP spid="12" grpId="4"/>
      <p:bldP spid="13" grpId="0"/>
      <p:bldP spid="13" grpId="1"/>
      <p:bldP spid="13" grpId="2"/>
      <p:bldP spid="14" grpId="0"/>
      <p:bldP spid="14" grpId="1"/>
      <p:bldP spid="14" grpId="2"/>
      <p:bldP spid="15" grpId="0"/>
      <p:bldP spid="15" grpId="1"/>
      <p:bldP spid="15" grpId="2"/>
      <p:bldP spid="16" grpId="0" animBg="1"/>
      <p:bldP spid="16" grpId="1" animBg="1"/>
      <p:bldP spid="18" grpId="0"/>
      <p:bldP spid="18" grpId="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C9D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85AEC-A078-437E-8206-68A5A750CB89}"/>
              </a:ext>
            </a:extLst>
          </p:cNvPr>
          <p:cNvPicPr>
            <a:picLocks noChangeAspect="1"/>
          </p:cNvPicPr>
          <p:nvPr/>
        </p:nvPicPr>
        <p:blipFill rotWithShape="1">
          <a:blip r:embed="rId3">
            <a:extLst>
              <a:ext uri="{28A0092B-C50C-407E-A947-70E740481C1C}">
                <a14:useLocalDpi xmlns:a14="http://schemas.microsoft.com/office/drawing/2010/main" val="0"/>
              </a:ext>
            </a:extLst>
          </a:blip>
          <a:srcRect t="3875"/>
          <a:stretch/>
        </p:blipFill>
        <p:spPr>
          <a:xfrm>
            <a:off x="0" y="0"/>
            <a:ext cx="9144000" cy="6858000"/>
          </a:xfrm>
          <a:prstGeom prst="rect">
            <a:avLst/>
          </a:prstGeom>
        </p:spPr>
      </p:pic>
      <p:sp>
        <p:nvSpPr>
          <p:cNvPr id="10" name="!!Star">
            <a:extLst>
              <a:ext uri="{FF2B5EF4-FFF2-40B4-BE49-F238E27FC236}">
                <a16:creationId xmlns:a16="http://schemas.microsoft.com/office/drawing/2014/main" id="{AAEF2CA7-5F43-41A3-B3E3-08CBC3063D5B}"/>
              </a:ext>
            </a:extLst>
          </p:cNvPr>
          <p:cNvSpPr/>
          <p:nvPr/>
        </p:nvSpPr>
        <p:spPr>
          <a:xfrm>
            <a:off x="4114800" y="3359943"/>
            <a:ext cx="921544" cy="1252538"/>
          </a:xfrm>
          <a:custGeom>
            <a:avLst/>
            <a:gdLst>
              <a:gd name="connsiteX0" fmla="*/ 395288 w 921544"/>
              <a:gd name="connsiteY0" fmla="*/ 250031 h 1252538"/>
              <a:gd name="connsiteX1" fmla="*/ 278606 w 921544"/>
              <a:gd name="connsiteY1" fmla="*/ 280988 h 1252538"/>
              <a:gd name="connsiteX2" fmla="*/ 183356 w 921544"/>
              <a:gd name="connsiteY2" fmla="*/ 228600 h 1252538"/>
              <a:gd name="connsiteX3" fmla="*/ 150019 w 921544"/>
              <a:gd name="connsiteY3" fmla="*/ 216694 h 1252538"/>
              <a:gd name="connsiteX4" fmla="*/ 119063 w 921544"/>
              <a:gd name="connsiteY4" fmla="*/ 138113 h 1252538"/>
              <a:gd name="connsiteX5" fmla="*/ 107156 w 921544"/>
              <a:gd name="connsiteY5" fmla="*/ 95250 h 1252538"/>
              <a:gd name="connsiteX6" fmla="*/ 83344 w 921544"/>
              <a:gd name="connsiteY6" fmla="*/ 107156 h 1252538"/>
              <a:gd name="connsiteX7" fmla="*/ 40481 w 921544"/>
              <a:gd name="connsiteY7" fmla="*/ 71438 h 1252538"/>
              <a:gd name="connsiteX8" fmla="*/ 0 w 921544"/>
              <a:gd name="connsiteY8" fmla="*/ 104775 h 1252538"/>
              <a:gd name="connsiteX9" fmla="*/ 4763 w 921544"/>
              <a:gd name="connsiteY9" fmla="*/ 166688 h 1252538"/>
              <a:gd name="connsiteX10" fmla="*/ 42863 w 921544"/>
              <a:gd name="connsiteY10" fmla="*/ 200025 h 1252538"/>
              <a:gd name="connsiteX11" fmla="*/ 97631 w 921544"/>
              <a:gd name="connsiteY11" fmla="*/ 245269 h 1252538"/>
              <a:gd name="connsiteX12" fmla="*/ 164306 w 921544"/>
              <a:gd name="connsiteY12" fmla="*/ 319088 h 1252538"/>
              <a:gd name="connsiteX13" fmla="*/ 230981 w 921544"/>
              <a:gd name="connsiteY13" fmla="*/ 361950 h 1252538"/>
              <a:gd name="connsiteX14" fmla="*/ 309563 w 921544"/>
              <a:gd name="connsiteY14" fmla="*/ 407194 h 1252538"/>
              <a:gd name="connsiteX15" fmla="*/ 342900 w 921544"/>
              <a:gd name="connsiteY15" fmla="*/ 423863 h 1252538"/>
              <a:gd name="connsiteX16" fmla="*/ 373856 w 921544"/>
              <a:gd name="connsiteY16" fmla="*/ 609600 h 1252538"/>
              <a:gd name="connsiteX17" fmla="*/ 390525 w 921544"/>
              <a:gd name="connsiteY17" fmla="*/ 723900 h 1252538"/>
              <a:gd name="connsiteX18" fmla="*/ 392906 w 921544"/>
              <a:gd name="connsiteY18" fmla="*/ 795338 h 1252538"/>
              <a:gd name="connsiteX19" fmla="*/ 397669 w 921544"/>
              <a:gd name="connsiteY19" fmla="*/ 890588 h 1252538"/>
              <a:gd name="connsiteX20" fmla="*/ 414338 w 921544"/>
              <a:gd name="connsiteY20" fmla="*/ 971550 h 1252538"/>
              <a:gd name="connsiteX21" fmla="*/ 428625 w 921544"/>
              <a:gd name="connsiteY21" fmla="*/ 1033463 h 1252538"/>
              <a:gd name="connsiteX22" fmla="*/ 416719 w 921544"/>
              <a:gd name="connsiteY22" fmla="*/ 1112044 h 1252538"/>
              <a:gd name="connsiteX23" fmla="*/ 416719 w 921544"/>
              <a:gd name="connsiteY23" fmla="*/ 1214438 h 1252538"/>
              <a:gd name="connsiteX24" fmla="*/ 438150 w 921544"/>
              <a:gd name="connsiteY24" fmla="*/ 1252538 h 1252538"/>
              <a:gd name="connsiteX25" fmla="*/ 509588 w 921544"/>
              <a:gd name="connsiteY25" fmla="*/ 1240631 h 1252538"/>
              <a:gd name="connsiteX26" fmla="*/ 495300 w 921544"/>
              <a:gd name="connsiteY26" fmla="*/ 1176338 h 1252538"/>
              <a:gd name="connsiteX27" fmla="*/ 490538 w 921544"/>
              <a:gd name="connsiteY27" fmla="*/ 1092994 h 1252538"/>
              <a:gd name="connsiteX28" fmla="*/ 504825 w 921544"/>
              <a:gd name="connsiteY28" fmla="*/ 1019175 h 1252538"/>
              <a:gd name="connsiteX29" fmla="*/ 497681 w 921544"/>
              <a:gd name="connsiteY29" fmla="*/ 931069 h 1252538"/>
              <a:gd name="connsiteX30" fmla="*/ 509588 w 921544"/>
              <a:gd name="connsiteY30" fmla="*/ 840581 h 1252538"/>
              <a:gd name="connsiteX31" fmla="*/ 550069 w 921544"/>
              <a:gd name="connsiteY31" fmla="*/ 957263 h 1252538"/>
              <a:gd name="connsiteX32" fmla="*/ 566738 w 921544"/>
              <a:gd name="connsiteY32" fmla="*/ 1009650 h 1252538"/>
              <a:gd name="connsiteX33" fmla="*/ 538163 w 921544"/>
              <a:gd name="connsiteY33" fmla="*/ 1100138 h 1252538"/>
              <a:gd name="connsiteX34" fmla="*/ 521494 w 921544"/>
              <a:gd name="connsiteY34" fmla="*/ 1173956 h 1252538"/>
              <a:gd name="connsiteX35" fmla="*/ 535781 w 921544"/>
              <a:gd name="connsiteY35" fmla="*/ 1188244 h 1252538"/>
              <a:gd name="connsiteX36" fmla="*/ 526256 w 921544"/>
              <a:gd name="connsiteY36" fmla="*/ 1231106 h 1252538"/>
              <a:gd name="connsiteX37" fmla="*/ 595313 w 921544"/>
              <a:gd name="connsiteY37" fmla="*/ 1214438 h 1252538"/>
              <a:gd name="connsiteX38" fmla="*/ 645319 w 921544"/>
              <a:gd name="connsiteY38" fmla="*/ 1033463 h 1252538"/>
              <a:gd name="connsiteX39" fmla="*/ 650081 w 921544"/>
              <a:gd name="connsiteY39" fmla="*/ 976313 h 1252538"/>
              <a:gd name="connsiteX40" fmla="*/ 638175 w 921544"/>
              <a:gd name="connsiteY40" fmla="*/ 885825 h 1252538"/>
              <a:gd name="connsiteX41" fmla="*/ 619125 w 921544"/>
              <a:gd name="connsiteY41" fmla="*/ 812006 h 1252538"/>
              <a:gd name="connsiteX42" fmla="*/ 602456 w 921544"/>
              <a:gd name="connsiteY42" fmla="*/ 745331 h 1252538"/>
              <a:gd name="connsiteX43" fmla="*/ 590550 w 921544"/>
              <a:gd name="connsiteY43" fmla="*/ 592931 h 1252538"/>
              <a:gd name="connsiteX44" fmla="*/ 581025 w 921544"/>
              <a:gd name="connsiteY44" fmla="*/ 466725 h 1252538"/>
              <a:gd name="connsiteX45" fmla="*/ 595313 w 921544"/>
              <a:gd name="connsiteY45" fmla="*/ 435769 h 1252538"/>
              <a:gd name="connsiteX46" fmla="*/ 600075 w 921544"/>
              <a:gd name="connsiteY46" fmla="*/ 385763 h 1252538"/>
              <a:gd name="connsiteX47" fmla="*/ 654844 w 921544"/>
              <a:gd name="connsiteY47" fmla="*/ 326231 h 1252538"/>
              <a:gd name="connsiteX48" fmla="*/ 716756 w 921544"/>
              <a:gd name="connsiteY48" fmla="*/ 276225 h 1252538"/>
              <a:gd name="connsiteX49" fmla="*/ 795338 w 921544"/>
              <a:gd name="connsiteY49" fmla="*/ 197644 h 1252538"/>
              <a:gd name="connsiteX50" fmla="*/ 862013 w 921544"/>
              <a:gd name="connsiteY50" fmla="*/ 135731 h 1252538"/>
              <a:gd name="connsiteX51" fmla="*/ 883444 w 921544"/>
              <a:gd name="connsiteY51" fmla="*/ 107156 h 1252538"/>
              <a:gd name="connsiteX52" fmla="*/ 916781 w 921544"/>
              <a:gd name="connsiteY52" fmla="*/ 80963 h 1252538"/>
              <a:gd name="connsiteX53" fmla="*/ 921544 w 921544"/>
              <a:gd name="connsiteY53" fmla="*/ 28575 h 1252538"/>
              <a:gd name="connsiteX54" fmla="*/ 900113 w 921544"/>
              <a:gd name="connsiteY54" fmla="*/ 0 h 1252538"/>
              <a:gd name="connsiteX55" fmla="*/ 862013 w 921544"/>
              <a:gd name="connsiteY55" fmla="*/ 14288 h 1252538"/>
              <a:gd name="connsiteX56" fmla="*/ 835819 w 921544"/>
              <a:gd name="connsiteY56" fmla="*/ 35719 h 1252538"/>
              <a:gd name="connsiteX57" fmla="*/ 826294 w 921544"/>
              <a:gd name="connsiteY57" fmla="*/ 66675 h 1252538"/>
              <a:gd name="connsiteX58" fmla="*/ 762000 w 921544"/>
              <a:gd name="connsiteY58" fmla="*/ 119063 h 1252538"/>
              <a:gd name="connsiteX59" fmla="*/ 702469 w 921544"/>
              <a:gd name="connsiteY59" fmla="*/ 166688 h 1252538"/>
              <a:gd name="connsiteX60" fmla="*/ 645319 w 921544"/>
              <a:gd name="connsiteY60" fmla="*/ 216694 h 1252538"/>
              <a:gd name="connsiteX61" fmla="*/ 585788 w 921544"/>
              <a:gd name="connsiteY61" fmla="*/ 252413 h 1252538"/>
              <a:gd name="connsiteX62" fmla="*/ 526256 w 921544"/>
              <a:gd name="connsiteY62" fmla="*/ 259556 h 1252538"/>
              <a:gd name="connsiteX63" fmla="*/ 488156 w 921544"/>
              <a:gd name="connsiteY63" fmla="*/ 264319 h 1252538"/>
              <a:gd name="connsiteX64" fmla="*/ 509588 w 921544"/>
              <a:gd name="connsiteY64" fmla="*/ 223838 h 1252538"/>
              <a:gd name="connsiteX65" fmla="*/ 516731 w 921544"/>
              <a:gd name="connsiteY65" fmla="*/ 185738 h 1252538"/>
              <a:gd name="connsiteX66" fmla="*/ 521494 w 921544"/>
              <a:gd name="connsiteY66" fmla="*/ 147638 h 1252538"/>
              <a:gd name="connsiteX67" fmla="*/ 523875 w 921544"/>
              <a:gd name="connsiteY67" fmla="*/ 104775 h 1252538"/>
              <a:gd name="connsiteX68" fmla="*/ 481013 w 921544"/>
              <a:gd name="connsiteY68" fmla="*/ 69056 h 1252538"/>
              <a:gd name="connsiteX69" fmla="*/ 428625 w 921544"/>
              <a:gd name="connsiteY69" fmla="*/ 61913 h 1252538"/>
              <a:gd name="connsiteX70" fmla="*/ 402431 w 921544"/>
              <a:gd name="connsiteY70" fmla="*/ 73819 h 1252538"/>
              <a:gd name="connsiteX71" fmla="*/ 385763 w 921544"/>
              <a:gd name="connsiteY71" fmla="*/ 100013 h 1252538"/>
              <a:gd name="connsiteX72" fmla="*/ 390525 w 921544"/>
              <a:gd name="connsiteY72" fmla="*/ 133350 h 1252538"/>
              <a:gd name="connsiteX73" fmla="*/ 383381 w 921544"/>
              <a:gd name="connsiteY73" fmla="*/ 176213 h 1252538"/>
              <a:gd name="connsiteX74" fmla="*/ 395288 w 921544"/>
              <a:gd name="connsiteY74" fmla="*/ 250031 h 1252538"/>
              <a:gd name="connsiteX0" fmla="*/ 395288 w 921544"/>
              <a:gd name="connsiteY0" fmla="*/ 250031 h 1252538"/>
              <a:gd name="connsiteX1" fmla="*/ 335756 w 921544"/>
              <a:gd name="connsiteY1" fmla="*/ 280988 h 1252538"/>
              <a:gd name="connsiteX2" fmla="*/ 278606 w 921544"/>
              <a:gd name="connsiteY2" fmla="*/ 280988 h 1252538"/>
              <a:gd name="connsiteX3" fmla="*/ 183356 w 921544"/>
              <a:gd name="connsiteY3" fmla="*/ 228600 h 1252538"/>
              <a:gd name="connsiteX4" fmla="*/ 150019 w 921544"/>
              <a:gd name="connsiteY4" fmla="*/ 216694 h 1252538"/>
              <a:gd name="connsiteX5" fmla="*/ 119063 w 921544"/>
              <a:gd name="connsiteY5" fmla="*/ 138113 h 1252538"/>
              <a:gd name="connsiteX6" fmla="*/ 107156 w 921544"/>
              <a:gd name="connsiteY6" fmla="*/ 95250 h 1252538"/>
              <a:gd name="connsiteX7" fmla="*/ 83344 w 921544"/>
              <a:gd name="connsiteY7" fmla="*/ 107156 h 1252538"/>
              <a:gd name="connsiteX8" fmla="*/ 40481 w 921544"/>
              <a:gd name="connsiteY8" fmla="*/ 71438 h 1252538"/>
              <a:gd name="connsiteX9" fmla="*/ 0 w 921544"/>
              <a:gd name="connsiteY9" fmla="*/ 104775 h 1252538"/>
              <a:gd name="connsiteX10" fmla="*/ 4763 w 921544"/>
              <a:gd name="connsiteY10" fmla="*/ 166688 h 1252538"/>
              <a:gd name="connsiteX11" fmla="*/ 42863 w 921544"/>
              <a:gd name="connsiteY11" fmla="*/ 200025 h 1252538"/>
              <a:gd name="connsiteX12" fmla="*/ 97631 w 921544"/>
              <a:gd name="connsiteY12" fmla="*/ 245269 h 1252538"/>
              <a:gd name="connsiteX13" fmla="*/ 164306 w 921544"/>
              <a:gd name="connsiteY13" fmla="*/ 319088 h 1252538"/>
              <a:gd name="connsiteX14" fmla="*/ 230981 w 921544"/>
              <a:gd name="connsiteY14" fmla="*/ 361950 h 1252538"/>
              <a:gd name="connsiteX15" fmla="*/ 309563 w 921544"/>
              <a:gd name="connsiteY15" fmla="*/ 407194 h 1252538"/>
              <a:gd name="connsiteX16" fmla="*/ 342900 w 921544"/>
              <a:gd name="connsiteY16" fmla="*/ 423863 h 1252538"/>
              <a:gd name="connsiteX17" fmla="*/ 373856 w 921544"/>
              <a:gd name="connsiteY17" fmla="*/ 609600 h 1252538"/>
              <a:gd name="connsiteX18" fmla="*/ 390525 w 921544"/>
              <a:gd name="connsiteY18" fmla="*/ 723900 h 1252538"/>
              <a:gd name="connsiteX19" fmla="*/ 392906 w 921544"/>
              <a:gd name="connsiteY19" fmla="*/ 795338 h 1252538"/>
              <a:gd name="connsiteX20" fmla="*/ 397669 w 921544"/>
              <a:gd name="connsiteY20" fmla="*/ 890588 h 1252538"/>
              <a:gd name="connsiteX21" fmla="*/ 414338 w 921544"/>
              <a:gd name="connsiteY21" fmla="*/ 971550 h 1252538"/>
              <a:gd name="connsiteX22" fmla="*/ 428625 w 921544"/>
              <a:gd name="connsiteY22" fmla="*/ 1033463 h 1252538"/>
              <a:gd name="connsiteX23" fmla="*/ 416719 w 921544"/>
              <a:gd name="connsiteY23" fmla="*/ 1112044 h 1252538"/>
              <a:gd name="connsiteX24" fmla="*/ 416719 w 921544"/>
              <a:gd name="connsiteY24" fmla="*/ 1214438 h 1252538"/>
              <a:gd name="connsiteX25" fmla="*/ 438150 w 921544"/>
              <a:gd name="connsiteY25" fmla="*/ 1252538 h 1252538"/>
              <a:gd name="connsiteX26" fmla="*/ 509588 w 921544"/>
              <a:gd name="connsiteY26" fmla="*/ 1240631 h 1252538"/>
              <a:gd name="connsiteX27" fmla="*/ 495300 w 921544"/>
              <a:gd name="connsiteY27" fmla="*/ 1176338 h 1252538"/>
              <a:gd name="connsiteX28" fmla="*/ 490538 w 921544"/>
              <a:gd name="connsiteY28" fmla="*/ 1092994 h 1252538"/>
              <a:gd name="connsiteX29" fmla="*/ 504825 w 921544"/>
              <a:gd name="connsiteY29" fmla="*/ 1019175 h 1252538"/>
              <a:gd name="connsiteX30" fmla="*/ 497681 w 921544"/>
              <a:gd name="connsiteY30" fmla="*/ 931069 h 1252538"/>
              <a:gd name="connsiteX31" fmla="*/ 509588 w 921544"/>
              <a:gd name="connsiteY31" fmla="*/ 840581 h 1252538"/>
              <a:gd name="connsiteX32" fmla="*/ 550069 w 921544"/>
              <a:gd name="connsiteY32" fmla="*/ 957263 h 1252538"/>
              <a:gd name="connsiteX33" fmla="*/ 566738 w 921544"/>
              <a:gd name="connsiteY33" fmla="*/ 1009650 h 1252538"/>
              <a:gd name="connsiteX34" fmla="*/ 538163 w 921544"/>
              <a:gd name="connsiteY34" fmla="*/ 1100138 h 1252538"/>
              <a:gd name="connsiteX35" fmla="*/ 521494 w 921544"/>
              <a:gd name="connsiteY35" fmla="*/ 1173956 h 1252538"/>
              <a:gd name="connsiteX36" fmla="*/ 535781 w 921544"/>
              <a:gd name="connsiteY36" fmla="*/ 1188244 h 1252538"/>
              <a:gd name="connsiteX37" fmla="*/ 526256 w 921544"/>
              <a:gd name="connsiteY37" fmla="*/ 1231106 h 1252538"/>
              <a:gd name="connsiteX38" fmla="*/ 595313 w 921544"/>
              <a:gd name="connsiteY38" fmla="*/ 1214438 h 1252538"/>
              <a:gd name="connsiteX39" fmla="*/ 645319 w 921544"/>
              <a:gd name="connsiteY39" fmla="*/ 1033463 h 1252538"/>
              <a:gd name="connsiteX40" fmla="*/ 650081 w 921544"/>
              <a:gd name="connsiteY40" fmla="*/ 976313 h 1252538"/>
              <a:gd name="connsiteX41" fmla="*/ 638175 w 921544"/>
              <a:gd name="connsiteY41" fmla="*/ 885825 h 1252538"/>
              <a:gd name="connsiteX42" fmla="*/ 619125 w 921544"/>
              <a:gd name="connsiteY42" fmla="*/ 812006 h 1252538"/>
              <a:gd name="connsiteX43" fmla="*/ 602456 w 921544"/>
              <a:gd name="connsiteY43" fmla="*/ 745331 h 1252538"/>
              <a:gd name="connsiteX44" fmla="*/ 590550 w 921544"/>
              <a:gd name="connsiteY44" fmla="*/ 592931 h 1252538"/>
              <a:gd name="connsiteX45" fmla="*/ 581025 w 921544"/>
              <a:gd name="connsiteY45" fmla="*/ 466725 h 1252538"/>
              <a:gd name="connsiteX46" fmla="*/ 595313 w 921544"/>
              <a:gd name="connsiteY46" fmla="*/ 435769 h 1252538"/>
              <a:gd name="connsiteX47" fmla="*/ 600075 w 921544"/>
              <a:gd name="connsiteY47" fmla="*/ 385763 h 1252538"/>
              <a:gd name="connsiteX48" fmla="*/ 654844 w 921544"/>
              <a:gd name="connsiteY48" fmla="*/ 326231 h 1252538"/>
              <a:gd name="connsiteX49" fmla="*/ 716756 w 921544"/>
              <a:gd name="connsiteY49" fmla="*/ 276225 h 1252538"/>
              <a:gd name="connsiteX50" fmla="*/ 795338 w 921544"/>
              <a:gd name="connsiteY50" fmla="*/ 197644 h 1252538"/>
              <a:gd name="connsiteX51" fmla="*/ 862013 w 921544"/>
              <a:gd name="connsiteY51" fmla="*/ 135731 h 1252538"/>
              <a:gd name="connsiteX52" fmla="*/ 883444 w 921544"/>
              <a:gd name="connsiteY52" fmla="*/ 107156 h 1252538"/>
              <a:gd name="connsiteX53" fmla="*/ 916781 w 921544"/>
              <a:gd name="connsiteY53" fmla="*/ 80963 h 1252538"/>
              <a:gd name="connsiteX54" fmla="*/ 921544 w 921544"/>
              <a:gd name="connsiteY54" fmla="*/ 28575 h 1252538"/>
              <a:gd name="connsiteX55" fmla="*/ 900113 w 921544"/>
              <a:gd name="connsiteY55" fmla="*/ 0 h 1252538"/>
              <a:gd name="connsiteX56" fmla="*/ 862013 w 921544"/>
              <a:gd name="connsiteY56" fmla="*/ 14288 h 1252538"/>
              <a:gd name="connsiteX57" fmla="*/ 835819 w 921544"/>
              <a:gd name="connsiteY57" fmla="*/ 35719 h 1252538"/>
              <a:gd name="connsiteX58" fmla="*/ 826294 w 921544"/>
              <a:gd name="connsiteY58" fmla="*/ 66675 h 1252538"/>
              <a:gd name="connsiteX59" fmla="*/ 762000 w 921544"/>
              <a:gd name="connsiteY59" fmla="*/ 119063 h 1252538"/>
              <a:gd name="connsiteX60" fmla="*/ 702469 w 921544"/>
              <a:gd name="connsiteY60" fmla="*/ 166688 h 1252538"/>
              <a:gd name="connsiteX61" fmla="*/ 645319 w 921544"/>
              <a:gd name="connsiteY61" fmla="*/ 216694 h 1252538"/>
              <a:gd name="connsiteX62" fmla="*/ 585788 w 921544"/>
              <a:gd name="connsiteY62" fmla="*/ 252413 h 1252538"/>
              <a:gd name="connsiteX63" fmla="*/ 526256 w 921544"/>
              <a:gd name="connsiteY63" fmla="*/ 259556 h 1252538"/>
              <a:gd name="connsiteX64" fmla="*/ 488156 w 921544"/>
              <a:gd name="connsiteY64" fmla="*/ 264319 h 1252538"/>
              <a:gd name="connsiteX65" fmla="*/ 509588 w 921544"/>
              <a:gd name="connsiteY65" fmla="*/ 223838 h 1252538"/>
              <a:gd name="connsiteX66" fmla="*/ 516731 w 921544"/>
              <a:gd name="connsiteY66" fmla="*/ 185738 h 1252538"/>
              <a:gd name="connsiteX67" fmla="*/ 521494 w 921544"/>
              <a:gd name="connsiteY67" fmla="*/ 147638 h 1252538"/>
              <a:gd name="connsiteX68" fmla="*/ 523875 w 921544"/>
              <a:gd name="connsiteY68" fmla="*/ 104775 h 1252538"/>
              <a:gd name="connsiteX69" fmla="*/ 481013 w 921544"/>
              <a:gd name="connsiteY69" fmla="*/ 69056 h 1252538"/>
              <a:gd name="connsiteX70" fmla="*/ 428625 w 921544"/>
              <a:gd name="connsiteY70" fmla="*/ 61913 h 1252538"/>
              <a:gd name="connsiteX71" fmla="*/ 402431 w 921544"/>
              <a:gd name="connsiteY71" fmla="*/ 73819 h 1252538"/>
              <a:gd name="connsiteX72" fmla="*/ 385763 w 921544"/>
              <a:gd name="connsiteY72" fmla="*/ 100013 h 1252538"/>
              <a:gd name="connsiteX73" fmla="*/ 390525 w 921544"/>
              <a:gd name="connsiteY73" fmla="*/ 133350 h 1252538"/>
              <a:gd name="connsiteX74" fmla="*/ 383381 w 921544"/>
              <a:gd name="connsiteY74" fmla="*/ 176213 h 1252538"/>
              <a:gd name="connsiteX75" fmla="*/ 395288 w 921544"/>
              <a:gd name="connsiteY75" fmla="*/ 250031 h 1252538"/>
              <a:gd name="connsiteX0" fmla="*/ 395288 w 921544"/>
              <a:gd name="connsiteY0" fmla="*/ 250031 h 1252538"/>
              <a:gd name="connsiteX1" fmla="*/ 335756 w 921544"/>
              <a:gd name="connsiteY1" fmla="*/ 280988 h 1252538"/>
              <a:gd name="connsiteX2" fmla="*/ 278606 w 921544"/>
              <a:gd name="connsiteY2" fmla="*/ 280988 h 1252538"/>
              <a:gd name="connsiteX3" fmla="*/ 183356 w 921544"/>
              <a:gd name="connsiteY3" fmla="*/ 228600 h 1252538"/>
              <a:gd name="connsiteX4" fmla="*/ 150019 w 921544"/>
              <a:gd name="connsiteY4" fmla="*/ 216694 h 1252538"/>
              <a:gd name="connsiteX5" fmla="*/ 119063 w 921544"/>
              <a:gd name="connsiteY5" fmla="*/ 138113 h 1252538"/>
              <a:gd name="connsiteX6" fmla="*/ 107156 w 921544"/>
              <a:gd name="connsiteY6" fmla="*/ 95250 h 1252538"/>
              <a:gd name="connsiteX7" fmla="*/ 83344 w 921544"/>
              <a:gd name="connsiteY7" fmla="*/ 107156 h 1252538"/>
              <a:gd name="connsiteX8" fmla="*/ 40481 w 921544"/>
              <a:gd name="connsiteY8" fmla="*/ 71438 h 1252538"/>
              <a:gd name="connsiteX9" fmla="*/ 0 w 921544"/>
              <a:gd name="connsiteY9" fmla="*/ 104775 h 1252538"/>
              <a:gd name="connsiteX10" fmla="*/ 4763 w 921544"/>
              <a:gd name="connsiteY10" fmla="*/ 166688 h 1252538"/>
              <a:gd name="connsiteX11" fmla="*/ 42863 w 921544"/>
              <a:gd name="connsiteY11" fmla="*/ 200025 h 1252538"/>
              <a:gd name="connsiteX12" fmla="*/ 97631 w 921544"/>
              <a:gd name="connsiteY12" fmla="*/ 245269 h 1252538"/>
              <a:gd name="connsiteX13" fmla="*/ 164306 w 921544"/>
              <a:gd name="connsiteY13" fmla="*/ 319088 h 1252538"/>
              <a:gd name="connsiteX14" fmla="*/ 230981 w 921544"/>
              <a:gd name="connsiteY14" fmla="*/ 361950 h 1252538"/>
              <a:gd name="connsiteX15" fmla="*/ 309563 w 921544"/>
              <a:gd name="connsiteY15" fmla="*/ 407194 h 1252538"/>
              <a:gd name="connsiteX16" fmla="*/ 342900 w 921544"/>
              <a:gd name="connsiteY16" fmla="*/ 423863 h 1252538"/>
              <a:gd name="connsiteX17" fmla="*/ 373856 w 921544"/>
              <a:gd name="connsiteY17" fmla="*/ 609600 h 1252538"/>
              <a:gd name="connsiteX18" fmla="*/ 390525 w 921544"/>
              <a:gd name="connsiteY18" fmla="*/ 723900 h 1252538"/>
              <a:gd name="connsiteX19" fmla="*/ 392906 w 921544"/>
              <a:gd name="connsiteY19" fmla="*/ 795338 h 1252538"/>
              <a:gd name="connsiteX20" fmla="*/ 397669 w 921544"/>
              <a:gd name="connsiteY20" fmla="*/ 890588 h 1252538"/>
              <a:gd name="connsiteX21" fmla="*/ 414338 w 921544"/>
              <a:gd name="connsiteY21" fmla="*/ 971550 h 1252538"/>
              <a:gd name="connsiteX22" fmla="*/ 428625 w 921544"/>
              <a:gd name="connsiteY22" fmla="*/ 1033463 h 1252538"/>
              <a:gd name="connsiteX23" fmla="*/ 416719 w 921544"/>
              <a:gd name="connsiteY23" fmla="*/ 1112044 h 1252538"/>
              <a:gd name="connsiteX24" fmla="*/ 416719 w 921544"/>
              <a:gd name="connsiteY24" fmla="*/ 1214438 h 1252538"/>
              <a:gd name="connsiteX25" fmla="*/ 438150 w 921544"/>
              <a:gd name="connsiteY25" fmla="*/ 1252538 h 1252538"/>
              <a:gd name="connsiteX26" fmla="*/ 509588 w 921544"/>
              <a:gd name="connsiteY26" fmla="*/ 1240631 h 1252538"/>
              <a:gd name="connsiteX27" fmla="*/ 495300 w 921544"/>
              <a:gd name="connsiteY27" fmla="*/ 1176338 h 1252538"/>
              <a:gd name="connsiteX28" fmla="*/ 490538 w 921544"/>
              <a:gd name="connsiteY28" fmla="*/ 1092994 h 1252538"/>
              <a:gd name="connsiteX29" fmla="*/ 504825 w 921544"/>
              <a:gd name="connsiteY29" fmla="*/ 1019175 h 1252538"/>
              <a:gd name="connsiteX30" fmla="*/ 497681 w 921544"/>
              <a:gd name="connsiteY30" fmla="*/ 931069 h 1252538"/>
              <a:gd name="connsiteX31" fmla="*/ 509588 w 921544"/>
              <a:gd name="connsiteY31" fmla="*/ 840581 h 1252538"/>
              <a:gd name="connsiteX32" fmla="*/ 550069 w 921544"/>
              <a:gd name="connsiteY32" fmla="*/ 957263 h 1252538"/>
              <a:gd name="connsiteX33" fmla="*/ 566738 w 921544"/>
              <a:gd name="connsiteY33" fmla="*/ 1009650 h 1252538"/>
              <a:gd name="connsiteX34" fmla="*/ 538163 w 921544"/>
              <a:gd name="connsiteY34" fmla="*/ 1100138 h 1252538"/>
              <a:gd name="connsiteX35" fmla="*/ 521494 w 921544"/>
              <a:gd name="connsiteY35" fmla="*/ 1173956 h 1252538"/>
              <a:gd name="connsiteX36" fmla="*/ 535781 w 921544"/>
              <a:gd name="connsiteY36" fmla="*/ 1188244 h 1252538"/>
              <a:gd name="connsiteX37" fmla="*/ 526256 w 921544"/>
              <a:gd name="connsiteY37" fmla="*/ 1231106 h 1252538"/>
              <a:gd name="connsiteX38" fmla="*/ 595313 w 921544"/>
              <a:gd name="connsiteY38" fmla="*/ 1214438 h 1252538"/>
              <a:gd name="connsiteX39" fmla="*/ 645319 w 921544"/>
              <a:gd name="connsiteY39" fmla="*/ 1033463 h 1252538"/>
              <a:gd name="connsiteX40" fmla="*/ 650081 w 921544"/>
              <a:gd name="connsiteY40" fmla="*/ 976313 h 1252538"/>
              <a:gd name="connsiteX41" fmla="*/ 638175 w 921544"/>
              <a:gd name="connsiteY41" fmla="*/ 885825 h 1252538"/>
              <a:gd name="connsiteX42" fmla="*/ 619125 w 921544"/>
              <a:gd name="connsiteY42" fmla="*/ 812006 h 1252538"/>
              <a:gd name="connsiteX43" fmla="*/ 602456 w 921544"/>
              <a:gd name="connsiteY43" fmla="*/ 745331 h 1252538"/>
              <a:gd name="connsiteX44" fmla="*/ 590550 w 921544"/>
              <a:gd name="connsiteY44" fmla="*/ 592931 h 1252538"/>
              <a:gd name="connsiteX45" fmla="*/ 581025 w 921544"/>
              <a:gd name="connsiteY45" fmla="*/ 466725 h 1252538"/>
              <a:gd name="connsiteX46" fmla="*/ 595313 w 921544"/>
              <a:gd name="connsiteY46" fmla="*/ 435769 h 1252538"/>
              <a:gd name="connsiteX47" fmla="*/ 600075 w 921544"/>
              <a:gd name="connsiteY47" fmla="*/ 385763 h 1252538"/>
              <a:gd name="connsiteX48" fmla="*/ 654844 w 921544"/>
              <a:gd name="connsiteY48" fmla="*/ 326231 h 1252538"/>
              <a:gd name="connsiteX49" fmla="*/ 716756 w 921544"/>
              <a:gd name="connsiteY49" fmla="*/ 276225 h 1252538"/>
              <a:gd name="connsiteX50" fmla="*/ 795338 w 921544"/>
              <a:gd name="connsiteY50" fmla="*/ 197644 h 1252538"/>
              <a:gd name="connsiteX51" fmla="*/ 862013 w 921544"/>
              <a:gd name="connsiteY51" fmla="*/ 135731 h 1252538"/>
              <a:gd name="connsiteX52" fmla="*/ 883444 w 921544"/>
              <a:gd name="connsiteY52" fmla="*/ 107156 h 1252538"/>
              <a:gd name="connsiteX53" fmla="*/ 916781 w 921544"/>
              <a:gd name="connsiteY53" fmla="*/ 80963 h 1252538"/>
              <a:gd name="connsiteX54" fmla="*/ 921544 w 921544"/>
              <a:gd name="connsiteY54" fmla="*/ 28575 h 1252538"/>
              <a:gd name="connsiteX55" fmla="*/ 900113 w 921544"/>
              <a:gd name="connsiteY55" fmla="*/ 0 h 1252538"/>
              <a:gd name="connsiteX56" fmla="*/ 862013 w 921544"/>
              <a:gd name="connsiteY56" fmla="*/ 14288 h 1252538"/>
              <a:gd name="connsiteX57" fmla="*/ 835819 w 921544"/>
              <a:gd name="connsiteY57" fmla="*/ 35719 h 1252538"/>
              <a:gd name="connsiteX58" fmla="*/ 826294 w 921544"/>
              <a:gd name="connsiteY58" fmla="*/ 66675 h 1252538"/>
              <a:gd name="connsiteX59" fmla="*/ 773906 w 921544"/>
              <a:gd name="connsiteY59" fmla="*/ 121444 h 1252538"/>
              <a:gd name="connsiteX60" fmla="*/ 702469 w 921544"/>
              <a:gd name="connsiteY60" fmla="*/ 166688 h 1252538"/>
              <a:gd name="connsiteX61" fmla="*/ 645319 w 921544"/>
              <a:gd name="connsiteY61" fmla="*/ 216694 h 1252538"/>
              <a:gd name="connsiteX62" fmla="*/ 585788 w 921544"/>
              <a:gd name="connsiteY62" fmla="*/ 252413 h 1252538"/>
              <a:gd name="connsiteX63" fmla="*/ 526256 w 921544"/>
              <a:gd name="connsiteY63" fmla="*/ 259556 h 1252538"/>
              <a:gd name="connsiteX64" fmla="*/ 488156 w 921544"/>
              <a:gd name="connsiteY64" fmla="*/ 264319 h 1252538"/>
              <a:gd name="connsiteX65" fmla="*/ 509588 w 921544"/>
              <a:gd name="connsiteY65" fmla="*/ 223838 h 1252538"/>
              <a:gd name="connsiteX66" fmla="*/ 516731 w 921544"/>
              <a:gd name="connsiteY66" fmla="*/ 185738 h 1252538"/>
              <a:gd name="connsiteX67" fmla="*/ 521494 w 921544"/>
              <a:gd name="connsiteY67" fmla="*/ 147638 h 1252538"/>
              <a:gd name="connsiteX68" fmla="*/ 523875 w 921544"/>
              <a:gd name="connsiteY68" fmla="*/ 104775 h 1252538"/>
              <a:gd name="connsiteX69" fmla="*/ 481013 w 921544"/>
              <a:gd name="connsiteY69" fmla="*/ 69056 h 1252538"/>
              <a:gd name="connsiteX70" fmla="*/ 428625 w 921544"/>
              <a:gd name="connsiteY70" fmla="*/ 61913 h 1252538"/>
              <a:gd name="connsiteX71" fmla="*/ 402431 w 921544"/>
              <a:gd name="connsiteY71" fmla="*/ 73819 h 1252538"/>
              <a:gd name="connsiteX72" fmla="*/ 385763 w 921544"/>
              <a:gd name="connsiteY72" fmla="*/ 100013 h 1252538"/>
              <a:gd name="connsiteX73" fmla="*/ 390525 w 921544"/>
              <a:gd name="connsiteY73" fmla="*/ 133350 h 1252538"/>
              <a:gd name="connsiteX74" fmla="*/ 383381 w 921544"/>
              <a:gd name="connsiteY74" fmla="*/ 176213 h 1252538"/>
              <a:gd name="connsiteX75" fmla="*/ 395288 w 921544"/>
              <a:gd name="connsiteY75" fmla="*/ 250031 h 1252538"/>
              <a:gd name="connsiteX0" fmla="*/ 411956 w 921544"/>
              <a:gd name="connsiteY0" fmla="*/ 245269 h 1252538"/>
              <a:gd name="connsiteX1" fmla="*/ 335756 w 921544"/>
              <a:gd name="connsiteY1" fmla="*/ 280988 h 1252538"/>
              <a:gd name="connsiteX2" fmla="*/ 278606 w 921544"/>
              <a:gd name="connsiteY2" fmla="*/ 280988 h 1252538"/>
              <a:gd name="connsiteX3" fmla="*/ 183356 w 921544"/>
              <a:gd name="connsiteY3" fmla="*/ 228600 h 1252538"/>
              <a:gd name="connsiteX4" fmla="*/ 150019 w 921544"/>
              <a:gd name="connsiteY4" fmla="*/ 216694 h 1252538"/>
              <a:gd name="connsiteX5" fmla="*/ 119063 w 921544"/>
              <a:gd name="connsiteY5" fmla="*/ 138113 h 1252538"/>
              <a:gd name="connsiteX6" fmla="*/ 107156 w 921544"/>
              <a:gd name="connsiteY6" fmla="*/ 95250 h 1252538"/>
              <a:gd name="connsiteX7" fmla="*/ 83344 w 921544"/>
              <a:gd name="connsiteY7" fmla="*/ 107156 h 1252538"/>
              <a:gd name="connsiteX8" fmla="*/ 40481 w 921544"/>
              <a:gd name="connsiteY8" fmla="*/ 71438 h 1252538"/>
              <a:gd name="connsiteX9" fmla="*/ 0 w 921544"/>
              <a:gd name="connsiteY9" fmla="*/ 104775 h 1252538"/>
              <a:gd name="connsiteX10" fmla="*/ 4763 w 921544"/>
              <a:gd name="connsiteY10" fmla="*/ 166688 h 1252538"/>
              <a:gd name="connsiteX11" fmla="*/ 42863 w 921544"/>
              <a:gd name="connsiteY11" fmla="*/ 200025 h 1252538"/>
              <a:gd name="connsiteX12" fmla="*/ 97631 w 921544"/>
              <a:gd name="connsiteY12" fmla="*/ 245269 h 1252538"/>
              <a:gd name="connsiteX13" fmla="*/ 164306 w 921544"/>
              <a:gd name="connsiteY13" fmla="*/ 319088 h 1252538"/>
              <a:gd name="connsiteX14" fmla="*/ 230981 w 921544"/>
              <a:gd name="connsiteY14" fmla="*/ 361950 h 1252538"/>
              <a:gd name="connsiteX15" fmla="*/ 309563 w 921544"/>
              <a:gd name="connsiteY15" fmla="*/ 407194 h 1252538"/>
              <a:gd name="connsiteX16" fmla="*/ 342900 w 921544"/>
              <a:gd name="connsiteY16" fmla="*/ 423863 h 1252538"/>
              <a:gd name="connsiteX17" fmla="*/ 373856 w 921544"/>
              <a:gd name="connsiteY17" fmla="*/ 609600 h 1252538"/>
              <a:gd name="connsiteX18" fmla="*/ 390525 w 921544"/>
              <a:gd name="connsiteY18" fmla="*/ 723900 h 1252538"/>
              <a:gd name="connsiteX19" fmla="*/ 392906 w 921544"/>
              <a:gd name="connsiteY19" fmla="*/ 795338 h 1252538"/>
              <a:gd name="connsiteX20" fmla="*/ 397669 w 921544"/>
              <a:gd name="connsiteY20" fmla="*/ 890588 h 1252538"/>
              <a:gd name="connsiteX21" fmla="*/ 414338 w 921544"/>
              <a:gd name="connsiteY21" fmla="*/ 971550 h 1252538"/>
              <a:gd name="connsiteX22" fmla="*/ 428625 w 921544"/>
              <a:gd name="connsiteY22" fmla="*/ 1033463 h 1252538"/>
              <a:gd name="connsiteX23" fmla="*/ 416719 w 921544"/>
              <a:gd name="connsiteY23" fmla="*/ 1112044 h 1252538"/>
              <a:gd name="connsiteX24" fmla="*/ 416719 w 921544"/>
              <a:gd name="connsiteY24" fmla="*/ 1214438 h 1252538"/>
              <a:gd name="connsiteX25" fmla="*/ 438150 w 921544"/>
              <a:gd name="connsiteY25" fmla="*/ 1252538 h 1252538"/>
              <a:gd name="connsiteX26" fmla="*/ 509588 w 921544"/>
              <a:gd name="connsiteY26" fmla="*/ 1240631 h 1252538"/>
              <a:gd name="connsiteX27" fmla="*/ 495300 w 921544"/>
              <a:gd name="connsiteY27" fmla="*/ 1176338 h 1252538"/>
              <a:gd name="connsiteX28" fmla="*/ 490538 w 921544"/>
              <a:gd name="connsiteY28" fmla="*/ 1092994 h 1252538"/>
              <a:gd name="connsiteX29" fmla="*/ 504825 w 921544"/>
              <a:gd name="connsiteY29" fmla="*/ 1019175 h 1252538"/>
              <a:gd name="connsiteX30" fmla="*/ 497681 w 921544"/>
              <a:gd name="connsiteY30" fmla="*/ 931069 h 1252538"/>
              <a:gd name="connsiteX31" fmla="*/ 509588 w 921544"/>
              <a:gd name="connsiteY31" fmla="*/ 840581 h 1252538"/>
              <a:gd name="connsiteX32" fmla="*/ 550069 w 921544"/>
              <a:gd name="connsiteY32" fmla="*/ 957263 h 1252538"/>
              <a:gd name="connsiteX33" fmla="*/ 566738 w 921544"/>
              <a:gd name="connsiteY33" fmla="*/ 1009650 h 1252538"/>
              <a:gd name="connsiteX34" fmla="*/ 538163 w 921544"/>
              <a:gd name="connsiteY34" fmla="*/ 1100138 h 1252538"/>
              <a:gd name="connsiteX35" fmla="*/ 521494 w 921544"/>
              <a:gd name="connsiteY35" fmla="*/ 1173956 h 1252538"/>
              <a:gd name="connsiteX36" fmla="*/ 535781 w 921544"/>
              <a:gd name="connsiteY36" fmla="*/ 1188244 h 1252538"/>
              <a:gd name="connsiteX37" fmla="*/ 526256 w 921544"/>
              <a:gd name="connsiteY37" fmla="*/ 1231106 h 1252538"/>
              <a:gd name="connsiteX38" fmla="*/ 595313 w 921544"/>
              <a:gd name="connsiteY38" fmla="*/ 1214438 h 1252538"/>
              <a:gd name="connsiteX39" fmla="*/ 645319 w 921544"/>
              <a:gd name="connsiteY39" fmla="*/ 1033463 h 1252538"/>
              <a:gd name="connsiteX40" fmla="*/ 650081 w 921544"/>
              <a:gd name="connsiteY40" fmla="*/ 976313 h 1252538"/>
              <a:gd name="connsiteX41" fmla="*/ 638175 w 921544"/>
              <a:gd name="connsiteY41" fmla="*/ 885825 h 1252538"/>
              <a:gd name="connsiteX42" fmla="*/ 619125 w 921544"/>
              <a:gd name="connsiteY42" fmla="*/ 812006 h 1252538"/>
              <a:gd name="connsiteX43" fmla="*/ 602456 w 921544"/>
              <a:gd name="connsiteY43" fmla="*/ 745331 h 1252538"/>
              <a:gd name="connsiteX44" fmla="*/ 590550 w 921544"/>
              <a:gd name="connsiteY44" fmla="*/ 592931 h 1252538"/>
              <a:gd name="connsiteX45" fmla="*/ 581025 w 921544"/>
              <a:gd name="connsiteY45" fmla="*/ 466725 h 1252538"/>
              <a:gd name="connsiteX46" fmla="*/ 595313 w 921544"/>
              <a:gd name="connsiteY46" fmla="*/ 435769 h 1252538"/>
              <a:gd name="connsiteX47" fmla="*/ 600075 w 921544"/>
              <a:gd name="connsiteY47" fmla="*/ 385763 h 1252538"/>
              <a:gd name="connsiteX48" fmla="*/ 654844 w 921544"/>
              <a:gd name="connsiteY48" fmla="*/ 326231 h 1252538"/>
              <a:gd name="connsiteX49" fmla="*/ 716756 w 921544"/>
              <a:gd name="connsiteY49" fmla="*/ 276225 h 1252538"/>
              <a:gd name="connsiteX50" fmla="*/ 795338 w 921544"/>
              <a:gd name="connsiteY50" fmla="*/ 197644 h 1252538"/>
              <a:gd name="connsiteX51" fmla="*/ 862013 w 921544"/>
              <a:gd name="connsiteY51" fmla="*/ 135731 h 1252538"/>
              <a:gd name="connsiteX52" fmla="*/ 883444 w 921544"/>
              <a:gd name="connsiteY52" fmla="*/ 107156 h 1252538"/>
              <a:gd name="connsiteX53" fmla="*/ 916781 w 921544"/>
              <a:gd name="connsiteY53" fmla="*/ 80963 h 1252538"/>
              <a:gd name="connsiteX54" fmla="*/ 921544 w 921544"/>
              <a:gd name="connsiteY54" fmla="*/ 28575 h 1252538"/>
              <a:gd name="connsiteX55" fmla="*/ 900113 w 921544"/>
              <a:gd name="connsiteY55" fmla="*/ 0 h 1252538"/>
              <a:gd name="connsiteX56" fmla="*/ 862013 w 921544"/>
              <a:gd name="connsiteY56" fmla="*/ 14288 h 1252538"/>
              <a:gd name="connsiteX57" fmla="*/ 835819 w 921544"/>
              <a:gd name="connsiteY57" fmla="*/ 35719 h 1252538"/>
              <a:gd name="connsiteX58" fmla="*/ 826294 w 921544"/>
              <a:gd name="connsiteY58" fmla="*/ 66675 h 1252538"/>
              <a:gd name="connsiteX59" fmla="*/ 773906 w 921544"/>
              <a:gd name="connsiteY59" fmla="*/ 121444 h 1252538"/>
              <a:gd name="connsiteX60" fmla="*/ 702469 w 921544"/>
              <a:gd name="connsiteY60" fmla="*/ 166688 h 1252538"/>
              <a:gd name="connsiteX61" fmla="*/ 645319 w 921544"/>
              <a:gd name="connsiteY61" fmla="*/ 216694 h 1252538"/>
              <a:gd name="connsiteX62" fmla="*/ 585788 w 921544"/>
              <a:gd name="connsiteY62" fmla="*/ 252413 h 1252538"/>
              <a:gd name="connsiteX63" fmla="*/ 526256 w 921544"/>
              <a:gd name="connsiteY63" fmla="*/ 259556 h 1252538"/>
              <a:gd name="connsiteX64" fmla="*/ 488156 w 921544"/>
              <a:gd name="connsiteY64" fmla="*/ 264319 h 1252538"/>
              <a:gd name="connsiteX65" fmla="*/ 509588 w 921544"/>
              <a:gd name="connsiteY65" fmla="*/ 223838 h 1252538"/>
              <a:gd name="connsiteX66" fmla="*/ 516731 w 921544"/>
              <a:gd name="connsiteY66" fmla="*/ 185738 h 1252538"/>
              <a:gd name="connsiteX67" fmla="*/ 521494 w 921544"/>
              <a:gd name="connsiteY67" fmla="*/ 147638 h 1252538"/>
              <a:gd name="connsiteX68" fmla="*/ 523875 w 921544"/>
              <a:gd name="connsiteY68" fmla="*/ 104775 h 1252538"/>
              <a:gd name="connsiteX69" fmla="*/ 481013 w 921544"/>
              <a:gd name="connsiteY69" fmla="*/ 69056 h 1252538"/>
              <a:gd name="connsiteX70" fmla="*/ 428625 w 921544"/>
              <a:gd name="connsiteY70" fmla="*/ 61913 h 1252538"/>
              <a:gd name="connsiteX71" fmla="*/ 402431 w 921544"/>
              <a:gd name="connsiteY71" fmla="*/ 73819 h 1252538"/>
              <a:gd name="connsiteX72" fmla="*/ 385763 w 921544"/>
              <a:gd name="connsiteY72" fmla="*/ 100013 h 1252538"/>
              <a:gd name="connsiteX73" fmla="*/ 390525 w 921544"/>
              <a:gd name="connsiteY73" fmla="*/ 133350 h 1252538"/>
              <a:gd name="connsiteX74" fmla="*/ 383381 w 921544"/>
              <a:gd name="connsiteY74" fmla="*/ 176213 h 1252538"/>
              <a:gd name="connsiteX75" fmla="*/ 411956 w 921544"/>
              <a:gd name="connsiteY75" fmla="*/ 245269 h 1252538"/>
              <a:gd name="connsiteX0" fmla="*/ 411956 w 921544"/>
              <a:gd name="connsiteY0" fmla="*/ 245269 h 1252538"/>
              <a:gd name="connsiteX1" fmla="*/ 335756 w 921544"/>
              <a:gd name="connsiteY1" fmla="*/ 280988 h 1252538"/>
              <a:gd name="connsiteX2" fmla="*/ 278606 w 921544"/>
              <a:gd name="connsiteY2" fmla="*/ 280988 h 1252538"/>
              <a:gd name="connsiteX3" fmla="*/ 183356 w 921544"/>
              <a:gd name="connsiteY3" fmla="*/ 228600 h 1252538"/>
              <a:gd name="connsiteX4" fmla="*/ 150019 w 921544"/>
              <a:gd name="connsiteY4" fmla="*/ 216694 h 1252538"/>
              <a:gd name="connsiteX5" fmla="*/ 119063 w 921544"/>
              <a:gd name="connsiteY5" fmla="*/ 138113 h 1252538"/>
              <a:gd name="connsiteX6" fmla="*/ 107156 w 921544"/>
              <a:gd name="connsiteY6" fmla="*/ 95250 h 1252538"/>
              <a:gd name="connsiteX7" fmla="*/ 83344 w 921544"/>
              <a:gd name="connsiteY7" fmla="*/ 107156 h 1252538"/>
              <a:gd name="connsiteX8" fmla="*/ 40481 w 921544"/>
              <a:gd name="connsiteY8" fmla="*/ 71438 h 1252538"/>
              <a:gd name="connsiteX9" fmla="*/ 0 w 921544"/>
              <a:gd name="connsiteY9" fmla="*/ 104775 h 1252538"/>
              <a:gd name="connsiteX10" fmla="*/ 4763 w 921544"/>
              <a:gd name="connsiteY10" fmla="*/ 166688 h 1252538"/>
              <a:gd name="connsiteX11" fmla="*/ 42863 w 921544"/>
              <a:gd name="connsiteY11" fmla="*/ 200025 h 1252538"/>
              <a:gd name="connsiteX12" fmla="*/ 97631 w 921544"/>
              <a:gd name="connsiteY12" fmla="*/ 245269 h 1252538"/>
              <a:gd name="connsiteX13" fmla="*/ 164306 w 921544"/>
              <a:gd name="connsiteY13" fmla="*/ 319088 h 1252538"/>
              <a:gd name="connsiteX14" fmla="*/ 230981 w 921544"/>
              <a:gd name="connsiteY14" fmla="*/ 361950 h 1252538"/>
              <a:gd name="connsiteX15" fmla="*/ 309563 w 921544"/>
              <a:gd name="connsiteY15" fmla="*/ 407194 h 1252538"/>
              <a:gd name="connsiteX16" fmla="*/ 342900 w 921544"/>
              <a:gd name="connsiteY16" fmla="*/ 423863 h 1252538"/>
              <a:gd name="connsiteX17" fmla="*/ 373856 w 921544"/>
              <a:gd name="connsiteY17" fmla="*/ 609600 h 1252538"/>
              <a:gd name="connsiteX18" fmla="*/ 390525 w 921544"/>
              <a:gd name="connsiteY18" fmla="*/ 723900 h 1252538"/>
              <a:gd name="connsiteX19" fmla="*/ 392906 w 921544"/>
              <a:gd name="connsiteY19" fmla="*/ 795338 h 1252538"/>
              <a:gd name="connsiteX20" fmla="*/ 397669 w 921544"/>
              <a:gd name="connsiteY20" fmla="*/ 890588 h 1252538"/>
              <a:gd name="connsiteX21" fmla="*/ 414338 w 921544"/>
              <a:gd name="connsiteY21" fmla="*/ 971550 h 1252538"/>
              <a:gd name="connsiteX22" fmla="*/ 428625 w 921544"/>
              <a:gd name="connsiteY22" fmla="*/ 1033463 h 1252538"/>
              <a:gd name="connsiteX23" fmla="*/ 416719 w 921544"/>
              <a:gd name="connsiteY23" fmla="*/ 1112044 h 1252538"/>
              <a:gd name="connsiteX24" fmla="*/ 416719 w 921544"/>
              <a:gd name="connsiteY24" fmla="*/ 1214438 h 1252538"/>
              <a:gd name="connsiteX25" fmla="*/ 438150 w 921544"/>
              <a:gd name="connsiteY25" fmla="*/ 1252538 h 1252538"/>
              <a:gd name="connsiteX26" fmla="*/ 509588 w 921544"/>
              <a:gd name="connsiteY26" fmla="*/ 1240631 h 1252538"/>
              <a:gd name="connsiteX27" fmla="*/ 495300 w 921544"/>
              <a:gd name="connsiteY27" fmla="*/ 1176338 h 1252538"/>
              <a:gd name="connsiteX28" fmla="*/ 490538 w 921544"/>
              <a:gd name="connsiteY28" fmla="*/ 1092994 h 1252538"/>
              <a:gd name="connsiteX29" fmla="*/ 504825 w 921544"/>
              <a:gd name="connsiteY29" fmla="*/ 1019175 h 1252538"/>
              <a:gd name="connsiteX30" fmla="*/ 497681 w 921544"/>
              <a:gd name="connsiteY30" fmla="*/ 931069 h 1252538"/>
              <a:gd name="connsiteX31" fmla="*/ 509588 w 921544"/>
              <a:gd name="connsiteY31" fmla="*/ 840581 h 1252538"/>
              <a:gd name="connsiteX32" fmla="*/ 550069 w 921544"/>
              <a:gd name="connsiteY32" fmla="*/ 957263 h 1252538"/>
              <a:gd name="connsiteX33" fmla="*/ 566738 w 921544"/>
              <a:gd name="connsiteY33" fmla="*/ 1009650 h 1252538"/>
              <a:gd name="connsiteX34" fmla="*/ 538163 w 921544"/>
              <a:gd name="connsiteY34" fmla="*/ 1100138 h 1252538"/>
              <a:gd name="connsiteX35" fmla="*/ 521494 w 921544"/>
              <a:gd name="connsiteY35" fmla="*/ 1173956 h 1252538"/>
              <a:gd name="connsiteX36" fmla="*/ 535781 w 921544"/>
              <a:gd name="connsiteY36" fmla="*/ 1188244 h 1252538"/>
              <a:gd name="connsiteX37" fmla="*/ 526256 w 921544"/>
              <a:gd name="connsiteY37" fmla="*/ 1231106 h 1252538"/>
              <a:gd name="connsiteX38" fmla="*/ 595313 w 921544"/>
              <a:gd name="connsiteY38" fmla="*/ 1214438 h 1252538"/>
              <a:gd name="connsiteX39" fmla="*/ 645319 w 921544"/>
              <a:gd name="connsiteY39" fmla="*/ 1033463 h 1252538"/>
              <a:gd name="connsiteX40" fmla="*/ 650081 w 921544"/>
              <a:gd name="connsiteY40" fmla="*/ 976313 h 1252538"/>
              <a:gd name="connsiteX41" fmla="*/ 638175 w 921544"/>
              <a:gd name="connsiteY41" fmla="*/ 885825 h 1252538"/>
              <a:gd name="connsiteX42" fmla="*/ 619125 w 921544"/>
              <a:gd name="connsiteY42" fmla="*/ 812006 h 1252538"/>
              <a:gd name="connsiteX43" fmla="*/ 602456 w 921544"/>
              <a:gd name="connsiteY43" fmla="*/ 745331 h 1252538"/>
              <a:gd name="connsiteX44" fmla="*/ 590550 w 921544"/>
              <a:gd name="connsiteY44" fmla="*/ 592931 h 1252538"/>
              <a:gd name="connsiteX45" fmla="*/ 581025 w 921544"/>
              <a:gd name="connsiteY45" fmla="*/ 466725 h 1252538"/>
              <a:gd name="connsiteX46" fmla="*/ 595313 w 921544"/>
              <a:gd name="connsiteY46" fmla="*/ 435769 h 1252538"/>
              <a:gd name="connsiteX47" fmla="*/ 600075 w 921544"/>
              <a:gd name="connsiteY47" fmla="*/ 385763 h 1252538"/>
              <a:gd name="connsiteX48" fmla="*/ 654844 w 921544"/>
              <a:gd name="connsiteY48" fmla="*/ 326231 h 1252538"/>
              <a:gd name="connsiteX49" fmla="*/ 716756 w 921544"/>
              <a:gd name="connsiteY49" fmla="*/ 276225 h 1252538"/>
              <a:gd name="connsiteX50" fmla="*/ 795338 w 921544"/>
              <a:gd name="connsiteY50" fmla="*/ 197644 h 1252538"/>
              <a:gd name="connsiteX51" fmla="*/ 862013 w 921544"/>
              <a:gd name="connsiteY51" fmla="*/ 135731 h 1252538"/>
              <a:gd name="connsiteX52" fmla="*/ 883444 w 921544"/>
              <a:gd name="connsiteY52" fmla="*/ 107156 h 1252538"/>
              <a:gd name="connsiteX53" fmla="*/ 916781 w 921544"/>
              <a:gd name="connsiteY53" fmla="*/ 80963 h 1252538"/>
              <a:gd name="connsiteX54" fmla="*/ 921544 w 921544"/>
              <a:gd name="connsiteY54" fmla="*/ 28575 h 1252538"/>
              <a:gd name="connsiteX55" fmla="*/ 900113 w 921544"/>
              <a:gd name="connsiteY55" fmla="*/ 0 h 1252538"/>
              <a:gd name="connsiteX56" fmla="*/ 862013 w 921544"/>
              <a:gd name="connsiteY56" fmla="*/ 14288 h 1252538"/>
              <a:gd name="connsiteX57" fmla="*/ 835819 w 921544"/>
              <a:gd name="connsiteY57" fmla="*/ 35719 h 1252538"/>
              <a:gd name="connsiteX58" fmla="*/ 826294 w 921544"/>
              <a:gd name="connsiteY58" fmla="*/ 66675 h 1252538"/>
              <a:gd name="connsiteX59" fmla="*/ 773906 w 921544"/>
              <a:gd name="connsiteY59" fmla="*/ 121444 h 1252538"/>
              <a:gd name="connsiteX60" fmla="*/ 702469 w 921544"/>
              <a:gd name="connsiteY60" fmla="*/ 166688 h 1252538"/>
              <a:gd name="connsiteX61" fmla="*/ 645319 w 921544"/>
              <a:gd name="connsiteY61" fmla="*/ 216694 h 1252538"/>
              <a:gd name="connsiteX62" fmla="*/ 585788 w 921544"/>
              <a:gd name="connsiteY62" fmla="*/ 252413 h 1252538"/>
              <a:gd name="connsiteX63" fmla="*/ 526256 w 921544"/>
              <a:gd name="connsiteY63" fmla="*/ 259556 h 1252538"/>
              <a:gd name="connsiteX64" fmla="*/ 488156 w 921544"/>
              <a:gd name="connsiteY64" fmla="*/ 264319 h 1252538"/>
              <a:gd name="connsiteX65" fmla="*/ 509588 w 921544"/>
              <a:gd name="connsiteY65" fmla="*/ 223838 h 1252538"/>
              <a:gd name="connsiteX66" fmla="*/ 516731 w 921544"/>
              <a:gd name="connsiteY66" fmla="*/ 185738 h 1252538"/>
              <a:gd name="connsiteX67" fmla="*/ 521494 w 921544"/>
              <a:gd name="connsiteY67" fmla="*/ 147638 h 1252538"/>
              <a:gd name="connsiteX68" fmla="*/ 523875 w 921544"/>
              <a:gd name="connsiteY68" fmla="*/ 104775 h 1252538"/>
              <a:gd name="connsiteX69" fmla="*/ 481013 w 921544"/>
              <a:gd name="connsiteY69" fmla="*/ 69056 h 1252538"/>
              <a:gd name="connsiteX70" fmla="*/ 428625 w 921544"/>
              <a:gd name="connsiteY70" fmla="*/ 61913 h 1252538"/>
              <a:gd name="connsiteX71" fmla="*/ 402431 w 921544"/>
              <a:gd name="connsiteY71" fmla="*/ 73819 h 1252538"/>
              <a:gd name="connsiteX72" fmla="*/ 385763 w 921544"/>
              <a:gd name="connsiteY72" fmla="*/ 100013 h 1252538"/>
              <a:gd name="connsiteX73" fmla="*/ 390525 w 921544"/>
              <a:gd name="connsiteY73" fmla="*/ 133350 h 1252538"/>
              <a:gd name="connsiteX74" fmla="*/ 388143 w 921544"/>
              <a:gd name="connsiteY74" fmla="*/ 176213 h 1252538"/>
              <a:gd name="connsiteX75" fmla="*/ 411956 w 921544"/>
              <a:gd name="connsiteY75" fmla="*/ 245269 h 1252538"/>
              <a:gd name="connsiteX0" fmla="*/ 411956 w 921544"/>
              <a:gd name="connsiteY0" fmla="*/ 245269 h 1252538"/>
              <a:gd name="connsiteX1" fmla="*/ 381000 w 921544"/>
              <a:gd name="connsiteY1" fmla="*/ 276225 h 1252538"/>
              <a:gd name="connsiteX2" fmla="*/ 335756 w 921544"/>
              <a:gd name="connsiteY2" fmla="*/ 280988 h 1252538"/>
              <a:gd name="connsiteX3" fmla="*/ 278606 w 921544"/>
              <a:gd name="connsiteY3" fmla="*/ 280988 h 1252538"/>
              <a:gd name="connsiteX4" fmla="*/ 183356 w 921544"/>
              <a:gd name="connsiteY4" fmla="*/ 228600 h 1252538"/>
              <a:gd name="connsiteX5" fmla="*/ 150019 w 921544"/>
              <a:gd name="connsiteY5" fmla="*/ 216694 h 1252538"/>
              <a:gd name="connsiteX6" fmla="*/ 119063 w 921544"/>
              <a:gd name="connsiteY6" fmla="*/ 138113 h 1252538"/>
              <a:gd name="connsiteX7" fmla="*/ 107156 w 921544"/>
              <a:gd name="connsiteY7" fmla="*/ 95250 h 1252538"/>
              <a:gd name="connsiteX8" fmla="*/ 83344 w 921544"/>
              <a:gd name="connsiteY8" fmla="*/ 107156 h 1252538"/>
              <a:gd name="connsiteX9" fmla="*/ 40481 w 921544"/>
              <a:gd name="connsiteY9" fmla="*/ 71438 h 1252538"/>
              <a:gd name="connsiteX10" fmla="*/ 0 w 921544"/>
              <a:gd name="connsiteY10" fmla="*/ 104775 h 1252538"/>
              <a:gd name="connsiteX11" fmla="*/ 4763 w 921544"/>
              <a:gd name="connsiteY11" fmla="*/ 166688 h 1252538"/>
              <a:gd name="connsiteX12" fmla="*/ 42863 w 921544"/>
              <a:gd name="connsiteY12" fmla="*/ 200025 h 1252538"/>
              <a:gd name="connsiteX13" fmla="*/ 97631 w 921544"/>
              <a:gd name="connsiteY13" fmla="*/ 245269 h 1252538"/>
              <a:gd name="connsiteX14" fmla="*/ 164306 w 921544"/>
              <a:gd name="connsiteY14" fmla="*/ 319088 h 1252538"/>
              <a:gd name="connsiteX15" fmla="*/ 230981 w 921544"/>
              <a:gd name="connsiteY15" fmla="*/ 361950 h 1252538"/>
              <a:gd name="connsiteX16" fmla="*/ 309563 w 921544"/>
              <a:gd name="connsiteY16" fmla="*/ 407194 h 1252538"/>
              <a:gd name="connsiteX17" fmla="*/ 342900 w 921544"/>
              <a:gd name="connsiteY17" fmla="*/ 423863 h 1252538"/>
              <a:gd name="connsiteX18" fmla="*/ 373856 w 921544"/>
              <a:gd name="connsiteY18" fmla="*/ 609600 h 1252538"/>
              <a:gd name="connsiteX19" fmla="*/ 390525 w 921544"/>
              <a:gd name="connsiteY19" fmla="*/ 723900 h 1252538"/>
              <a:gd name="connsiteX20" fmla="*/ 392906 w 921544"/>
              <a:gd name="connsiteY20" fmla="*/ 795338 h 1252538"/>
              <a:gd name="connsiteX21" fmla="*/ 397669 w 921544"/>
              <a:gd name="connsiteY21" fmla="*/ 890588 h 1252538"/>
              <a:gd name="connsiteX22" fmla="*/ 414338 w 921544"/>
              <a:gd name="connsiteY22" fmla="*/ 971550 h 1252538"/>
              <a:gd name="connsiteX23" fmla="*/ 428625 w 921544"/>
              <a:gd name="connsiteY23" fmla="*/ 1033463 h 1252538"/>
              <a:gd name="connsiteX24" fmla="*/ 416719 w 921544"/>
              <a:gd name="connsiteY24" fmla="*/ 1112044 h 1252538"/>
              <a:gd name="connsiteX25" fmla="*/ 416719 w 921544"/>
              <a:gd name="connsiteY25" fmla="*/ 1214438 h 1252538"/>
              <a:gd name="connsiteX26" fmla="*/ 438150 w 921544"/>
              <a:gd name="connsiteY26" fmla="*/ 1252538 h 1252538"/>
              <a:gd name="connsiteX27" fmla="*/ 509588 w 921544"/>
              <a:gd name="connsiteY27" fmla="*/ 1240631 h 1252538"/>
              <a:gd name="connsiteX28" fmla="*/ 495300 w 921544"/>
              <a:gd name="connsiteY28" fmla="*/ 1176338 h 1252538"/>
              <a:gd name="connsiteX29" fmla="*/ 490538 w 921544"/>
              <a:gd name="connsiteY29" fmla="*/ 1092994 h 1252538"/>
              <a:gd name="connsiteX30" fmla="*/ 504825 w 921544"/>
              <a:gd name="connsiteY30" fmla="*/ 1019175 h 1252538"/>
              <a:gd name="connsiteX31" fmla="*/ 497681 w 921544"/>
              <a:gd name="connsiteY31" fmla="*/ 931069 h 1252538"/>
              <a:gd name="connsiteX32" fmla="*/ 509588 w 921544"/>
              <a:gd name="connsiteY32" fmla="*/ 840581 h 1252538"/>
              <a:gd name="connsiteX33" fmla="*/ 550069 w 921544"/>
              <a:gd name="connsiteY33" fmla="*/ 957263 h 1252538"/>
              <a:gd name="connsiteX34" fmla="*/ 566738 w 921544"/>
              <a:gd name="connsiteY34" fmla="*/ 1009650 h 1252538"/>
              <a:gd name="connsiteX35" fmla="*/ 538163 w 921544"/>
              <a:gd name="connsiteY35" fmla="*/ 1100138 h 1252538"/>
              <a:gd name="connsiteX36" fmla="*/ 521494 w 921544"/>
              <a:gd name="connsiteY36" fmla="*/ 1173956 h 1252538"/>
              <a:gd name="connsiteX37" fmla="*/ 535781 w 921544"/>
              <a:gd name="connsiteY37" fmla="*/ 1188244 h 1252538"/>
              <a:gd name="connsiteX38" fmla="*/ 526256 w 921544"/>
              <a:gd name="connsiteY38" fmla="*/ 1231106 h 1252538"/>
              <a:gd name="connsiteX39" fmla="*/ 595313 w 921544"/>
              <a:gd name="connsiteY39" fmla="*/ 1214438 h 1252538"/>
              <a:gd name="connsiteX40" fmla="*/ 645319 w 921544"/>
              <a:gd name="connsiteY40" fmla="*/ 1033463 h 1252538"/>
              <a:gd name="connsiteX41" fmla="*/ 650081 w 921544"/>
              <a:gd name="connsiteY41" fmla="*/ 976313 h 1252538"/>
              <a:gd name="connsiteX42" fmla="*/ 638175 w 921544"/>
              <a:gd name="connsiteY42" fmla="*/ 885825 h 1252538"/>
              <a:gd name="connsiteX43" fmla="*/ 619125 w 921544"/>
              <a:gd name="connsiteY43" fmla="*/ 812006 h 1252538"/>
              <a:gd name="connsiteX44" fmla="*/ 602456 w 921544"/>
              <a:gd name="connsiteY44" fmla="*/ 745331 h 1252538"/>
              <a:gd name="connsiteX45" fmla="*/ 590550 w 921544"/>
              <a:gd name="connsiteY45" fmla="*/ 592931 h 1252538"/>
              <a:gd name="connsiteX46" fmla="*/ 581025 w 921544"/>
              <a:gd name="connsiteY46" fmla="*/ 466725 h 1252538"/>
              <a:gd name="connsiteX47" fmla="*/ 595313 w 921544"/>
              <a:gd name="connsiteY47" fmla="*/ 435769 h 1252538"/>
              <a:gd name="connsiteX48" fmla="*/ 600075 w 921544"/>
              <a:gd name="connsiteY48" fmla="*/ 385763 h 1252538"/>
              <a:gd name="connsiteX49" fmla="*/ 654844 w 921544"/>
              <a:gd name="connsiteY49" fmla="*/ 326231 h 1252538"/>
              <a:gd name="connsiteX50" fmla="*/ 716756 w 921544"/>
              <a:gd name="connsiteY50" fmla="*/ 276225 h 1252538"/>
              <a:gd name="connsiteX51" fmla="*/ 795338 w 921544"/>
              <a:gd name="connsiteY51" fmla="*/ 197644 h 1252538"/>
              <a:gd name="connsiteX52" fmla="*/ 862013 w 921544"/>
              <a:gd name="connsiteY52" fmla="*/ 135731 h 1252538"/>
              <a:gd name="connsiteX53" fmla="*/ 883444 w 921544"/>
              <a:gd name="connsiteY53" fmla="*/ 107156 h 1252538"/>
              <a:gd name="connsiteX54" fmla="*/ 916781 w 921544"/>
              <a:gd name="connsiteY54" fmla="*/ 80963 h 1252538"/>
              <a:gd name="connsiteX55" fmla="*/ 921544 w 921544"/>
              <a:gd name="connsiteY55" fmla="*/ 28575 h 1252538"/>
              <a:gd name="connsiteX56" fmla="*/ 900113 w 921544"/>
              <a:gd name="connsiteY56" fmla="*/ 0 h 1252538"/>
              <a:gd name="connsiteX57" fmla="*/ 862013 w 921544"/>
              <a:gd name="connsiteY57" fmla="*/ 14288 h 1252538"/>
              <a:gd name="connsiteX58" fmla="*/ 835819 w 921544"/>
              <a:gd name="connsiteY58" fmla="*/ 35719 h 1252538"/>
              <a:gd name="connsiteX59" fmla="*/ 826294 w 921544"/>
              <a:gd name="connsiteY59" fmla="*/ 66675 h 1252538"/>
              <a:gd name="connsiteX60" fmla="*/ 773906 w 921544"/>
              <a:gd name="connsiteY60" fmla="*/ 121444 h 1252538"/>
              <a:gd name="connsiteX61" fmla="*/ 702469 w 921544"/>
              <a:gd name="connsiteY61" fmla="*/ 166688 h 1252538"/>
              <a:gd name="connsiteX62" fmla="*/ 645319 w 921544"/>
              <a:gd name="connsiteY62" fmla="*/ 216694 h 1252538"/>
              <a:gd name="connsiteX63" fmla="*/ 585788 w 921544"/>
              <a:gd name="connsiteY63" fmla="*/ 252413 h 1252538"/>
              <a:gd name="connsiteX64" fmla="*/ 526256 w 921544"/>
              <a:gd name="connsiteY64" fmla="*/ 259556 h 1252538"/>
              <a:gd name="connsiteX65" fmla="*/ 488156 w 921544"/>
              <a:gd name="connsiteY65" fmla="*/ 264319 h 1252538"/>
              <a:gd name="connsiteX66" fmla="*/ 509588 w 921544"/>
              <a:gd name="connsiteY66" fmla="*/ 223838 h 1252538"/>
              <a:gd name="connsiteX67" fmla="*/ 516731 w 921544"/>
              <a:gd name="connsiteY67" fmla="*/ 185738 h 1252538"/>
              <a:gd name="connsiteX68" fmla="*/ 521494 w 921544"/>
              <a:gd name="connsiteY68" fmla="*/ 147638 h 1252538"/>
              <a:gd name="connsiteX69" fmla="*/ 523875 w 921544"/>
              <a:gd name="connsiteY69" fmla="*/ 104775 h 1252538"/>
              <a:gd name="connsiteX70" fmla="*/ 481013 w 921544"/>
              <a:gd name="connsiteY70" fmla="*/ 69056 h 1252538"/>
              <a:gd name="connsiteX71" fmla="*/ 428625 w 921544"/>
              <a:gd name="connsiteY71" fmla="*/ 61913 h 1252538"/>
              <a:gd name="connsiteX72" fmla="*/ 402431 w 921544"/>
              <a:gd name="connsiteY72" fmla="*/ 73819 h 1252538"/>
              <a:gd name="connsiteX73" fmla="*/ 385763 w 921544"/>
              <a:gd name="connsiteY73" fmla="*/ 100013 h 1252538"/>
              <a:gd name="connsiteX74" fmla="*/ 390525 w 921544"/>
              <a:gd name="connsiteY74" fmla="*/ 133350 h 1252538"/>
              <a:gd name="connsiteX75" fmla="*/ 388143 w 921544"/>
              <a:gd name="connsiteY75" fmla="*/ 176213 h 1252538"/>
              <a:gd name="connsiteX76" fmla="*/ 411956 w 921544"/>
              <a:gd name="connsiteY76" fmla="*/ 245269 h 12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21544" h="1252538">
                <a:moveTo>
                  <a:pt x="411956" y="245269"/>
                </a:moveTo>
                <a:cubicBezTo>
                  <a:pt x="409972" y="259953"/>
                  <a:pt x="393700" y="270272"/>
                  <a:pt x="381000" y="276225"/>
                </a:cubicBezTo>
                <a:cubicBezTo>
                  <a:pt x="368300" y="282178"/>
                  <a:pt x="352028" y="278210"/>
                  <a:pt x="335756" y="280988"/>
                </a:cubicBezTo>
                <a:lnTo>
                  <a:pt x="278606" y="280988"/>
                </a:lnTo>
                <a:lnTo>
                  <a:pt x="183356" y="228600"/>
                </a:lnTo>
                <a:lnTo>
                  <a:pt x="150019" y="216694"/>
                </a:lnTo>
                <a:lnTo>
                  <a:pt x="119063" y="138113"/>
                </a:lnTo>
                <a:lnTo>
                  <a:pt x="107156" y="95250"/>
                </a:lnTo>
                <a:lnTo>
                  <a:pt x="83344" y="107156"/>
                </a:lnTo>
                <a:lnTo>
                  <a:pt x="40481" y="71438"/>
                </a:lnTo>
                <a:lnTo>
                  <a:pt x="0" y="104775"/>
                </a:lnTo>
                <a:lnTo>
                  <a:pt x="4763" y="166688"/>
                </a:lnTo>
                <a:lnTo>
                  <a:pt x="42863" y="200025"/>
                </a:lnTo>
                <a:lnTo>
                  <a:pt x="97631" y="245269"/>
                </a:lnTo>
                <a:lnTo>
                  <a:pt x="164306" y="319088"/>
                </a:lnTo>
                <a:lnTo>
                  <a:pt x="230981" y="361950"/>
                </a:lnTo>
                <a:lnTo>
                  <a:pt x="309563" y="407194"/>
                </a:lnTo>
                <a:lnTo>
                  <a:pt x="342900" y="423863"/>
                </a:lnTo>
                <a:lnTo>
                  <a:pt x="373856" y="609600"/>
                </a:lnTo>
                <a:lnTo>
                  <a:pt x="390525" y="723900"/>
                </a:lnTo>
                <a:cubicBezTo>
                  <a:pt x="391319" y="747713"/>
                  <a:pt x="392112" y="771525"/>
                  <a:pt x="392906" y="795338"/>
                </a:cubicBezTo>
                <a:lnTo>
                  <a:pt x="397669" y="890588"/>
                </a:lnTo>
                <a:lnTo>
                  <a:pt x="414338" y="971550"/>
                </a:lnTo>
                <a:lnTo>
                  <a:pt x="428625" y="1033463"/>
                </a:lnTo>
                <a:lnTo>
                  <a:pt x="416719" y="1112044"/>
                </a:lnTo>
                <a:lnTo>
                  <a:pt x="416719" y="1214438"/>
                </a:lnTo>
                <a:lnTo>
                  <a:pt x="438150" y="1252538"/>
                </a:lnTo>
                <a:lnTo>
                  <a:pt x="509588" y="1240631"/>
                </a:lnTo>
                <a:lnTo>
                  <a:pt x="495300" y="1176338"/>
                </a:lnTo>
                <a:lnTo>
                  <a:pt x="490538" y="1092994"/>
                </a:lnTo>
                <a:lnTo>
                  <a:pt x="504825" y="1019175"/>
                </a:lnTo>
                <a:lnTo>
                  <a:pt x="497681" y="931069"/>
                </a:lnTo>
                <a:lnTo>
                  <a:pt x="509588" y="840581"/>
                </a:lnTo>
                <a:lnTo>
                  <a:pt x="550069" y="957263"/>
                </a:lnTo>
                <a:lnTo>
                  <a:pt x="566738" y="1009650"/>
                </a:lnTo>
                <a:lnTo>
                  <a:pt x="538163" y="1100138"/>
                </a:lnTo>
                <a:lnTo>
                  <a:pt x="521494" y="1173956"/>
                </a:lnTo>
                <a:lnTo>
                  <a:pt x="535781" y="1188244"/>
                </a:lnTo>
                <a:lnTo>
                  <a:pt x="526256" y="1231106"/>
                </a:lnTo>
                <a:lnTo>
                  <a:pt x="595313" y="1214438"/>
                </a:lnTo>
                <a:lnTo>
                  <a:pt x="645319" y="1033463"/>
                </a:lnTo>
                <a:lnTo>
                  <a:pt x="650081" y="976313"/>
                </a:lnTo>
                <a:lnTo>
                  <a:pt x="638175" y="885825"/>
                </a:lnTo>
                <a:lnTo>
                  <a:pt x="619125" y="812006"/>
                </a:lnTo>
                <a:lnTo>
                  <a:pt x="602456" y="745331"/>
                </a:lnTo>
                <a:lnTo>
                  <a:pt x="590550" y="592931"/>
                </a:lnTo>
                <a:lnTo>
                  <a:pt x="581025" y="466725"/>
                </a:lnTo>
                <a:lnTo>
                  <a:pt x="595313" y="435769"/>
                </a:lnTo>
                <a:lnTo>
                  <a:pt x="600075" y="385763"/>
                </a:lnTo>
                <a:lnTo>
                  <a:pt x="654844" y="326231"/>
                </a:lnTo>
                <a:lnTo>
                  <a:pt x="716756" y="276225"/>
                </a:lnTo>
                <a:lnTo>
                  <a:pt x="795338" y="197644"/>
                </a:lnTo>
                <a:lnTo>
                  <a:pt x="862013" y="135731"/>
                </a:lnTo>
                <a:lnTo>
                  <a:pt x="883444" y="107156"/>
                </a:lnTo>
                <a:lnTo>
                  <a:pt x="916781" y="80963"/>
                </a:lnTo>
                <a:lnTo>
                  <a:pt x="921544" y="28575"/>
                </a:lnTo>
                <a:lnTo>
                  <a:pt x="900113" y="0"/>
                </a:lnTo>
                <a:lnTo>
                  <a:pt x="862013" y="14288"/>
                </a:lnTo>
                <a:lnTo>
                  <a:pt x="835819" y="35719"/>
                </a:lnTo>
                <a:lnTo>
                  <a:pt x="826294" y="66675"/>
                </a:lnTo>
                <a:lnTo>
                  <a:pt x="773906" y="121444"/>
                </a:lnTo>
                <a:lnTo>
                  <a:pt x="702469" y="166688"/>
                </a:lnTo>
                <a:lnTo>
                  <a:pt x="645319" y="216694"/>
                </a:lnTo>
                <a:lnTo>
                  <a:pt x="585788" y="252413"/>
                </a:lnTo>
                <a:lnTo>
                  <a:pt x="526256" y="259556"/>
                </a:lnTo>
                <a:lnTo>
                  <a:pt x="488156" y="264319"/>
                </a:lnTo>
                <a:lnTo>
                  <a:pt x="509588" y="223838"/>
                </a:lnTo>
                <a:lnTo>
                  <a:pt x="516731" y="185738"/>
                </a:lnTo>
                <a:lnTo>
                  <a:pt x="521494" y="147638"/>
                </a:lnTo>
                <a:lnTo>
                  <a:pt x="523875" y="104775"/>
                </a:lnTo>
                <a:lnTo>
                  <a:pt x="481013" y="69056"/>
                </a:lnTo>
                <a:lnTo>
                  <a:pt x="428625" y="61913"/>
                </a:lnTo>
                <a:lnTo>
                  <a:pt x="402431" y="73819"/>
                </a:lnTo>
                <a:lnTo>
                  <a:pt x="385763" y="100013"/>
                </a:lnTo>
                <a:lnTo>
                  <a:pt x="390525" y="133350"/>
                </a:lnTo>
                <a:lnTo>
                  <a:pt x="388143" y="176213"/>
                </a:lnTo>
                <a:lnTo>
                  <a:pt x="411956" y="245269"/>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C92CE7A-9FDE-4B5C-8D63-0471F31B2568}"/>
              </a:ext>
            </a:extLst>
          </p:cNvPr>
          <p:cNvSpPr txBox="1">
            <a:spLocks/>
          </p:cNvSpPr>
          <p:nvPr/>
        </p:nvSpPr>
        <p:spPr>
          <a:xfrm>
            <a:off x="4257529" y="1289465"/>
            <a:ext cx="28440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37C7D05A-366B-4E95-B1D0-23878FA30ED9}"/>
              </a:ext>
            </a:extLst>
          </p:cNvPr>
          <p:cNvSpPr txBox="1">
            <a:spLocks/>
          </p:cNvSpPr>
          <p:nvPr/>
        </p:nvSpPr>
        <p:spPr>
          <a:xfrm>
            <a:off x="3730757" y="3306834"/>
            <a:ext cx="205265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forsake</a:t>
            </a:r>
          </a:p>
        </p:txBody>
      </p:sp>
      <p:sp>
        <p:nvSpPr>
          <p:cNvPr id="11" name="Title 1">
            <a:extLst>
              <a:ext uri="{FF2B5EF4-FFF2-40B4-BE49-F238E27FC236}">
                <a16:creationId xmlns:a16="http://schemas.microsoft.com/office/drawing/2014/main" id="{69AAB242-A677-4397-9F44-754647587A9B}"/>
              </a:ext>
            </a:extLst>
          </p:cNvPr>
          <p:cNvSpPr txBox="1">
            <a:spLocks/>
          </p:cNvSpPr>
          <p:nvPr/>
        </p:nvSpPr>
        <p:spPr>
          <a:xfrm>
            <a:off x="4668818" y="4733365"/>
            <a:ext cx="1256236" cy="7450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a:t>
            </a:r>
          </a:p>
        </p:txBody>
      </p:sp>
      <p:sp>
        <p:nvSpPr>
          <p:cNvPr id="16" name="Title 1">
            <a:extLst>
              <a:ext uri="{FF2B5EF4-FFF2-40B4-BE49-F238E27FC236}">
                <a16:creationId xmlns:a16="http://schemas.microsoft.com/office/drawing/2014/main" id="{E115D494-F38B-4882-B66E-95B9AD83BC00}"/>
              </a:ext>
            </a:extLst>
          </p:cNvPr>
          <p:cNvSpPr txBox="1">
            <a:spLocks/>
          </p:cNvSpPr>
          <p:nvPr/>
        </p:nvSpPr>
        <p:spPr>
          <a:xfrm>
            <a:off x="4502509" y="3979367"/>
            <a:ext cx="41142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conduct be without covetousness; be content </a:t>
            </a: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 such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things as you </a:t>
            </a: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have</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He Himself has said, "I will never leave you </a:t>
            </a: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nor</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forsake you." So we may boldly say: "The LORD is my helper; I will not fear. What can man do to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13:5-6 </a:t>
            </a:r>
          </a:p>
        </p:txBody>
      </p:sp>
      <p:sp>
        <p:nvSpPr>
          <p:cNvPr id="4" name="Rectangle 2">
            <a:extLst>
              <a:ext uri="{FF2B5EF4-FFF2-40B4-BE49-F238E27FC236}">
                <a16:creationId xmlns:a16="http://schemas.microsoft.com/office/drawing/2014/main" id="{4AC13E66-594E-42C9-AA0F-3C6D6E3A6F91}"/>
              </a:ext>
            </a:extLst>
          </p:cNvPr>
          <p:cNvSpPr txBox="1">
            <a:spLocks noChangeArrowheads="1"/>
          </p:cNvSpPr>
          <p:nvPr/>
        </p:nvSpPr>
        <p:spPr bwMode="auto">
          <a:xfrm>
            <a:off x="667249" y="1345342"/>
            <a:ext cx="38418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covetousness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20FE123-4465-4B6D-845D-4DBE3D5232BE}"/>
              </a:ext>
            </a:extLst>
          </p:cNvPr>
          <p:cNvSpPr txBox="1">
            <a:spLocks noChangeArrowheads="1"/>
          </p:cNvSpPr>
          <p:nvPr/>
        </p:nvSpPr>
        <p:spPr bwMode="auto">
          <a:xfrm>
            <a:off x="667249" y="1345342"/>
            <a:ext cx="38418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covetousness</a:t>
            </a:r>
            <a:endParaRPr lang="en-US" altLang="en-US" b="1" i="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151DC7AD-BBC8-4A01-BAF0-D0C8EC52B2C9}"/>
              </a:ext>
            </a:extLst>
          </p:cNvPr>
          <p:cNvSpPr txBox="1">
            <a:spLocks noChangeArrowheads="1"/>
          </p:cNvSpPr>
          <p:nvPr/>
        </p:nvSpPr>
        <p:spPr bwMode="auto">
          <a:xfrm>
            <a:off x="4665291" y="4699905"/>
            <a:ext cx="1251322"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fear</a:t>
            </a:r>
            <a:endParaRPr lang="en-US" altLang="en-US" b="1" i="1" kern="0" dirty="0">
              <a:ln w="17780" cmpd="sng">
                <a:solidFill>
                  <a:schemeClr val="bg1">
                    <a:lumMod val="50000"/>
                  </a:schemeClr>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4" name="Freeform 15">
            <a:extLst>
              <a:ext uri="{FF2B5EF4-FFF2-40B4-BE49-F238E27FC236}">
                <a16:creationId xmlns:a16="http://schemas.microsoft.com/office/drawing/2014/main" id="{AC603761-2712-4584-8604-25872AFDD03F}"/>
              </a:ext>
            </a:extLst>
          </p:cNvPr>
          <p:cNvSpPr/>
          <p:nvPr/>
        </p:nvSpPr>
        <p:spPr>
          <a:xfrm rot="2053497">
            <a:off x="1742739" y="2866921"/>
            <a:ext cx="3341088" cy="1875017"/>
          </a:xfrm>
          <a:custGeom>
            <a:avLst/>
            <a:gdLst>
              <a:gd name="connsiteX0" fmla="*/ 0 w 4295273"/>
              <a:gd name="connsiteY0" fmla="*/ 60158 h 900115"/>
              <a:gd name="connsiteX1" fmla="*/ 445168 w 4295273"/>
              <a:gd name="connsiteY1" fmla="*/ 493295 h 900115"/>
              <a:gd name="connsiteX2" fmla="*/ 1347537 w 4295273"/>
              <a:gd name="connsiteY2" fmla="*/ 854242 h 900115"/>
              <a:gd name="connsiteX3" fmla="*/ 2478505 w 4295273"/>
              <a:gd name="connsiteY3" fmla="*/ 854242 h 900115"/>
              <a:gd name="connsiteX4" fmla="*/ 3669631 w 4295273"/>
              <a:gd name="connsiteY4" fmla="*/ 481263 h 900115"/>
              <a:gd name="connsiteX5" fmla="*/ 4295273 w 4295273"/>
              <a:gd name="connsiteY5" fmla="*/ 0 h 900115"/>
              <a:gd name="connsiteX0" fmla="*/ 0 w 4295273"/>
              <a:gd name="connsiteY0" fmla="*/ 60158 h 925361"/>
              <a:gd name="connsiteX1" fmla="*/ 445168 w 4295273"/>
              <a:gd name="connsiteY1" fmla="*/ 493295 h 925361"/>
              <a:gd name="connsiteX2" fmla="*/ 1347537 w 4295273"/>
              <a:gd name="connsiteY2" fmla="*/ 854242 h 925361"/>
              <a:gd name="connsiteX3" fmla="*/ 2577145 w 4295273"/>
              <a:gd name="connsiteY3" fmla="*/ 892631 h 925361"/>
              <a:gd name="connsiteX4" fmla="*/ 3669631 w 4295273"/>
              <a:gd name="connsiteY4" fmla="*/ 481263 h 925361"/>
              <a:gd name="connsiteX5" fmla="*/ 4295273 w 4295273"/>
              <a:gd name="connsiteY5" fmla="*/ 0 h 925361"/>
              <a:gd name="connsiteX0" fmla="*/ 0 w 4295273"/>
              <a:gd name="connsiteY0" fmla="*/ 60158 h 921603"/>
              <a:gd name="connsiteX1" fmla="*/ 445168 w 4295273"/>
              <a:gd name="connsiteY1" fmla="*/ 493295 h 921603"/>
              <a:gd name="connsiteX2" fmla="*/ 1347537 w 4295273"/>
              <a:gd name="connsiteY2" fmla="*/ 854242 h 921603"/>
              <a:gd name="connsiteX3" fmla="*/ 2577145 w 4295273"/>
              <a:gd name="connsiteY3" fmla="*/ 892631 h 921603"/>
              <a:gd name="connsiteX4" fmla="*/ 3740088 w 4295273"/>
              <a:gd name="connsiteY4" fmla="*/ 532448 h 921603"/>
              <a:gd name="connsiteX5" fmla="*/ 4295273 w 4295273"/>
              <a:gd name="connsiteY5" fmla="*/ 0 h 921603"/>
              <a:gd name="connsiteX0" fmla="*/ 0 w 4295273"/>
              <a:gd name="connsiteY0" fmla="*/ 60158 h 915174"/>
              <a:gd name="connsiteX1" fmla="*/ 546381 w 4295273"/>
              <a:gd name="connsiteY1" fmla="*/ 664593 h 915174"/>
              <a:gd name="connsiteX2" fmla="*/ 1347537 w 4295273"/>
              <a:gd name="connsiteY2" fmla="*/ 854242 h 915174"/>
              <a:gd name="connsiteX3" fmla="*/ 2577145 w 4295273"/>
              <a:gd name="connsiteY3" fmla="*/ 892631 h 915174"/>
              <a:gd name="connsiteX4" fmla="*/ 3740088 w 4295273"/>
              <a:gd name="connsiteY4" fmla="*/ 532448 h 915174"/>
              <a:gd name="connsiteX5" fmla="*/ 4295273 w 4295273"/>
              <a:gd name="connsiteY5" fmla="*/ 0 h 915174"/>
              <a:gd name="connsiteX0" fmla="*/ 0 w 4295273"/>
              <a:gd name="connsiteY0" fmla="*/ 60158 h 1374873"/>
              <a:gd name="connsiteX1" fmla="*/ 546381 w 4295273"/>
              <a:gd name="connsiteY1" fmla="*/ 664593 h 1374873"/>
              <a:gd name="connsiteX2" fmla="*/ 1505149 w 4295273"/>
              <a:gd name="connsiteY2" fmla="*/ 1372201 h 1374873"/>
              <a:gd name="connsiteX3" fmla="*/ 2577145 w 4295273"/>
              <a:gd name="connsiteY3" fmla="*/ 892631 h 1374873"/>
              <a:gd name="connsiteX4" fmla="*/ 3740088 w 4295273"/>
              <a:gd name="connsiteY4" fmla="*/ 532448 h 1374873"/>
              <a:gd name="connsiteX5" fmla="*/ 4295273 w 4295273"/>
              <a:gd name="connsiteY5" fmla="*/ 0 h 1374873"/>
              <a:gd name="connsiteX0" fmla="*/ 0 w 4295273"/>
              <a:gd name="connsiteY0" fmla="*/ 60158 h 1628622"/>
              <a:gd name="connsiteX1" fmla="*/ 546381 w 4295273"/>
              <a:gd name="connsiteY1" fmla="*/ 664593 h 1628622"/>
              <a:gd name="connsiteX2" fmla="*/ 1505149 w 4295273"/>
              <a:gd name="connsiteY2" fmla="*/ 1372201 h 1628622"/>
              <a:gd name="connsiteX3" fmla="*/ 2320046 w 4295273"/>
              <a:gd name="connsiteY3" fmla="*/ 1580618 h 1628622"/>
              <a:gd name="connsiteX4" fmla="*/ 3740088 w 4295273"/>
              <a:gd name="connsiteY4" fmla="*/ 532448 h 1628622"/>
              <a:gd name="connsiteX5" fmla="*/ 4295273 w 4295273"/>
              <a:gd name="connsiteY5" fmla="*/ 0 h 1628622"/>
              <a:gd name="connsiteX0" fmla="*/ 0 w 4295273"/>
              <a:gd name="connsiteY0" fmla="*/ 60158 h 1683856"/>
              <a:gd name="connsiteX1" fmla="*/ 546381 w 4295273"/>
              <a:gd name="connsiteY1" fmla="*/ 664593 h 1683856"/>
              <a:gd name="connsiteX2" fmla="*/ 1505149 w 4295273"/>
              <a:gd name="connsiteY2" fmla="*/ 1372201 h 1683856"/>
              <a:gd name="connsiteX3" fmla="*/ 2320046 w 4295273"/>
              <a:gd name="connsiteY3" fmla="*/ 1580618 h 1683856"/>
              <a:gd name="connsiteX4" fmla="*/ 2818884 w 4295273"/>
              <a:gd name="connsiteY4" fmla="*/ 1618359 h 1683856"/>
              <a:gd name="connsiteX5" fmla="*/ 4295273 w 4295273"/>
              <a:gd name="connsiteY5" fmla="*/ 0 h 1683856"/>
              <a:gd name="connsiteX0" fmla="*/ 0 w 4295273"/>
              <a:gd name="connsiteY0" fmla="*/ 60158 h 1666338"/>
              <a:gd name="connsiteX1" fmla="*/ 546381 w 4295273"/>
              <a:gd name="connsiteY1" fmla="*/ 664593 h 1666338"/>
              <a:gd name="connsiteX2" fmla="*/ 1505149 w 4295273"/>
              <a:gd name="connsiteY2" fmla="*/ 1372201 h 1666338"/>
              <a:gd name="connsiteX3" fmla="*/ 2320046 w 4295273"/>
              <a:gd name="connsiteY3" fmla="*/ 1580618 h 1666338"/>
              <a:gd name="connsiteX4" fmla="*/ 4295273 w 4295273"/>
              <a:gd name="connsiteY4" fmla="*/ 0 h 1666338"/>
              <a:gd name="connsiteX0" fmla="*/ 0 w 3351877"/>
              <a:gd name="connsiteY0" fmla="*/ 0 h 1531056"/>
              <a:gd name="connsiteX1" fmla="*/ 546381 w 3351877"/>
              <a:gd name="connsiteY1" fmla="*/ 604435 h 1531056"/>
              <a:gd name="connsiteX2" fmla="*/ 1505149 w 3351877"/>
              <a:gd name="connsiteY2" fmla="*/ 1312043 h 1531056"/>
              <a:gd name="connsiteX3" fmla="*/ 2320046 w 3351877"/>
              <a:gd name="connsiteY3" fmla="*/ 1520460 h 1531056"/>
              <a:gd name="connsiteX4" fmla="*/ 3351877 w 3351877"/>
              <a:gd name="connsiteY4" fmla="*/ 1285587 h 1531056"/>
              <a:gd name="connsiteX0" fmla="*/ 0 w 3351877"/>
              <a:gd name="connsiteY0" fmla="*/ 0 h 1635306"/>
              <a:gd name="connsiteX1" fmla="*/ 546381 w 3351877"/>
              <a:gd name="connsiteY1" fmla="*/ 604435 h 1635306"/>
              <a:gd name="connsiteX2" fmla="*/ 1505149 w 3351877"/>
              <a:gd name="connsiteY2" fmla="*/ 1312043 h 1635306"/>
              <a:gd name="connsiteX3" fmla="*/ 2433110 w 3351877"/>
              <a:gd name="connsiteY3" fmla="*/ 1635215 h 1635306"/>
              <a:gd name="connsiteX4" fmla="*/ 3351877 w 3351877"/>
              <a:gd name="connsiteY4" fmla="*/ 1285587 h 1635306"/>
              <a:gd name="connsiteX0" fmla="*/ 0 w 3351877"/>
              <a:gd name="connsiteY0" fmla="*/ 0 h 1575769"/>
              <a:gd name="connsiteX1" fmla="*/ 546381 w 3351877"/>
              <a:gd name="connsiteY1" fmla="*/ 604435 h 1575769"/>
              <a:gd name="connsiteX2" fmla="*/ 1505149 w 3351877"/>
              <a:gd name="connsiteY2" fmla="*/ 1312043 h 1575769"/>
              <a:gd name="connsiteX3" fmla="*/ 2469794 w 3351877"/>
              <a:gd name="connsiteY3" fmla="*/ 1575637 h 1575769"/>
              <a:gd name="connsiteX4" fmla="*/ 3351877 w 3351877"/>
              <a:gd name="connsiteY4" fmla="*/ 1285587 h 1575769"/>
              <a:gd name="connsiteX0" fmla="*/ 0 w 3351877"/>
              <a:gd name="connsiteY0" fmla="*/ 0 h 1602032"/>
              <a:gd name="connsiteX1" fmla="*/ 546381 w 3351877"/>
              <a:gd name="connsiteY1" fmla="*/ 604435 h 1602032"/>
              <a:gd name="connsiteX2" fmla="*/ 1494429 w 3351877"/>
              <a:gd name="connsiteY2" fmla="*/ 1478646 h 1602032"/>
              <a:gd name="connsiteX3" fmla="*/ 2469794 w 3351877"/>
              <a:gd name="connsiteY3" fmla="*/ 1575637 h 1602032"/>
              <a:gd name="connsiteX4" fmla="*/ 3351877 w 3351877"/>
              <a:gd name="connsiteY4" fmla="*/ 1285587 h 1602032"/>
              <a:gd name="connsiteX0" fmla="*/ 0 w 3351877"/>
              <a:gd name="connsiteY0" fmla="*/ 0 h 1594542"/>
              <a:gd name="connsiteX1" fmla="*/ 632028 w 3351877"/>
              <a:gd name="connsiteY1" fmla="*/ 773044 h 1594542"/>
              <a:gd name="connsiteX2" fmla="*/ 1494429 w 3351877"/>
              <a:gd name="connsiteY2" fmla="*/ 1478646 h 1594542"/>
              <a:gd name="connsiteX3" fmla="*/ 2469794 w 3351877"/>
              <a:gd name="connsiteY3" fmla="*/ 1575637 h 1594542"/>
              <a:gd name="connsiteX4" fmla="*/ 3351877 w 3351877"/>
              <a:gd name="connsiteY4" fmla="*/ 1285587 h 1594542"/>
              <a:gd name="connsiteX0" fmla="*/ 0 w 3351877"/>
              <a:gd name="connsiteY0" fmla="*/ 0 h 1669075"/>
              <a:gd name="connsiteX1" fmla="*/ 632028 w 3351877"/>
              <a:gd name="connsiteY1" fmla="*/ 773044 h 1669075"/>
              <a:gd name="connsiteX2" fmla="*/ 1494429 w 3351877"/>
              <a:gd name="connsiteY2" fmla="*/ 1478646 h 1669075"/>
              <a:gd name="connsiteX3" fmla="*/ 2371219 w 3351877"/>
              <a:gd name="connsiteY3" fmla="*/ 1661142 h 1669075"/>
              <a:gd name="connsiteX4" fmla="*/ 3351877 w 3351877"/>
              <a:gd name="connsiteY4" fmla="*/ 1285587 h 1669075"/>
              <a:gd name="connsiteX0" fmla="*/ 0 w 3351877"/>
              <a:gd name="connsiteY0" fmla="*/ 0 h 1669075"/>
              <a:gd name="connsiteX1" fmla="*/ 632028 w 3351877"/>
              <a:gd name="connsiteY1" fmla="*/ 773044 h 1669075"/>
              <a:gd name="connsiteX2" fmla="*/ 1494429 w 3351877"/>
              <a:gd name="connsiteY2" fmla="*/ 1478646 h 1669075"/>
              <a:gd name="connsiteX3" fmla="*/ 2371219 w 3351877"/>
              <a:gd name="connsiteY3" fmla="*/ 1661142 h 1669075"/>
              <a:gd name="connsiteX4" fmla="*/ 3351877 w 3351877"/>
              <a:gd name="connsiteY4" fmla="*/ 1285587 h 1669075"/>
              <a:gd name="connsiteX0" fmla="*/ 0 w 3351877"/>
              <a:gd name="connsiteY0" fmla="*/ 0 h 1669075"/>
              <a:gd name="connsiteX1" fmla="*/ 632028 w 3351877"/>
              <a:gd name="connsiteY1" fmla="*/ 773044 h 1669075"/>
              <a:gd name="connsiteX2" fmla="*/ 1494429 w 3351877"/>
              <a:gd name="connsiteY2" fmla="*/ 1478646 h 1669075"/>
              <a:gd name="connsiteX3" fmla="*/ 2371219 w 3351877"/>
              <a:gd name="connsiteY3" fmla="*/ 1661142 h 1669075"/>
              <a:gd name="connsiteX4" fmla="*/ 3351877 w 3351877"/>
              <a:gd name="connsiteY4" fmla="*/ 1285587 h 1669075"/>
              <a:gd name="connsiteX0" fmla="*/ 0 w 3351877"/>
              <a:gd name="connsiteY0" fmla="*/ 0 h 1669075"/>
              <a:gd name="connsiteX1" fmla="*/ 632028 w 3351877"/>
              <a:gd name="connsiteY1" fmla="*/ 773044 h 1669075"/>
              <a:gd name="connsiteX2" fmla="*/ 1494429 w 3351877"/>
              <a:gd name="connsiteY2" fmla="*/ 1478646 h 1669075"/>
              <a:gd name="connsiteX3" fmla="*/ 2371219 w 3351877"/>
              <a:gd name="connsiteY3" fmla="*/ 1661142 h 1669075"/>
              <a:gd name="connsiteX4" fmla="*/ 3351877 w 3351877"/>
              <a:gd name="connsiteY4" fmla="*/ 1285587 h 1669075"/>
              <a:gd name="connsiteX0" fmla="*/ 0 w 3351877"/>
              <a:gd name="connsiteY0" fmla="*/ 0 h 1669075"/>
              <a:gd name="connsiteX1" fmla="*/ 632028 w 3351877"/>
              <a:gd name="connsiteY1" fmla="*/ 773044 h 1669075"/>
              <a:gd name="connsiteX2" fmla="*/ 1494429 w 3351877"/>
              <a:gd name="connsiteY2" fmla="*/ 1478646 h 1669075"/>
              <a:gd name="connsiteX3" fmla="*/ 2371219 w 3351877"/>
              <a:gd name="connsiteY3" fmla="*/ 1661142 h 1669075"/>
              <a:gd name="connsiteX4" fmla="*/ 3351877 w 3351877"/>
              <a:gd name="connsiteY4" fmla="*/ 1285587 h 1669075"/>
              <a:gd name="connsiteX0" fmla="*/ 0 w 3351877"/>
              <a:gd name="connsiteY0" fmla="*/ 0 h 1726093"/>
              <a:gd name="connsiteX1" fmla="*/ 632028 w 3351877"/>
              <a:gd name="connsiteY1" fmla="*/ 773044 h 1726093"/>
              <a:gd name="connsiteX2" fmla="*/ 1494429 w 3351877"/>
              <a:gd name="connsiteY2" fmla="*/ 1478646 h 1726093"/>
              <a:gd name="connsiteX3" fmla="*/ 2334537 w 3351877"/>
              <a:gd name="connsiteY3" fmla="*/ 1720719 h 1726093"/>
              <a:gd name="connsiteX4" fmla="*/ 3351877 w 3351877"/>
              <a:gd name="connsiteY4" fmla="*/ 1285587 h 1726093"/>
              <a:gd name="connsiteX0" fmla="*/ 0 w 3351877"/>
              <a:gd name="connsiteY0" fmla="*/ 0 h 1726093"/>
              <a:gd name="connsiteX1" fmla="*/ 632028 w 3351877"/>
              <a:gd name="connsiteY1" fmla="*/ 773044 h 1726093"/>
              <a:gd name="connsiteX2" fmla="*/ 1494429 w 3351877"/>
              <a:gd name="connsiteY2" fmla="*/ 1478646 h 1726093"/>
              <a:gd name="connsiteX3" fmla="*/ 2334537 w 3351877"/>
              <a:gd name="connsiteY3" fmla="*/ 1720719 h 1726093"/>
              <a:gd name="connsiteX4" fmla="*/ 3351877 w 3351877"/>
              <a:gd name="connsiteY4" fmla="*/ 1285587 h 1726093"/>
              <a:gd name="connsiteX0" fmla="*/ 0 w 3351877"/>
              <a:gd name="connsiteY0" fmla="*/ 0 h 1730126"/>
              <a:gd name="connsiteX1" fmla="*/ 632028 w 3351877"/>
              <a:gd name="connsiteY1" fmla="*/ 773044 h 1730126"/>
              <a:gd name="connsiteX2" fmla="*/ 1510374 w 3351877"/>
              <a:gd name="connsiteY2" fmla="*/ 1518021 h 1730126"/>
              <a:gd name="connsiteX3" fmla="*/ 2334537 w 3351877"/>
              <a:gd name="connsiteY3" fmla="*/ 1720719 h 1730126"/>
              <a:gd name="connsiteX4" fmla="*/ 3351877 w 3351877"/>
              <a:gd name="connsiteY4" fmla="*/ 1285587 h 1730126"/>
              <a:gd name="connsiteX0" fmla="*/ 0 w 3398201"/>
              <a:gd name="connsiteY0" fmla="*/ 0 h 1731790"/>
              <a:gd name="connsiteX1" fmla="*/ 632028 w 3398201"/>
              <a:gd name="connsiteY1" fmla="*/ 773044 h 1731790"/>
              <a:gd name="connsiteX2" fmla="*/ 1510374 w 3398201"/>
              <a:gd name="connsiteY2" fmla="*/ 1518021 h 1731790"/>
              <a:gd name="connsiteX3" fmla="*/ 2334537 w 3398201"/>
              <a:gd name="connsiteY3" fmla="*/ 1720719 h 1731790"/>
              <a:gd name="connsiteX4" fmla="*/ 3398201 w 3398201"/>
              <a:gd name="connsiteY4" fmla="*/ 1256972 h 173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201" h="1731790">
                <a:moveTo>
                  <a:pt x="0" y="0"/>
                </a:moveTo>
                <a:cubicBezTo>
                  <a:pt x="110289" y="150395"/>
                  <a:pt x="380299" y="520041"/>
                  <a:pt x="632028" y="773044"/>
                </a:cubicBezTo>
                <a:cubicBezTo>
                  <a:pt x="883757" y="1026047"/>
                  <a:pt x="1226623" y="1360075"/>
                  <a:pt x="1510374" y="1518021"/>
                </a:cubicBezTo>
                <a:cubicBezTo>
                  <a:pt x="1794126" y="1675967"/>
                  <a:pt x="2019899" y="1764227"/>
                  <a:pt x="2334537" y="1720719"/>
                </a:cubicBezTo>
                <a:cubicBezTo>
                  <a:pt x="2649175" y="1677211"/>
                  <a:pt x="3063404" y="1489659"/>
                  <a:pt x="3398201" y="1256972"/>
                </a:cubicBezTo>
              </a:path>
            </a:pathLst>
          </a:custGeom>
          <a:ln w="158750">
            <a:solidFill>
              <a:schemeClr val="tx1"/>
            </a:solidFill>
            <a:tailEnd type="triangle"/>
          </a:ln>
          <a:effectLst>
            <a:glow rad="76200">
              <a:schemeClr val="bg1"/>
            </a:glow>
            <a:outerShdw blurRad="40000" dist="23000" dir="5400000" rotWithShape="0">
              <a:srgbClr val="000000">
                <a:alpha val="35000"/>
              </a:srgb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5" name="Rectangle 9">
            <a:extLst>
              <a:ext uri="{FF2B5EF4-FFF2-40B4-BE49-F238E27FC236}">
                <a16:creationId xmlns:a16="http://schemas.microsoft.com/office/drawing/2014/main" id="{986F16E3-47E0-4E87-95CE-BE10D5781AEC}"/>
              </a:ext>
            </a:extLst>
          </p:cNvPr>
          <p:cNvSpPr>
            <a:spLocks noChangeArrowheads="1"/>
          </p:cNvSpPr>
          <p:nvPr/>
        </p:nvSpPr>
        <p:spPr bwMode="auto">
          <a:xfrm>
            <a:off x="735984" y="4733921"/>
            <a:ext cx="133951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help</a:t>
            </a:r>
            <a:endParaRPr lang="en-US" sz="4410" b="1" i="1" dirty="0">
              <a:solidFill>
                <a:srgbClr val="CC9900"/>
              </a:solidFill>
              <a:latin typeface="Calibri" panose="020F0502020204030204" pitchFamily="34" charset="0"/>
              <a:cs typeface="Calibri" panose="020F0502020204030204" pitchFamily="34" charset="0"/>
            </a:endParaRPr>
          </a:p>
        </p:txBody>
      </p:sp>
      <p:sp>
        <p:nvSpPr>
          <p:cNvPr id="6" name="Rectangle 2" hidden="1">
            <a:extLst>
              <a:ext uri="{FF2B5EF4-FFF2-40B4-BE49-F238E27FC236}">
                <a16:creationId xmlns:a16="http://schemas.microsoft.com/office/drawing/2014/main" id="{BF079AF2-013F-4BF0-8C42-B6E9A4DFF639}"/>
              </a:ext>
            </a:extLst>
          </p:cNvPr>
          <p:cNvSpPr txBox="1">
            <a:spLocks noChangeArrowheads="1"/>
          </p:cNvSpPr>
          <p:nvPr/>
        </p:nvSpPr>
        <p:spPr bwMode="auto">
          <a:xfrm>
            <a:off x="3914286" y="2039201"/>
            <a:ext cx="38418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covetousness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5F1FB17D-3D98-4145-8D15-47F42A39F1ED}"/>
              </a:ext>
            </a:extLst>
          </p:cNvPr>
          <p:cNvSpPr txBox="1">
            <a:spLocks noChangeArrowheads="1"/>
          </p:cNvSpPr>
          <p:nvPr/>
        </p:nvSpPr>
        <p:spPr bwMode="auto">
          <a:xfrm>
            <a:off x="3883068" y="5894378"/>
            <a:ext cx="292037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WISDOM</a:t>
            </a:r>
            <a:endParaRPr lang="en-US" altLang="en-US" b="1" i="1" kern="0" dirty="0">
              <a:ln w="17780" cmpd="sng">
                <a:solidFill>
                  <a:schemeClr val="bg1">
                    <a:lumMod val="50000"/>
                  </a:schemeClr>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7356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400"/>
                                  </p:stCondLst>
                                  <p:childTnLst>
                                    <p:set>
                                      <p:cBhvr override="childStyle">
                                        <p:cTn id="28" dur="500" fill="hold"/>
                                        <p:tgtEl>
                                          <p:spTgt spid="7"/>
                                        </p:tgtEl>
                                        <p:attrNameLst>
                                          <p:attrName>style.textDecorationUnderline</p:attrName>
                                        </p:attrNameLst>
                                      </p:cBhvr>
                                      <p:to>
                                        <p:strVal val="true"/>
                                      </p:to>
                                    </p:set>
                                  </p:childTnLst>
                                </p:cTn>
                              </p:par>
                              <p:par>
                                <p:cTn id="29" presetID="16" presetClass="exit" presetSubtype="21" fill="hold" grpId="2" nodeType="withEffect">
                                  <p:stCondLst>
                                    <p:cond delay="0"/>
                                  </p:stCondLst>
                                  <p:childTnLst>
                                    <p:animEffect transition="out" filter="barn(inVertic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22" presetClass="entr" presetSubtype="1" fill="hold" grpId="0" nodeType="withEffect">
                                  <p:stCondLst>
                                    <p:cond delay="65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750"/>
                                        <p:tgtEl>
                                          <p:spTgt spid="14"/>
                                        </p:tgtEl>
                                      </p:cBhvr>
                                    </p:animEffect>
                                  </p:childTnLst>
                                </p:cTn>
                              </p:par>
                              <p:par>
                                <p:cTn id="40" presetID="16" presetClass="exit" presetSubtype="21" fill="hold" grpId="2" nodeType="withEffect">
                                  <p:stCondLst>
                                    <p:cond delay="50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22" presetClass="exit" presetSubtype="1" fill="hold" grpId="1" nodeType="withEffect">
                                  <p:stCondLst>
                                    <p:cond delay="1750"/>
                                  </p:stCondLst>
                                  <p:childTnLst>
                                    <p:animEffect transition="out" filter="wipe(up)">
                                      <p:cBhvr>
                                        <p:cTn id="44" dur="750"/>
                                        <p:tgtEl>
                                          <p:spTgt spid="14"/>
                                        </p:tgtEl>
                                      </p:cBhvr>
                                    </p:animEffect>
                                    <p:set>
                                      <p:cBhvr>
                                        <p:cTn id="45" dur="1" fill="hold">
                                          <p:stCondLst>
                                            <p:cond delay="749"/>
                                          </p:stCondLst>
                                        </p:cTn>
                                        <p:tgtEl>
                                          <p:spTgt spid="14"/>
                                        </p:tgtEl>
                                        <p:attrNameLst>
                                          <p:attrName>style.visibility</p:attrName>
                                        </p:attrNameLst>
                                      </p:cBhvr>
                                      <p:to>
                                        <p:strVal val="hidden"/>
                                      </p:to>
                                    </p:set>
                                  </p:childTnLst>
                                </p:cTn>
                              </p:par>
                              <p:par>
                                <p:cTn id="46" presetID="22" presetClass="entr" presetSubtype="8" fill="hold" grpId="0" nodeType="withEffect">
                                  <p:stCondLst>
                                    <p:cond delay="125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par>
                                <p:cTn id="49" presetID="18" presetClass="emph" presetSubtype="0" fill="hold" grpId="1" nodeType="withEffect">
                                  <p:stCondLst>
                                    <p:cond delay="1250"/>
                                  </p:stCondLst>
                                  <p:childTnLst>
                                    <p:set>
                                      <p:cBhvr override="childStyle">
                                        <p:cTn id="50" dur="500" fill="hold"/>
                                        <p:tgtEl>
                                          <p:spTgt spid="11"/>
                                        </p:tgtEl>
                                        <p:attrNameLst>
                                          <p:attrName>style.textDecorationUnderline</p:attrName>
                                        </p:attrNameLst>
                                      </p:cBhvr>
                                      <p:to>
                                        <p:strVal val="true"/>
                                      </p:to>
                                    </p:set>
                                  </p:childTnLst>
                                </p:cTn>
                              </p:par>
                              <p:par>
                                <p:cTn id="51" presetID="21" presetClass="entr" presetSubtype="8" fill="hold" grpId="0" nodeType="withEffect">
                                  <p:stCondLst>
                                    <p:cond delay="1250"/>
                                  </p:stCondLst>
                                  <p:childTnLst>
                                    <p:set>
                                      <p:cBhvr>
                                        <p:cTn id="52" dur="1" fill="hold">
                                          <p:stCondLst>
                                            <p:cond delay="0"/>
                                          </p:stCondLst>
                                        </p:cTn>
                                        <p:tgtEl>
                                          <p:spTgt spid="13"/>
                                        </p:tgtEl>
                                        <p:attrNameLst>
                                          <p:attrName>style.visibility</p:attrName>
                                        </p:attrNameLst>
                                      </p:cBhvr>
                                      <p:to>
                                        <p:strVal val="visible"/>
                                      </p:to>
                                    </p:set>
                                    <p:animEffect transition="in" filter="wheel(8)">
                                      <p:cBhvr>
                                        <p:cTn id="53" dur="2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2"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strVal val="#ppt_w*0.70"/>
                                          </p:val>
                                        </p:tav>
                                        <p:tav tm="100000">
                                          <p:val>
                                            <p:strVal val="#ppt_w"/>
                                          </p:val>
                                        </p:tav>
                                      </p:tavLst>
                                    </p:anim>
                                    <p:anim calcmode="lin" valueType="num">
                                      <p:cBhvr>
                                        <p:cTn id="59" dur="1000" fill="hold"/>
                                        <p:tgtEl>
                                          <p:spTgt spid="17"/>
                                        </p:tgtEl>
                                        <p:attrNameLst>
                                          <p:attrName>ppt_h</p:attrName>
                                        </p:attrNameLst>
                                      </p:cBhvr>
                                      <p:tavLst>
                                        <p:tav tm="0">
                                          <p:val>
                                            <p:strVal val="#ppt_h"/>
                                          </p:val>
                                        </p:tav>
                                        <p:tav tm="100000">
                                          <p:val>
                                            <p:strVal val="#ppt_h"/>
                                          </p:val>
                                        </p:tav>
                                      </p:tavLst>
                                    </p:anim>
                                    <p:animEffect transition="in" filter="fade">
                                      <p:cBhvr>
                                        <p:cTn id="60" dur="1000"/>
                                        <p:tgtEl>
                                          <p:spTgt spid="17"/>
                                        </p:tgtEl>
                                      </p:cBhvr>
                                    </p:animEffect>
                                  </p:childTnLst>
                                </p:cTn>
                              </p:par>
                              <p:par>
                                <p:cTn id="61" presetID="47"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50" presetClass="exit" presetSubtype="0" accel="100000" fill="hold" grpId="1" nodeType="afterEffect">
                                  <p:stCondLst>
                                    <p:cond delay="0"/>
                                  </p:stCondLst>
                                  <p:childTnLst>
                                    <p:anim calcmode="lin" valueType="num">
                                      <p:cBhvr>
                                        <p:cTn id="68" dur="1000"/>
                                        <p:tgtEl>
                                          <p:spTgt spid="17"/>
                                        </p:tgtEl>
                                        <p:attrNameLst>
                                          <p:attrName>ppt_w</p:attrName>
                                        </p:attrNameLst>
                                      </p:cBhvr>
                                      <p:tavLst>
                                        <p:tav tm="0">
                                          <p:val>
                                            <p:strVal val="ppt_w"/>
                                          </p:val>
                                        </p:tav>
                                        <p:tav tm="100000">
                                          <p:val>
                                            <p:strVal val="ppt_w+.3"/>
                                          </p:val>
                                        </p:tav>
                                      </p:tavLst>
                                    </p:anim>
                                    <p:anim calcmode="lin" valueType="num">
                                      <p:cBhvr>
                                        <p:cTn id="69" dur="1000"/>
                                        <p:tgtEl>
                                          <p:spTgt spid="17"/>
                                        </p:tgtEl>
                                        <p:attrNameLst>
                                          <p:attrName>ppt_h</p:attrName>
                                        </p:attrNameLst>
                                      </p:cBhvr>
                                      <p:tavLst>
                                        <p:tav tm="0">
                                          <p:val>
                                            <p:strVal val="ppt_h"/>
                                          </p:val>
                                        </p:tav>
                                        <p:tav tm="100000">
                                          <p:val>
                                            <p:strVal val="ppt_h"/>
                                          </p:val>
                                        </p:tav>
                                      </p:tavLst>
                                    </p:anim>
                                    <p:animEffect transition="out" filter="fade">
                                      <p:cBhvr>
                                        <p:cTn id="70" dur="1000"/>
                                        <p:tgtEl>
                                          <p:spTgt spid="17"/>
                                        </p:tgtEl>
                                      </p:cBhvr>
                                    </p:animEffect>
                                    <p:set>
                                      <p:cBhvr>
                                        <p:cTn id="71" dur="1" fill="hold">
                                          <p:stCondLst>
                                            <p:cond delay="999"/>
                                          </p:stCondLst>
                                        </p:cTn>
                                        <p:tgtEl>
                                          <p:spTgt spid="1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500"/>
                                  </p:stCondLst>
                                  <p:childTnLst>
                                    <p:set>
                                      <p:cBhvr>
                                        <p:cTn id="75" dur="1" fill="hold">
                                          <p:stCondLst>
                                            <p:cond delay="0"/>
                                          </p:stCondLst>
                                        </p:cTn>
                                        <p:tgtEl>
                                          <p:spTgt spid="16"/>
                                        </p:tgtEl>
                                        <p:attrNameLst>
                                          <p:attrName>style.visibility</p:attrName>
                                        </p:attrNameLst>
                                      </p:cBhvr>
                                      <p:to>
                                        <p:strVal val="visible"/>
                                      </p:to>
                                    </p:set>
                                    <p:animEffect transition="in" filter="wipe(left)">
                                      <p:cBhvr>
                                        <p:cTn id="76" dur="500"/>
                                        <p:tgtEl>
                                          <p:spTgt spid="16"/>
                                        </p:tgtEl>
                                      </p:cBhvr>
                                    </p:animEffect>
                                  </p:childTnLst>
                                </p:cTn>
                              </p:par>
                              <p:par>
                                <p:cTn id="77" presetID="18" presetClass="emph" presetSubtype="0" fill="hold" grpId="1" nodeType="withEffect">
                                  <p:stCondLst>
                                    <p:cond delay="500"/>
                                  </p:stCondLst>
                                  <p:childTnLst>
                                    <p:set>
                                      <p:cBhvr override="childStyle">
                                        <p:cTn id="78" dur="500" fill="hold"/>
                                        <p:tgtEl>
                                          <p:spTgt spid="16"/>
                                        </p:tgtEl>
                                        <p:attrNameLst>
                                          <p:attrName>style.textDecorationUnderline</p:attrName>
                                        </p:attrNameLst>
                                      </p:cBhvr>
                                      <p:to>
                                        <p:strVal val="true"/>
                                      </p:to>
                                    </p:set>
                                  </p:childTnLst>
                                </p:cTn>
                              </p:par>
                              <p:par>
                                <p:cTn id="79" presetID="10" presetClass="exit" presetSubtype="0" fill="hold" grpId="1" nodeType="withEffect">
                                  <p:stCondLst>
                                    <p:cond delay="0"/>
                                  </p:stCondLst>
                                  <p:childTnLst>
                                    <p:animEffect transition="out" filter="fade">
                                      <p:cBhvr>
                                        <p:cTn id="80" dur="750"/>
                                        <p:tgtEl>
                                          <p:spTgt spid="13"/>
                                        </p:tgtEl>
                                      </p:cBhvr>
                                    </p:animEffect>
                                    <p:set>
                                      <p:cBhvr>
                                        <p:cTn id="81" dur="1" fill="hold">
                                          <p:stCondLst>
                                            <p:cond delay="749"/>
                                          </p:stCondLst>
                                        </p:cTn>
                                        <p:tgtEl>
                                          <p:spTgt spid="13"/>
                                        </p:tgtEl>
                                        <p:attrNameLst>
                                          <p:attrName>style.visibility</p:attrName>
                                        </p:attrNameLst>
                                      </p:cBhvr>
                                      <p:to>
                                        <p:strVal val="hidden"/>
                                      </p:to>
                                    </p:set>
                                  </p:childTnLst>
                                </p:cTn>
                              </p:par>
                              <p:par>
                                <p:cTn id="82" presetID="16" presetClass="exit" presetSubtype="21" fill="hold" grpId="2" nodeType="withEffect">
                                  <p:stCondLst>
                                    <p:cond delay="0"/>
                                  </p:stCondLst>
                                  <p:childTnLst>
                                    <p:animEffect transition="out" filter="barn(inVertical)">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6" presetClass="exit" presetSubtype="21" fill="hold" grpId="2" nodeType="withEffect">
                                  <p:stCondLst>
                                    <p:cond delay="0"/>
                                  </p:stCondLst>
                                  <p:childTnLst>
                                    <p:animEffect transition="out" filter="barn(inVertical)">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0" presetClass="entr" presetSubtype="0" fill="hold" grpId="0" nodeType="withEffect">
                                  <p:stCondLst>
                                    <p:cond delay="750"/>
                                  </p:stCondLst>
                                  <p:iterate type="lt">
                                    <p:tmPct val="10000"/>
                                  </p:iterate>
                                  <p:childTnLst>
                                    <p:set>
                                      <p:cBhvr>
                                        <p:cTn id="89" dur="1" fill="hold">
                                          <p:stCondLst>
                                            <p:cond delay="0"/>
                                          </p:stCondLst>
                                        </p:cTn>
                                        <p:tgtEl>
                                          <p:spTgt spid="15"/>
                                        </p:tgtEl>
                                        <p:attrNameLst>
                                          <p:attrName>style.visibility</p:attrName>
                                        </p:attrNameLst>
                                      </p:cBhvr>
                                      <p:to>
                                        <p:strVal val="visible"/>
                                      </p:to>
                                    </p:set>
                                    <p:animEffect transition="in" filter="dissolve">
                                      <p:cBhvr>
                                        <p:cTn id="90" dur="500">
                                          <p:stCondLst>
                                            <p:cond delay="0"/>
                                          </p:stCondLst>
                                        </p:cTn>
                                        <p:tgtEl>
                                          <p:spTgt spid="15"/>
                                        </p:tgtEl>
                                      </p:cBhvr>
                                    </p:animEffect>
                                    <p:anim to="" calcmode="lin" valueType="num">
                                      <p:cBhvr>
                                        <p:cTn id="9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93" fill="hold">
                            <p:stCondLst>
                              <p:cond delay="1400"/>
                            </p:stCondLst>
                            <p:childTnLst>
                              <p:par>
                                <p:cTn id="94" presetID="26" presetClass="emph" presetSubtype="0" fill="hold" grpId="1" nodeType="afterEffect">
                                  <p:stCondLst>
                                    <p:cond delay="0"/>
                                  </p:stCondLst>
                                  <p:iterate type="lt">
                                    <p:tmPct val="0"/>
                                  </p:iterate>
                                  <p:childTnLst>
                                    <p:animEffect transition="out" filter="fade">
                                      <p:cBhvr>
                                        <p:cTn id="95" dur="500" tmFilter="0, 0; .2, .5; .8, .5; 1, 0"/>
                                        <p:tgtEl>
                                          <p:spTgt spid="15"/>
                                        </p:tgtEl>
                                      </p:cBhvr>
                                    </p:animEffect>
                                    <p:animScale>
                                      <p:cBhvr>
                                        <p:cTn id="96" dur="250" autoRev="1" fill="hold"/>
                                        <p:tgtEl>
                                          <p:spTgt spid="15"/>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250"/>
                                        <p:tgtEl>
                                          <p:spTgt spid="4"/>
                                        </p:tgtEl>
                                      </p:cBhvr>
                                    </p:animEffect>
                                  </p:childTnLst>
                                </p:cTn>
                              </p:par>
                              <p:par>
                                <p:cTn id="102" presetID="42" presetClass="path" presetSubtype="0" accel="50000" decel="50000" fill="hold" grpId="2" nodeType="withEffect">
                                  <p:stCondLst>
                                    <p:cond delay="0"/>
                                  </p:stCondLst>
                                  <p:childTnLst>
                                    <p:animMotion origin="layout" path="M 3.88889E-6 3.7037E-6 L 0.35538 0.10139 " pathEditMode="relative" rAng="0" ptsTypes="AA">
                                      <p:cBhvr>
                                        <p:cTn id="103" dur="2000" fill="hold"/>
                                        <p:tgtEl>
                                          <p:spTgt spid="4"/>
                                        </p:tgtEl>
                                        <p:attrNameLst>
                                          <p:attrName>ppt_x</p:attrName>
                                          <p:attrName>ppt_y</p:attrName>
                                        </p:attrNameLst>
                                      </p:cBhvr>
                                      <p:rCtr x="17760" y="5069"/>
                                    </p:animMotion>
                                  </p:childTnLst>
                                </p:cTn>
                              </p:par>
                              <p:par>
                                <p:cTn id="104" presetID="10" presetClass="exit" presetSubtype="0" fill="hold" grpId="1" nodeType="withEffect">
                                  <p:stCondLst>
                                    <p:cond delay="0"/>
                                  </p:stCondLst>
                                  <p:childTnLst>
                                    <p:animEffect transition="out" filter="fade">
                                      <p:cBhvr>
                                        <p:cTn id="105" dur="1250"/>
                                        <p:tgtEl>
                                          <p:spTgt spid="3074"/>
                                        </p:tgtEl>
                                      </p:cBhvr>
                                    </p:animEffect>
                                    <p:set>
                                      <p:cBhvr>
                                        <p:cTn id="106" dur="1" fill="hold">
                                          <p:stCondLst>
                                            <p:cond delay="1249"/>
                                          </p:stCondLst>
                                        </p:cTn>
                                        <p:tgtEl>
                                          <p:spTgt spid="3074"/>
                                        </p:tgtEl>
                                        <p:attrNameLst>
                                          <p:attrName>style.visibility</p:attrName>
                                        </p:attrNameLst>
                                      </p:cBhvr>
                                      <p:to>
                                        <p:strVal val="hidden"/>
                                      </p:to>
                                    </p:set>
                                  </p:childTnLst>
                                </p:cTn>
                              </p:par>
                              <p:par>
                                <p:cTn id="107" presetID="10" presetClass="exit" presetSubtype="0" fill="hold" grpId="2" nodeType="withEffect">
                                  <p:stCondLst>
                                    <p:cond delay="0"/>
                                  </p:stCondLst>
                                  <p:iterate type="lt">
                                    <p:tmPct val="0"/>
                                  </p:iterate>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11" grpId="0"/>
      <p:bldP spid="11" grpId="1"/>
      <p:bldP spid="11" grpId="2"/>
      <p:bldP spid="16" grpId="0"/>
      <p:bldP spid="16" grpId="1"/>
      <p:bldP spid="16" grpId="2"/>
      <p:bldP spid="3074" grpId="0"/>
      <p:bldP spid="3074" grpId="1"/>
      <p:bldP spid="4" grpId="0"/>
      <p:bldP spid="4" grpId="1"/>
      <p:bldP spid="4" grpId="2"/>
      <p:bldP spid="12" grpId="0"/>
      <p:bldP spid="12" grpId="2"/>
      <p:bldP spid="13" grpId="0"/>
      <p:bldP spid="13" grpId="1"/>
      <p:bldP spid="14" grpId="0" animBg="1"/>
      <p:bldP spid="14" grpId="1" animBg="1"/>
      <p:bldP spid="15" grpId="0"/>
      <p:bldP spid="15" grpId="1"/>
      <p:bldP spid="15" grpId="2"/>
      <p:bldP spid="17" grpId="0"/>
      <p:bldP spid="17" grpId="1"/>
      <p:bldP spid="1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4F748-6F0C-451F-A780-F5957537DED0}"/>
              </a:ext>
            </a:extLst>
          </p:cNvPr>
          <p:cNvPicPr>
            <a:picLocks noChangeAspect="1"/>
          </p:cNvPicPr>
          <p:nvPr/>
        </p:nvPicPr>
        <p:blipFill rotWithShape="1">
          <a:blip r:embed="rId3">
            <a:extLst>
              <a:ext uri="{28A0092B-C50C-407E-A947-70E740481C1C}">
                <a14:useLocalDpi xmlns:a14="http://schemas.microsoft.com/office/drawing/2010/main" val="0"/>
              </a:ext>
            </a:extLst>
          </a:blip>
          <a:srcRect l="1561" t="2294" r="1561" b="2564"/>
          <a:stretch/>
        </p:blipFill>
        <p:spPr>
          <a:xfrm>
            <a:off x="-1" y="0"/>
            <a:ext cx="9144001" cy="6858000"/>
          </a:xfrm>
          <a:prstGeom prst="rect">
            <a:avLst/>
          </a:prstGeom>
        </p:spPr>
      </p:pic>
      <p:sp>
        <p:nvSpPr>
          <p:cNvPr id="7" name="Title 1">
            <a:extLst>
              <a:ext uri="{FF2B5EF4-FFF2-40B4-BE49-F238E27FC236}">
                <a16:creationId xmlns:a16="http://schemas.microsoft.com/office/drawing/2014/main" id="{FE9745C8-AC9B-4DFD-8B1B-B37F3F5D1E98}"/>
              </a:ext>
            </a:extLst>
          </p:cNvPr>
          <p:cNvSpPr txBox="1">
            <a:spLocks/>
          </p:cNvSpPr>
          <p:nvPr/>
        </p:nvSpPr>
        <p:spPr>
          <a:xfrm>
            <a:off x="713364" y="2645993"/>
            <a:ext cx="23449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one's life</a:t>
            </a:r>
          </a:p>
        </p:txBody>
      </p:sp>
      <p:sp>
        <p:nvSpPr>
          <p:cNvPr id="9" name="Title 1">
            <a:extLst>
              <a:ext uri="{FF2B5EF4-FFF2-40B4-BE49-F238E27FC236}">
                <a16:creationId xmlns:a16="http://schemas.microsoft.com/office/drawing/2014/main" id="{EFF13185-3367-471B-97D8-4D70A403A066}"/>
              </a:ext>
            </a:extLst>
          </p:cNvPr>
          <p:cNvSpPr txBox="1">
            <a:spLocks/>
          </p:cNvSpPr>
          <p:nvPr/>
        </p:nvSpPr>
        <p:spPr>
          <a:xfrm>
            <a:off x="5793148" y="1385455"/>
            <a:ext cx="2795059" cy="76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t>
            </a:r>
            <a:r>
              <a:rPr lang="en-US" sz="443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 heed</a:t>
            </a:r>
          </a:p>
        </p:txBody>
      </p:sp>
      <p:sp>
        <p:nvSpPr>
          <p:cNvPr id="12" name="Title 1">
            <a:extLst>
              <a:ext uri="{FF2B5EF4-FFF2-40B4-BE49-F238E27FC236}">
                <a16:creationId xmlns:a16="http://schemas.microsoft.com/office/drawing/2014/main" id="{C18AD51A-85A1-4CEC-BB44-67EFD6D1FA19}"/>
              </a:ext>
            </a:extLst>
          </p:cNvPr>
          <p:cNvSpPr txBox="1">
            <a:spLocks/>
          </p:cNvSpPr>
          <p:nvPr/>
        </p:nvSpPr>
        <p:spPr>
          <a:xfrm>
            <a:off x="1487087" y="1982541"/>
            <a:ext cx="23449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beware</a:t>
            </a:r>
          </a:p>
        </p:txBody>
      </p:sp>
      <p:sp>
        <p:nvSpPr>
          <p:cNvPr id="3074" name="Rectangle 2"/>
          <p:cNvSpPr>
            <a:spLocks noGrp="1" noChangeArrowheads="1"/>
          </p:cNvSpPr>
          <p:nvPr>
            <p:ph type="title"/>
          </p:nvPr>
        </p:nvSpPr>
        <p:spPr>
          <a:xfrm>
            <a:off x="446568" y="1298181"/>
            <a:ext cx="8229600" cy="36024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them, "Take heed and beware of covetousness, for one's life does not consist in the abundance of the things he possesses."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12:15 </a:t>
            </a:r>
          </a:p>
        </p:txBody>
      </p:sp>
      <p:sp>
        <p:nvSpPr>
          <p:cNvPr id="4" name="Rectangle 2">
            <a:extLst>
              <a:ext uri="{FF2B5EF4-FFF2-40B4-BE49-F238E27FC236}">
                <a16:creationId xmlns:a16="http://schemas.microsoft.com/office/drawing/2014/main" id="{AE195285-B5F8-4A6F-93EB-D5C0C6858CAD}"/>
              </a:ext>
            </a:extLst>
          </p:cNvPr>
          <p:cNvSpPr txBox="1">
            <a:spLocks noChangeArrowheads="1"/>
          </p:cNvSpPr>
          <p:nvPr/>
        </p:nvSpPr>
        <p:spPr bwMode="auto">
          <a:xfrm>
            <a:off x="3914286" y="2039201"/>
            <a:ext cx="3841848"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covetousness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8B0EF65-5DCF-430E-BEA3-BBB911908690}"/>
              </a:ext>
            </a:extLst>
          </p:cNvPr>
          <p:cNvSpPr txBox="1">
            <a:spLocks noChangeArrowheads="1"/>
          </p:cNvSpPr>
          <p:nvPr/>
        </p:nvSpPr>
        <p:spPr bwMode="auto">
          <a:xfrm>
            <a:off x="4000800" y="2042427"/>
            <a:ext cx="1813609"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23DD2F83-16D5-4678-9692-76A72943DE45}"/>
              </a:ext>
            </a:extLst>
          </p:cNvPr>
          <p:cNvSpPr>
            <a:spLocks noChangeArrowheads="1"/>
          </p:cNvSpPr>
          <p:nvPr/>
        </p:nvSpPr>
        <p:spPr bwMode="auto">
          <a:xfrm>
            <a:off x="1977814" y="2716628"/>
            <a:ext cx="1177476" cy="76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life</a:t>
            </a:r>
          </a:p>
        </p:txBody>
      </p:sp>
      <p:sp>
        <p:nvSpPr>
          <p:cNvPr id="10" name="Title 1">
            <a:extLst>
              <a:ext uri="{FF2B5EF4-FFF2-40B4-BE49-F238E27FC236}">
                <a16:creationId xmlns:a16="http://schemas.microsoft.com/office/drawing/2014/main" id="{DADEE7B7-8401-4215-9B8C-7C58857E148A}"/>
              </a:ext>
            </a:extLst>
          </p:cNvPr>
          <p:cNvSpPr txBox="1">
            <a:spLocks/>
          </p:cNvSpPr>
          <p:nvPr/>
        </p:nvSpPr>
        <p:spPr>
          <a:xfrm>
            <a:off x="5979846" y="1130134"/>
            <a:ext cx="240006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watchful</a:t>
            </a:r>
          </a:p>
        </p:txBody>
      </p:sp>
      <p:sp>
        <p:nvSpPr>
          <p:cNvPr id="11" name="Rectangle 9">
            <a:extLst>
              <a:ext uri="{FF2B5EF4-FFF2-40B4-BE49-F238E27FC236}">
                <a16:creationId xmlns:a16="http://schemas.microsoft.com/office/drawing/2014/main" id="{48456509-33D0-4A82-9687-E66484E594DC}"/>
              </a:ext>
            </a:extLst>
          </p:cNvPr>
          <p:cNvSpPr>
            <a:spLocks noChangeArrowheads="1"/>
          </p:cNvSpPr>
          <p:nvPr/>
        </p:nvSpPr>
        <p:spPr bwMode="auto">
          <a:xfrm>
            <a:off x="1578582" y="915771"/>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solidFill>
                  <a:srgbClr val="CC9900"/>
                </a:solidFill>
                <a:effectLst>
                  <a:glow rad="127000">
                    <a:schemeClr val="tx1"/>
                  </a:glow>
                </a:effectLst>
                <a:latin typeface="Calibri" panose="020F0502020204030204" pitchFamily="34" charset="0"/>
                <a:cs typeface="Calibri" panose="020F0502020204030204" pitchFamily="34" charset="0"/>
              </a:rPr>
              <a:t>JESUS</a:t>
            </a:r>
            <a:endParaRPr lang="en-US" sz="5400" b="1" i="1" dirty="0">
              <a:solidFill>
                <a:srgbClr val="CC9900"/>
              </a:solidFill>
              <a:effectLst>
                <a:glow rad="127000">
                  <a:schemeClr val="tx1"/>
                </a:glow>
              </a:effectLst>
              <a:latin typeface="Calibri" panose="020F0502020204030204" pitchFamily="34" charset="0"/>
              <a:cs typeface="Calibri" panose="020F0502020204030204" pitchFamily="34" charset="0"/>
            </a:endParaRPr>
          </a:p>
        </p:txBody>
      </p:sp>
      <p:sp>
        <p:nvSpPr>
          <p:cNvPr id="2" name="Arrow: Right 1">
            <a:extLst>
              <a:ext uri="{FF2B5EF4-FFF2-40B4-BE49-F238E27FC236}">
                <a16:creationId xmlns:a16="http://schemas.microsoft.com/office/drawing/2014/main" id="{2BA4CFEE-7626-496E-9410-D27C480E8CEB}"/>
              </a:ext>
            </a:extLst>
          </p:cNvPr>
          <p:cNvSpPr/>
          <p:nvPr/>
        </p:nvSpPr>
        <p:spPr>
          <a:xfrm rot="19157509">
            <a:off x="1563779" y="3454175"/>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CC00E6D-4236-44B3-9011-89F5350EF852}"/>
              </a:ext>
            </a:extLst>
          </p:cNvPr>
          <p:cNvSpPr/>
          <p:nvPr/>
        </p:nvSpPr>
        <p:spPr>
          <a:xfrm rot="13373908">
            <a:off x="2548722" y="3454795"/>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B13CB4C-E250-4A12-8B9B-EF6EF6CCC410}"/>
              </a:ext>
            </a:extLst>
          </p:cNvPr>
          <p:cNvSpPr/>
          <p:nvPr/>
        </p:nvSpPr>
        <p:spPr>
          <a:xfrm rot="8188082">
            <a:off x="2537617" y="2499056"/>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025012EA-F6FC-49F8-AF0E-F36A70E75103}"/>
              </a:ext>
            </a:extLst>
          </p:cNvPr>
          <p:cNvSpPr/>
          <p:nvPr/>
        </p:nvSpPr>
        <p:spPr>
          <a:xfrm rot="2660865">
            <a:off x="1561003" y="2500804"/>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74FBB49B-159E-491F-86BE-41CD28AC66FD}"/>
              </a:ext>
            </a:extLst>
          </p:cNvPr>
          <p:cNvSpPr/>
          <p:nvPr/>
        </p:nvSpPr>
        <p:spPr>
          <a:xfrm rot="5400000">
            <a:off x="2047820" y="2302026"/>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D850D24-C02A-49C0-BA84-C8EAC4FD2477}"/>
              </a:ext>
            </a:extLst>
          </p:cNvPr>
          <p:cNvSpPr/>
          <p:nvPr/>
        </p:nvSpPr>
        <p:spPr>
          <a:xfrm rot="16200000">
            <a:off x="2058619" y="3664784"/>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91693D6C-6B09-4D89-8FEC-C7DC1016EA96}"/>
              </a:ext>
            </a:extLst>
          </p:cNvPr>
          <p:cNvSpPr/>
          <p:nvPr/>
        </p:nvSpPr>
        <p:spPr>
          <a:xfrm>
            <a:off x="1374154" y="2979497"/>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1486A98-35AD-4858-8340-DE52FCB1C8EA}"/>
              </a:ext>
            </a:extLst>
          </p:cNvPr>
          <p:cNvSpPr/>
          <p:nvPr/>
        </p:nvSpPr>
        <p:spPr>
          <a:xfrm rot="10800000">
            <a:off x="2735882" y="2972606"/>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13F3366-EA5B-41EC-BC7C-87EA881758EC}"/>
              </a:ext>
            </a:extLst>
          </p:cNvPr>
          <p:cNvSpPr/>
          <p:nvPr/>
        </p:nvSpPr>
        <p:spPr>
          <a:xfrm rot="19023981">
            <a:off x="2671384" y="2376541"/>
            <a:ext cx="1002083" cy="269727"/>
          </a:xfrm>
          <a:prstGeom prst="rightArrow">
            <a:avLst>
              <a:gd name="adj1" fmla="val 44350"/>
              <a:gd name="adj2" fmla="val 8041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EBD956C0-FF76-4CEE-AC14-386A55D6F145}"/>
              </a:ext>
            </a:extLst>
          </p:cNvPr>
          <p:cNvSpPr/>
          <p:nvPr/>
        </p:nvSpPr>
        <p:spPr>
          <a:xfrm>
            <a:off x="2939013" y="2978707"/>
            <a:ext cx="1002083" cy="269727"/>
          </a:xfrm>
          <a:prstGeom prst="rightArrow">
            <a:avLst>
              <a:gd name="adj1" fmla="val 44350"/>
              <a:gd name="adj2" fmla="val 8041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3B13B378-EB48-4F5B-8F85-1556E3699988}"/>
              </a:ext>
            </a:extLst>
          </p:cNvPr>
          <p:cNvSpPr/>
          <p:nvPr/>
        </p:nvSpPr>
        <p:spPr>
          <a:xfrm rot="16200000">
            <a:off x="2055837" y="2135676"/>
            <a:ext cx="1002083" cy="269727"/>
          </a:xfrm>
          <a:prstGeom prst="rightArrow">
            <a:avLst>
              <a:gd name="adj1" fmla="val 44350"/>
              <a:gd name="adj2" fmla="val 8041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C8C25FD-BB62-493F-8187-A913AE25B90C}"/>
              </a:ext>
            </a:extLst>
          </p:cNvPr>
          <p:cNvSpPr/>
          <p:nvPr/>
        </p:nvSpPr>
        <p:spPr>
          <a:xfrm rot="2564252">
            <a:off x="2682141" y="3579038"/>
            <a:ext cx="1002083" cy="269727"/>
          </a:xfrm>
          <a:prstGeom prst="rightArrow">
            <a:avLst>
              <a:gd name="adj1" fmla="val 44350"/>
              <a:gd name="adj2" fmla="val 8041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F2777FD-FA7D-4098-AF10-55D176315B34}"/>
              </a:ext>
            </a:extLst>
          </p:cNvPr>
          <p:cNvSpPr/>
          <p:nvPr/>
        </p:nvSpPr>
        <p:spPr>
          <a:xfrm rot="5400000">
            <a:off x="2050326" y="3833546"/>
            <a:ext cx="1002083" cy="269727"/>
          </a:xfrm>
          <a:prstGeom prst="rightArrow">
            <a:avLst>
              <a:gd name="adj1" fmla="val 44350"/>
              <a:gd name="adj2" fmla="val 8041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77C098AF-488C-4B15-A670-E610DF1BC9D7}"/>
              </a:ext>
            </a:extLst>
          </p:cNvPr>
          <p:cNvSpPr/>
          <p:nvPr/>
        </p:nvSpPr>
        <p:spPr>
          <a:xfrm rot="10800000">
            <a:off x="1194176" y="2979495"/>
            <a:ext cx="1002083" cy="269727"/>
          </a:xfrm>
          <a:prstGeom prst="rightArrow">
            <a:avLst>
              <a:gd name="adj1" fmla="val 44350"/>
              <a:gd name="adj2" fmla="val 8041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CCE0AFBD-6B77-43E2-AD46-03938A2CAA0C}"/>
              </a:ext>
            </a:extLst>
          </p:cNvPr>
          <p:cNvSpPr/>
          <p:nvPr/>
        </p:nvSpPr>
        <p:spPr>
          <a:xfrm rot="8356141">
            <a:off x="1347407" y="3590319"/>
            <a:ext cx="1002083" cy="269727"/>
          </a:xfrm>
          <a:prstGeom prst="rightArrow">
            <a:avLst>
              <a:gd name="adj1" fmla="val 44350"/>
              <a:gd name="adj2" fmla="val 8041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FEDE4B8E-19F9-4F7A-843E-1C032F6ED0C3}"/>
              </a:ext>
            </a:extLst>
          </p:cNvPr>
          <p:cNvSpPr/>
          <p:nvPr/>
        </p:nvSpPr>
        <p:spPr>
          <a:xfrm rot="13523726">
            <a:off x="1420086" y="2344794"/>
            <a:ext cx="1002083" cy="269727"/>
          </a:xfrm>
          <a:prstGeom prst="rightArrow">
            <a:avLst>
              <a:gd name="adj1" fmla="val 44350"/>
              <a:gd name="adj2" fmla="val 8041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10A6250E-E3CF-4D6F-90A1-0E672536832C}"/>
              </a:ext>
            </a:extLst>
          </p:cNvPr>
          <p:cNvSpPr txBox="1">
            <a:spLocks noChangeArrowheads="1"/>
          </p:cNvSpPr>
          <p:nvPr/>
        </p:nvSpPr>
        <p:spPr bwMode="auto">
          <a:xfrm>
            <a:off x="4861364" y="1026942"/>
            <a:ext cx="16143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covet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9" name="16-Point Star 3">
            <a:extLst>
              <a:ext uri="{FF2B5EF4-FFF2-40B4-BE49-F238E27FC236}">
                <a16:creationId xmlns:a16="http://schemas.microsoft.com/office/drawing/2014/main" id="{1182A55C-07E4-4C88-8710-2F1C5B2EDEB0}"/>
              </a:ext>
            </a:extLst>
          </p:cNvPr>
          <p:cNvSpPr/>
          <p:nvPr/>
        </p:nvSpPr>
        <p:spPr>
          <a:xfrm>
            <a:off x="2252518" y="2882315"/>
            <a:ext cx="540327" cy="477597"/>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4-Point Star 4">
            <a:extLst>
              <a:ext uri="{FF2B5EF4-FFF2-40B4-BE49-F238E27FC236}">
                <a16:creationId xmlns:a16="http://schemas.microsoft.com/office/drawing/2014/main" id="{C1EB6662-060C-40CE-8CD0-EC22973FB6E8}"/>
              </a:ext>
            </a:extLst>
          </p:cNvPr>
          <p:cNvSpPr/>
          <p:nvPr/>
        </p:nvSpPr>
        <p:spPr>
          <a:xfrm>
            <a:off x="2249805" y="2866073"/>
            <a:ext cx="540327" cy="505691"/>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3990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8" presetClass="emph" presetSubtype="0" fill="hold" grpId="1" nodeType="withEffect">
                                  <p:stCondLst>
                                    <p:cond delay="0"/>
                                  </p:stCondLst>
                                  <p:childTnLst>
                                    <p:set>
                                      <p:cBhvr override="childStyle">
                                        <p:cTn id="19" dur="500" fill="hold"/>
                                        <p:tgtEl>
                                          <p:spTgt spid="9"/>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18" presetClass="emph" presetSubtype="0" fill="hold" grpId="1" nodeType="withEffect">
                                  <p:stCondLst>
                                    <p:cond delay="400"/>
                                  </p:stCondLst>
                                  <p:childTnLst>
                                    <p:set>
                                      <p:cBhvr override="childStyle">
                                        <p:cTn id="24" dur="500" fill="hold"/>
                                        <p:tgtEl>
                                          <p:spTgt spid="12"/>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stCondLst>
                                            <p:cond delay="0"/>
                                          </p:stCondLst>
                                        </p:cTn>
                                        <p:tgtEl>
                                          <p:spTgt spid="10"/>
                                        </p:tgtEl>
                                      </p:cBhvr>
                                    </p:animEffect>
                                    <p:anim to="" calcmode="lin" valueType="num">
                                      <p:cBhvr>
                                        <p:cTn id="3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3"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3)">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50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18" presetClass="emph" presetSubtype="0" fill="hold" grpId="1" nodeType="withEffect">
                                  <p:stCondLst>
                                    <p:cond delay="500"/>
                                  </p:stCondLst>
                                  <p:childTnLst>
                                    <p:set>
                                      <p:cBhvr override="childStyle">
                                        <p:cTn id="43" dur="500" fill="hold"/>
                                        <p:tgtEl>
                                          <p:spTgt spid="7"/>
                                        </p:tgtEl>
                                        <p:attrNameLst>
                                          <p:attrName>style.textDecorationUnderline</p:attrName>
                                        </p:attrNameLst>
                                      </p:cBhvr>
                                      <p:to>
                                        <p:strVal val="true"/>
                                      </p:to>
                                    </p:set>
                                  </p:childTnLst>
                                </p:cTn>
                              </p:par>
                              <p:par>
                                <p:cTn id="44" presetID="10" presetClass="exit" presetSubtype="0" fill="hold" grpId="2"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50" presetClass="exit" presetSubtype="0" accel="100000" fill="hold" grpId="2" nodeType="withEffect">
                                  <p:stCondLst>
                                    <p:cond delay="500"/>
                                  </p:stCondLst>
                                  <p:childTnLst>
                                    <p:anim calcmode="lin" valueType="num">
                                      <p:cBhvr>
                                        <p:cTn id="51" dur="1000"/>
                                        <p:tgtEl>
                                          <p:spTgt spid="11"/>
                                        </p:tgtEl>
                                        <p:attrNameLst>
                                          <p:attrName>ppt_w</p:attrName>
                                        </p:attrNameLst>
                                      </p:cBhvr>
                                      <p:tavLst>
                                        <p:tav tm="0">
                                          <p:val>
                                            <p:strVal val="ppt_w"/>
                                          </p:val>
                                        </p:tav>
                                        <p:tav tm="100000">
                                          <p:val>
                                            <p:strVal val="ppt_w+.3"/>
                                          </p:val>
                                        </p:tav>
                                      </p:tavLst>
                                    </p:anim>
                                    <p:anim calcmode="lin" valueType="num">
                                      <p:cBhvr>
                                        <p:cTn id="52" dur="1000"/>
                                        <p:tgtEl>
                                          <p:spTgt spid="11"/>
                                        </p:tgtEl>
                                        <p:attrNameLst>
                                          <p:attrName>ppt_h</p:attrName>
                                        </p:attrNameLst>
                                      </p:cBhvr>
                                      <p:tavLst>
                                        <p:tav tm="0">
                                          <p:val>
                                            <p:strVal val="ppt_h"/>
                                          </p:val>
                                        </p:tav>
                                        <p:tav tm="100000">
                                          <p:val>
                                            <p:strVal val="ppt_h"/>
                                          </p:val>
                                        </p:tav>
                                      </p:tavLst>
                                    </p:anim>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par>
                                <p:cTn id="55" presetID="0" presetClass="exit" presetSubtype="0" fill="hold" grpId="1" nodeType="withEffect">
                                  <p:stCondLst>
                                    <p:cond delay="0"/>
                                  </p:stCondLst>
                                  <p:childTnLst>
                                    <p:set>
                                      <p:cBhvr>
                                        <p:cTn id="56" dur="1" fill="hold">
                                          <p:stCondLst>
                                            <p:cond delay="999"/>
                                          </p:stCondLst>
                                        </p:cTn>
                                        <p:tgtEl>
                                          <p:spTgt spid="10"/>
                                        </p:tgtEl>
                                        <p:attrNameLst>
                                          <p:attrName>style.visibility</p:attrName>
                                        </p:attrNameLst>
                                      </p:cBhvr>
                                      <p:to>
                                        <p:strVal val="hidden"/>
                                      </p:to>
                                    </p:set>
                                    <p:animEffect transition="out" filter="dissolve">
                                      <p:cBhvr>
                                        <p:cTn id="57" dur="1000">
                                          <p:stCondLst>
                                            <p:cond delay="0"/>
                                          </p:stCondLst>
                                        </p:cTn>
                                        <p:tgtEl>
                                          <p:spTgt spid="10"/>
                                        </p:tgtEl>
                                      </p:cBhvr>
                                    </p:animEffect>
                                    <p:anim to="" calcmode="lin" valueType="num">
                                      <p:cBhvr>
                                        <p:cTn id="58"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59"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60" presetID="42" presetClass="path" presetSubtype="0" accel="50000" decel="50000" fill="hold" grpId="2" nodeType="withEffect">
                                  <p:stCondLst>
                                    <p:cond delay="0"/>
                                  </p:stCondLst>
                                  <p:childTnLst>
                                    <p:animMotion origin="layout" path="M -3.05556E-6 -4.44444E-6 L -0.24965 0.19213 " pathEditMode="relative" rAng="0" ptsTypes="AA">
                                      <p:cBhvr>
                                        <p:cTn id="61" dur="1000" fill="hold"/>
                                        <p:tgtEl>
                                          <p:spTgt spid="10"/>
                                        </p:tgtEl>
                                        <p:attrNameLst>
                                          <p:attrName>ppt_x</p:attrName>
                                          <p:attrName>ppt_y</p:attrName>
                                        </p:attrNameLst>
                                      </p:cBhvr>
                                      <p:rCtr x="-12483" y="9606"/>
                                    </p:animMotion>
                                  </p:childTnLst>
                                </p:cTn>
                              </p:par>
                              <p:par>
                                <p:cTn id="62" presetID="42" presetClass="path" presetSubtype="0" accel="50000" decel="50000" fill="hold" grpId="3" nodeType="withEffect">
                                  <p:stCondLst>
                                    <p:cond delay="0"/>
                                  </p:stCondLst>
                                  <p:childTnLst>
                                    <p:animMotion origin="layout" path="M 3.61111E-6 1.85185E-6 L 0.24895 0.25278 " pathEditMode="relative" rAng="0" ptsTypes="AA">
                                      <p:cBhvr>
                                        <p:cTn id="63" dur="1000" fill="hold"/>
                                        <p:tgtEl>
                                          <p:spTgt spid="11"/>
                                        </p:tgtEl>
                                        <p:attrNameLst>
                                          <p:attrName>ppt_x</p:attrName>
                                          <p:attrName>ppt_y</p:attrName>
                                        </p:attrNameLst>
                                      </p:cBhvr>
                                      <p:rCtr x="12448" y="12639"/>
                                    </p:animMotion>
                                  </p:childTnLst>
                                </p:cTn>
                              </p:par>
                              <p:par>
                                <p:cTn id="64" presetID="0" presetClass="entr" presetSubtype="0" fill="hold" grpId="0" nodeType="withEffect">
                                  <p:stCondLst>
                                    <p:cond delay="1750"/>
                                  </p:stCondLst>
                                  <p:childTnLst>
                                    <p:set>
                                      <p:cBhvr>
                                        <p:cTn id="65" dur="1" fill="hold">
                                          <p:stCondLst>
                                            <p:cond delay="0"/>
                                          </p:stCondLst>
                                        </p:cTn>
                                        <p:tgtEl>
                                          <p:spTgt spid="8"/>
                                        </p:tgtEl>
                                        <p:attrNameLst>
                                          <p:attrName>style.visibility</p:attrName>
                                        </p:attrNameLst>
                                      </p:cBhvr>
                                      <p:to>
                                        <p:strVal val="visible"/>
                                      </p:to>
                                    </p:set>
                                    <p:animEffect transition="in" filter="dissolve">
                                      <p:cBhvr>
                                        <p:cTn id="66" dur="500">
                                          <p:stCondLst>
                                            <p:cond delay="0"/>
                                          </p:stCondLst>
                                        </p:cTn>
                                        <p:tgtEl>
                                          <p:spTgt spid="8"/>
                                        </p:tgtEl>
                                      </p:cBhvr>
                                    </p:animEffect>
                                    <p:anim to="" calcmode="lin" valueType="num">
                                      <p:cBhvr>
                                        <p:cTn id="6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6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69" presetID="22" presetClass="entr" presetSubtype="8" fill="hold" grpId="0" nodeType="withEffect">
                                  <p:stCondLst>
                                    <p:cond delay="1250"/>
                                  </p:stCondLst>
                                  <p:childTnLst>
                                    <p:set>
                                      <p:cBhvr>
                                        <p:cTn id="70" dur="1" fill="hold">
                                          <p:stCondLst>
                                            <p:cond delay="0"/>
                                          </p:stCondLst>
                                        </p:cTn>
                                        <p:tgtEl>
                                          <p:spTgt spid="2"/>
                                        </p:tgtEl>
                                        <p:attrNameLst>
                                          <p:attrName>style.visibility</p:attrName>
                                        </p:attrNameLst>
                                      </p:cBhvr>
                                      <p:to>
                                        <p:strVal val="visible"/>
                                      </p:to>
                                    </p:set>
                                    <p:animEffect transition="in" filter="wipe(left)">
                                      <p:cBhvr>
                                        <p:cTn id="71" dur="500"/>
                                        <p:tgtEl>
                                          <p:spTgt spid="2"/>
                                        </p:tgtEl>
                                      </p:cBhvr>
                                    </p:animEffect>
                                  </p:childTnLst>
                                </p:cTn>
                              </p:par>
                              <p:par>
                                <p:cTn id="72" presetID="22" presetClass="entr" presetSubtype="2" fill="hold" grpId="0" nodeType="withEffect">
                                  <p:stCondLst>
                                    <p:cond delay="1250"/>
                                  </p:stCondLst>
                                  <p:childTnLst>
                                    <p:set>
                                      <p:cBhvr>
                                        <p:cTn id="73" dur="1" fill="hold">
                                          <p:stCondLst>
                                            <p:cond delay="0"/>
                                          </p:stCondLst>
                                        </p:cTn>
                                        <p:tgtEl>
                                          <p:spTgt spid="14"/>
                                        </p:tgtEl>
                                        <p:attrNameLst>
                                          <p:attrName>style.visibility</p:attrName>
                                        </p:attrNameLst>
                                      </p:cBhvr>
                                      <p:to>
                                        <p:strVal val="visible"/>
                                      </p:to>
                                    </p:set>
                                    <p:animEffect transition="in" filter="wipe(right)">
                                      <p:cBhvr>
                                        <p:cTn id="74" dur="500"/>
                                        <p:tgtEl>
                                          <p:spTgt spid="14"/>
                                        </p:tgtEl>
                                      </p:cBhvr>
                                    </p:animEffect>
                                  </p:childTnLst>
                                </p:cTn>
                              </p:par>
                              <p:par>
                                <p:cTn id="75" presetID="22" presetClass="entr" presetSubtype="2" fill="hold" grpId="0" nodeType="withEffect">
                                  <p:stCondLst>
                                    <p:cond delay="1250"/>
                                  </p:stCondLst>
                                  <p:childTnLst>
                                    <p:set>
                                      <p:cBhvr>
                                        <p:cTn id="76" dur="1" fill="hold">
                                          <p:stCondLst>
                                            <p:cond delay="0"/>
                                          </p:stCondLst>
                                        </p:cTn>
                                        <p:tgtEl>
                                          <p:spTgt spid="15"/>
                                        </p:tgtEl>
                                        <p:attrNameLst>
                                          <p:attrName>style.visibility</p:attrName>
                                        </p:attrNameLst>
                                      </p:cBhvr>
                                      <p:to>
                                        <p:strVal val="visible"/>
                                      </p:to>
                                    </p:set>
                                    <p:animEffect transition="in" filter="wipe(right)">
                                      <p:cBhvr>
                                        <p:cTn id="77" dur="500"/>
                                        <p:tgtEl>
                                          <p:spTgt spid="15"/>
                                        </p:tgtEl>
                                      </p:cBhvr>
                                    </p:animEffect>
                                  </p:childTnLst>
                                </p:cTn>
                              </p:par>
                              <p:par>
                                <p:cTn id="78" presetID="22" presetClass="entr" presetSubtype="8" fill="hold" grpId="0" nodeType="withEffect">
                                  <p:stCondLst>
                                    <p:cond delay="125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par>
                                <p:cTn id="81" presetID="22" presetClass="entr" presetSubtype="1" fill="hold" grpId="0" nodeType="withEffect">
                                  <p:stCondLst>
                                    <p:cond delay="1250"/>
                                  </p:stCondLst>
                                  <p:childTnLst>
                                    <p:set>
                                      <p:cBhvr>
                                        <p:cTn id="82" dur="1" fill="hold">
                                          <p:stCondLst>
                                            <p:cond delay="0"/>
                                          </p:stCondLst>
                                        </p:cTn>
                                        <p:tgtEl>
                                          <p:spTgt spid="17"/>
                                        </p:tgtEl>
                                        <p:attrNameLst>
                                          <p:attrName>style.visibility</p:attrName>
                                        </p:attrNameLst>
                                      </p:cBhvr>
                                      <p:to>
                                        <p:strVal val="visible"/>
                                      </p:to>
                                    </p:set>
                                    <p:animEffect transition="in" filter="wipe(up)">
                                      <p:cBhvr>
                                        <p:cTn id="83" dur="500"/>
                                        <p:tgtEl>
                                          <p:spTgt spid="17"/>
                                        </p:tgtEl>
                                      </p:cBhvr>
                                    </p:animEffect>
                                  </p:childTnLst>
                                </p:cTn>
                              </p:par>
                              <p:par>
                                <p:cTn id="84" presetID="22" presetClass="entr" presetSubtype="4" fill="hold" grpId="0" nodeType="withEffect">
                                  <p:stCondLst>
                                    <p:cond delay="1250"/>
                                  </p:stCondLst>
                                  <p:childTnLst>
                                    <p:set>
                                      <p:cBhvr>
                                        <p:cTn id="85" dur="1" fill="hold">
                                          <p:stCondLst>
                                            <p:cond delay="0"/>
                                          </p:stCondLst>
                                        </p:cTn>
                                        <p:tgtEl>
                                          <p:spTgt spid="18"/>
                                        </p:tgtEl>
                                        <p:attrNameLst>
                                          <p:attrName>style.visibility</p:attrName>
                                        </p:attrNameLst>
                                      </p:cBhvr>
                                      <p:to>
                                        <p:strVal val="visible"/>
                                      </p:to>
                                    </p:set>
                                    <p:animEffect transition="in" filter="wipe(down)">
                                      <p:cBhvr>
                                        <p:cTn id="86" dur="500"/>
                                        <p:tgtEl>
                                          <p:spTgt spid="18"/>
                                        </p:tgtEl>
                                      </p:cBhvr>
                                    </p:animEffect>
                                  </p:childTnLst>
                                </p:cTn>
                              </p:par>
                              <p:par>
                                <p:cTn id="87" presetID="22" presetClass="entr" presetSubtype="8" fill="hold" grpId="0" nodeType="withEffect">
                                  <p:stCondLst>
                                    <p:cond delay="1250"/>
                                  </p:stCondLst>
                                  <p:childTnLst>
                                    <p:set>
                                      <p:cBhvr>
                                        <p:cTn id="88" dur="1" fill="hold">
                                          <p:stCondLst>
                                            <p:cond delay="0"/>
                                          </p:stCondLst>
                                        </p:cTn>
                                        <p:tgtEl>
                                          <p:spTgt spid="19"/>
                                        </p:tgtEl>
                                        <p:attrNameLst>
                                          <p:attrName>style.visibility</p:attrName>
                                        </p:attrNameLst>
                                      </p:cBhvr>
                                      <p:to>
                                        <p:strVal val="visible"/>
                                      </p:to>
                                    </p:set>
                                    <p:animEffect transition="in" filter="wipe(left)">
                                      <p:cBhvr>
                                        <p:cTn id="89" dur="500"/>
                                        <p:tgtEl>
                                          <p:spTgt spid="19"/>
                                        </p:tgtEl>
                                      </p:cBhvr>
                                    </p:animEffect>
                                  </p:childTnLst>
                                </p:cTn>
                              </p:par>
                              <p:par>
                                <p:cTn id="90" presetID="22" presetClass="entr" presetSubtype="2" fill="hold" grpId="0" nodeType="withEffect">
                                  <p:stCondLst>
                                    <p:cond delay="1250"/>
                                  </p:stCondLst>
                                  <p:childTnLst>
                                    <p:set>
                                      <p:cBhvr>
                                        <p:cTn id="91" dur="1" fill="hold">
                                          <p:stCondLst>
                                            <p:cond delay="0"/>
                                          </p:stCondLst>
                                        </p:cTn>
                                        <p:tgtEl>
                                          <p:spTgt spid="20"/>
                                        </p:tgtEl>
                                        <p:attrNameLst>
                                          <p:attrName>style.visibility</p:attrName>
                                        </p:attrNameLst>
                                      </p:cBhvr>
                                      <p:to>
                                        <p:strVal val="visible"/>
                                      </p:to>
                                    </p:set>
                                    <p:animEffect transition="in" filter="wipe(right)">
                                      <p:cBhvr>
                                        <p:cTn id="92" dur="500"/>
                                        <p:tgtEl>
                                          <p:spTgt spid="20"/>
                                        </p:tgtEl>
                                      </p:cBhvr>
                                    </p:animEffect>
                                  </p:childTnLst>
                                </p:cTn>
                              </p:par>
                              <p:par>
                                <p:cTn id="93" presetID="23" presetClass="entr" presetSubtype="16" fill="hold" grpId="1" nodeType="withEffect">
                                  <p:stCondLst>
                                    <p:cond delay="125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childTnLst>
                                </p:cTn>
                              </p:par>
                              <p:par>
                                <p:cTn id="97" presetID="23" presetClass="entr" presetSubtype="16" fill="hold" grpId="1" nodeType="withEffect">
                                  <p:stCondLst>
                                    <p:cond delay="125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childTnLst>
                                </p:cTn>
                              </p:par>
                              <p:par>
                                <p:cTn id="101" presetID="23" presetClass="exit" presetSubtype="16" fill="hold" grpId="2" nodeType="withEffect">
                                  <p:stCondLst>
                                    <p:cond delay="1750"/>
                                  </p:stCondLst>
                                  <p:childTnLst>
                                    <p:anim calcmode="lin" valueType="num">
                                      <p:cBhvr>
                                        <p:cTn id="102" dur="500"/>
                                        <p:tgtEl>
                                          <p:spTgt spid="29"/>
                                        </p:tgtEl>
                                        <p:attrNameLst>
                                          <p:attrName>ppt_w</p:attrName>
                                        </p:attrNameLst>
                                      </p:cBhvr>
                                      <p:tavLst>
                                        <p:tav tm="0">
                                          <p:val>
                                            <p:strVal val="ppt_w"/>
                                          </p:val>
                                        </p:tav>
                                        <p:tav tm="100000">
                                          <p:val>
                                            <p:strVal val="4*ppt_w"/>
                                          </p:val>
                                        </p:tav>
                                      </p:tavLst>
                                    </p:anim>
                                    <p:anim calcmode="lin" valueType="num">
                                      <p:cBhvr>
                                        <p:cTn id="103" dur="500"/>
                                        <p:tgtEl>
                                          <p:spTgt spid="29"/>
                                        </p:tgtEl>
                                        <p:attrNameLst>
                                          <p:attrName>ppt_h</p:attrName>
                                        </p:attrNameLst>
                                      </p:cBhvr>
                                      <p:tavLst>
                                        <p:tav tm="0">
                                          <p:val>
                                            <p:strVal val="ppt_h"/>
                                          </p:val>
                                        </p:tav>
                                        <p:tav tm="100000">
                                          <p:val>
                                            <p:strVal val="4*ppt_h"/>
                                          </p:val>
                                        </p:tav>
                                      </p:tavLst>
                                    </p:anim>
                                    <p:set>
                                      <p:cBhvr>
                                        <p:cTn id="104" dur="1" fill="hold">
                                          <p:stCondLst>
                                            <p:cond delay="499"/>
                                          </p:stCondLst>
                                        </p:cTn>
                                        <p:tgtEl>
                                          <p:spTgt spid="29"/>
                                        </p:tgtEl>
                                        <p:attrNameLst>
                                          <p:attrName>style.visibility</p:attrName>
                                        </p:attrNameLst>
                                      </p:cBhvr>
                                      <p:to>
                                        <p:strVal val="hidden"/>
                                      </p:to>
                                    </p:set>
                                  </p:childTnLst>
                                </p:cTn>
                              </p:par>
                              <p:par>
                                <p:cTn id="105" presetID="23" presetClass="exit" presetSubtype="16" fill="hold" grpId="2" nodeType="withEffect">
                                  <p:stCondLst>
                                    <p:cond delay="1750"/>
                                  </p:stCondLst>
                                  <p:childTnLst>
                                    <p:anim calcmode="lin" valueType="num">
                                      <p:cBhvr>
                                        <p:cTn id="106" dur="500"/>
                                        <p:tgtEl>
                                          <p:spTgt spid="30"/>
                                        </p:tgtEl>
                                        <p:attrNameLst>
                                          <p:attrName>ppt_w</p:attrName>
                                        </p:attrNameLst>
                                      </p:cBhvr>
                                      <p:tavLst>
                                        <p:tav tm="0">
                                          <p:val>
                                            <p:strVal val="ppt_w"/>
                                          </p:val>
                                        </p:tav>
                                        <p:tav tm="100000">
                                          <p:val>
                                            <p:strVal val="4*ppt_w"/>
                                          </p:val>
                                        </p:tav>
                                      </p:tavLst>
                                    </p:anim>
                                    <p:anim calcmode="lin" valueType="num">
                                      <p:cBhvr>
                                        <p:cTn id="107" dur="500"/>
                                        <p:tgtEl>
                                          <p:spTgt spid="30"/>
                                        </p:tgtEl>
                                        <p:attrNameLst>
                                          <p:attrName>ppt_h</p:attrName>
                                        </p:attrNameLst>
                                      </p:cBhvr>
                                      <p:tavLst>
                                        <p:tav tm="0">
                                          <p:val>
                                            <p:strVal val="ppt_h"/>
                                          </p:val>
                                        </p:tav>
                                        <p:tav tm="100000">
                                          <p:val>
                                            <p:strVal val="4*ppt_h"/>
                                          </p:val>
                                        </p:tav>
                                      </p:tavLst>
                                    </p:anim>
                                    <p:set>
                                      <p:cBhvr>
                                        <p:cTn id="108" dur="1" fill="hold">
                                          <p:stCondLst>
                                            <p:cond delay="499"/>
                                          </p:stCondLst>
                                        </p:cTn>
                                        <p:tgtEl>
                                          <p:spTgt spid="30"/>
                                        </p:tgtEl>
                                        <p:attrNameLst>
                                          <p:attrName>style.visibility</p:attrName>
                                        </p:attrNameLst>
                                      </p:cBhvr>
                                      <p:to>
                                        <p:strVal val="hidden"/>
                                      </p:to>
                                    </p:set>
                                  </p:childTnLst>
                                </p:cTn>
                              </p:par>
                              <p:par>
                                <p:cTn id="109" presetID="10" presetClass="exit" presetSubtype="0" fill="hold" grpId="3" nodeType="withEffect">
                                  <p:stCondLst>
                                    <p:cond delay="1750"/>
                                  </p:stCondLst>
                                  <p:childTnLst>
                                    <p:animEffect transition="out" filter="fade">
                                      <p:cBhvr>
                                        <p:cTn id="110" dur="500"/>
                                        <p:tgtEl>
                                          <p:spTgt spid="29"/>
                                        </p:tgtEl>
                                      </p:cBhvr>
                                    </p:animEffect>
                                    <p:set>
                                      <p:cBhvr>
                                        <p:cTn id="111" dur="1" fill="hold">
                                          <p:stCondLst>
                                            <p:cond delay="499"/>
                                          </p:stCondLst>
                                        </p:cTn>
                                        <p:tgtEl>
                                          <p:spTgt spid="29"/>
                                        </p:tgtEl>
                                        <p:attrNameLst>
                                          <p:attrName>style.visibility</p:attrName>
                                        </p:attrNameLst>
                                      </p:cBhvr>
                                      <p:to>
                                        <p:strVal val="hidden"/>
                                      </p:to>
                                    </p:set>
                                  </p:childTnLst>
                                </p:cTn>
                              </p:par>
                              <p:par>
                                <p:cTn id="112" presetID="10" presetClass="exit" presetSubtype="0" fill="hold" grpId="3" nodeType="withEffect">
                                  <p:stCondLst>
                                    <p:cond delay="1750"/>
                                  </p:stCondLst>
                                  <p:childTnLst>
                                    <p:animEffect transition="out" filter="fade">
                                      <p:cBhvr>
                                        <p:cTn id="113" dur="500"/>
                                        <p:tgtEl>
                                          <p:spTgt spid="30"/>
                                        </p:tgtEl>
                                      </p:cBhvr>
                                    </p:animEffect>
                                    <p:set>
                                      <p:cBhvr>
                                        <p:cTn id="114" dur="1" fill="hold">
                                          <p:stCondLst>
                                            <p:cond delay="499"/>
                                          </p:stCondLst>
                                        </p:cTn>
                                        <p:tgtEl>
                                          <p:spTgt spid="30"/>
                                        </p:tgtEl>
                                        <p:attrNameLst>
                                          <p:attrName>style.visibility</p:attrName>
                                        </p:attrNameLst>
                                      </p:cBhvr>
                                      <p:to>
                                        <p:strVal val="hidden"/>
                                      </p:to>
                                    </p:set>
                                  </p:childTnLst>
                                </p:cTn>
                              </p:par>
                              <p:par>
                                <p:cTn id="115" presetID="8" presetClass="emph" presetSubtype="0" repeatCount="indefinite" fill="hold" grpId="0" nodeType="withEffect">
                                  <p:stCondLst>
                                    <p:cond delay="0"/>
                                  </p:stCondLst>
                                  <p:childTnLst>
                                    <p:animRot by="-21600000">
                                      <p:cBhvr>
                                        <p:cTn id="116" dur="1000" fill="hold"/>
                                        <p:tgtEl>
                                          <p:spTgt spid="29"/>
                                        </p:tgtEl>
                                        <p:attrNameLst>
                                          <p:attrName>r</p:attrName>
                                        </p:attrNameLst>
                                      </p:cBhvr>
                                    </p:animRot>
                                  </p:childTnLst>
                                </p:cTn>
                              </p:par>
                              <p:par>
                                <p:cTn id="117" presetID="8" presetClass="emph" presetSubtype="0" repeatCount="indefinite" fill="hold" grpId="0" nodeType="withEffect">
                                  <p:stCondLst>
                                    <p:cond delay="0"/>
                                  </p:stCondLst>
                                  <p:childTnLst>
                                    <p:animRot by="21600000">
                                      <p:cBhvr>
                                        <p:cTn id="118" dur="500" fill="hold"/>
                                        <p:tgtEl>
                                          <p:spTgt spid="30"/>
                                        </p:tgtEl>
                                        <p:attrNameLst>
                                          <p:attrName>r</p:attrName>
                                        </p:attrNameLst>
                                      </p:cBhvr>
                                    </p:animRot>
                                  </p:childTnLst>
                                </p:cTn>
                              </p:par>
                            </p:childTnLst>
                          </p:cTn>
                        </p:par>
                        <p:par>
                          <p:cTn id="119" fill="hold">
                            <p:stCondLst>
                              <p:cond delay="2250"/>
                            </p:stCondLst>
                            <p:childTnLst>
                              <p:par>
                                <p:cTn id="120" presetID="22" presetClass="exit" presetSubtype="8" fill="hold" grpId="1" nodeType="afterEffect">
                                  <p:stCondLst>
                                    <p:cond delay="0"/>
                                  </p:stCondLst>
                                  <p:childTnLst>
                                    <p:animEffect transition="out" filter="wipe(left)">
                                      <p:cBhvr>
                                        <p:cTn id="121" dur="500"/>
                                        <p:tgtEl>
                                          <p:spTgt spid="2"/>
                                        </p:tgtEl>
                                      </p:cBhvr>
                                    </p:animEffect>
                                    <p:set>
                                      <p:cBhvr>
                                        <p:cTn id="122" dur="1" fill="hold">
                                          <p:stCondLst>
                                            <p:cond delay="499"/>
                                          </p:stCondLst>
                                        </p:cTn>
                                        <p:tgtEl>
                                          <p:spTgt spid="2"/>
                                        </p:tgtEl>
                                        <p:attrNameLst>
                                          <p:attrName>style.visibility</p:attrName>
                                        </p:attrNameLst>
                                      </p:cBhvr>
                                      <p:to>
                                        <p:strVal val="hidden"/>
                                      </p:to>
                                    </p:set>
                                  </p:childTnLst>
                                </p:cTn>
                              </p:par>
                              <p:par>
                                <p:cTn id="123" presetID="22" presetClass="exit" presetSubtype="2" fill="hold" grpId="1" nodeType="withEffect">
                                  <p:stCondLst>
                                    <p:cond delay="0"/>
                                  </p:stCondLst>
                                  <p:childTnLst>
                                    <p:animEffect transition="out" filter="wipe(right)">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22" presetClass="exit" presetSubtype="2" fill="hold" grpId="1" nodeType="withEffect">
                                  <p:stCondLst>
                                    <p:cond delay="0"/>
                                  </p:stCondLst>
                                  <p:childTnLst>
                                    <p:animEffect transition="out" filter="wipe(right)">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22" presetClass="exit" presetSubtype="8" fill="hold" grpId="1" nodeType="withEffect">
                                  <p:stCondLst>
                                    <p:cond delay="0"/>
                                  </p:stCondLst>
                                  <p:childTnLst>
                                    <p:animEffect transition="out" filter="wipe(left)">
                                      <p:cBhvr>
                                        <p:cTn id="130" dur="500"/>
                                        <p:tgtEl>
                                          <p:spTgt spid="16"/>
                                        </p:tgtEl>
                                      </p:cBhvr>
                                    </p:animEffect>
                                    <p:set>
                                      <p:cBhvr>
                                        <p:cTn id="131" dur="1" fill="hold">
                                          <p:stCondLst>
                                            <p:cond delay="499"/>
                                          </p:stCondLst>
                                        </p:cTn>
                                        <p:tgtEl>
                                          <p:spTgt spid="16"/>
                                        </p:tgtEl>
                                        <p:attrNameLst>
                                          <p:attrName>style.visibility</p:attrName>
                                        </p:attrNameLst>
                                      </p:cBhvr>
                                      <p:to>
                                        <p:strVal val="hidden"/>
                                      </p:to>
                                    </p:set>
                                  </p:childTnLst>
                                </p:cTn>
                              </p:par>
                              <p:par>
                                <p:cTn id="132" presetID="22" presetClass="exit" presetSubtype="1" fill="hold" grpId="1" nodeType="withEffect">
                                  <p:stCondLst>
                                    <p:cond delay="0"/>
                                  </p:stCondLst>
                                  <p:childTnLst>
                                    <p:animEffect transition="out" filter="wipe(up)">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22" presetClass="exit" presetSubtype="4" fill="hold" grpId="1" nodeType="withEffect">
                                  <p:stCondLst>
                                    <p:cond delay="0"/>
                                  </p:stCondLst>
                                  <p:childTnLst>
                                    <p:animEffect transition="out" filter="wipe(down)">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par>
                                <p:cTn id="138" presetID="22" presetClass="exit" presetSubtype="8" fill="hold" grpId="1" nodeType="withEffect">
                                  <p:stCondLst>
                                    <p:cond delay="0"/>
                                  </p:stCondLst>
                                  <p:childTnLst>
                                    <p:animEffect transition="out" filter="wipe(left)">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par>
                                <p:cTn id="141" presetID="22" presetClass="exit" presetSubtype="2" fill="hold" grpId="1" nodeType="withEffect">
                                  <p:stCondLst>
                                    <p:cond delay="0"/>
                                  </p:stCondLst>
                                  <p:childTnLst>
                                    <p:animEffect transition="out" filter="wipe(right)">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wipe(up)">
                                      <p:cBhvr>
                                        <p:cTn id="148" dur="500"/>
                                        <p:tgtEl>
                                          <p:spTgt spid="25"/>
                                        </p:tgtEl>
                                      </p:cBhvr>
                                    </p:animEffect>
                                  </p:childTnLst>
                                </p:cTn>
                              </p:par>
                              <p:par>
                                <p:cTn id="149" presetID="22" presetClass="entr" presetSubtype="2" fill="hold" grpId="0" nodeType="withEffect">
                                  <p:stCondLst>
                                    <p:cond delay="200"/>
                                  </p:stCondLst>
                                  <p:childTnLst>
                                    <p:set>
                                      <p:cBhvr>
                                        <p:cTn id="150" dur="1" fill="hold">
                                          <p:stCondLst>
                                            <p:cond delay="0"/>
                                          </p:stCondLst>
                                        </p:cTn>
                                        <p:tgtEl>
                                          <p:spTgt spid="27"/>
                                        </p:tgtEl>
                                        <p:attrNameLst>
                                          <p:attrName>style.visibility</p:attrName>
                                        </p:attrNameLst>
                                      </p:cBhvr>
                                      <p:to>
                                        <p:strVal val="visible"/>
                                      </p:to>
                                    </p:set>
                                    <p:animEffect transition="in" filter="wipe(right)">
                                      <p:cBhvr>
                                        <p:cTn id="151" dur="500"/>
                                        <p:tgtEl>
                                          <p:spTgt spid="27"/>
                                        </p:tgtEl>
                                      </p:cBhvr>
                                    </p:animEffect>
                                  </p:childTnLst>
                                </p:cTn>
                              </p:par>
                              <p:par>
                                <p:cTn id="152" presetID="22" presetClass="entr" presetSubtype="2" fill="hold" grpId="0" nodeType="withEffect">
                                  <p:stCondLst>
                                    <p:cond delay="400"/>
                                  </p:stCondLst>
                                  <p:childTnLst>
                                    <p:set>
                                      <p:cBhvr>
                                        <p:cTn id="153" dur="1" fill="hold">
                                          <p:stCondLst>
                                            <p:cond delay="0"/>
                                          </p:stCondLst>
                                        </p:cTn>
                                        <p:tgtEl>
                                          <p:spTgt spid="26"/>
                                        </p:tgtEl>
                                        <p:attrNameLst>
                                          <p:attrName>style.visibility</p:attrName>
                                        </p:attrNameLst>
                                      </p:cBhvr>
                                      <p:to>
                                        <p:strVal val="visible"/>
                                      </p:to>
                                    </p:set>
                                    <p:animEffect transition="in" filter="wipe(right)">
                                      <p:cBhvr>
                                        <p:cTn id="154" dur="500"/>
                                        <p:tgtEl>
                                          <p:spTgt spid="26"/>
                                        </p:tgtEl>
                                      </p:cBhvr>
                                    </p:animEffect>
                                  </p:childTnLst>
                                </p:cTn>
                              </p:par>
                              <p:par>
                                <p:cTn id="155" presetID="22" presetClass="entr" presetSubtype="2" fill="hold" grpId="0" nodeType="withEffect">
                                  <p:stCondLst>
                                    <p:cond delay="600"/>
                                  </p:stCondLst>
                                  <p:childTnLst>
                                    <p:set>
                                      <p:cBhvr>
                                        <p:cTn id="156" dur="1" fill="hold">
                                          <p:stCondLst>
                                            <p:cond delay="0"/>
                                          </p:stCondLst>
                                        </p:cTn>
                                        <p:tgtEl>
                                          <p:spTgt spid="28"/>
                                        </p:tgtEl>
                                        <p:attrNameLst>
                                          <p:attrName>style.visibility</p:attrName>
                                        </p:attrNameLst>
                                      </p:cBhvr>
                                      <p:to>
                                        <p:strVal val="visible"/>
                                      </p:to>
                                    </p:set>
                                    <p:animEffect transition="in" filter="wipe(right)">
                                      <p:cBhvr>
                                        <p:cTn id="157" dur="500"/>
                                        <p:tgtEl>
                                          <p:spTgt spid="28"/>
                                        </p:tgtEl>
                                      </p:cBhvr>
                                    </p:animEffect>
                                  </p:childTnLst>
                                </p:cTn>
                              </p:par>
                              <p:par>
                                <p:cTn id="158" presetID="22" presetClass="entr" presetSubtype="4" fill="hold" grpId="0" nodeType="withEffect">
                                  <p:stCondLst>
                                    <p:cond delay="800"/>
                                  </p:stCondLst>
                                  <p:childTnLst>
                                    <p:set>
                                      <p:cBhvr>
                                        <p:cTn id="159" dur="1" fill="hold">
                                          <p:stCondLst>
                                            <p:cond delay="0"/>
                                          </p:stCondLst>
                                        </p:cTn>
                                        <p:tgtEl>
                                          <p:spTgt spid="23"/>
                                        </p:tgtEl>
                                        <p:attrNameLst>
                                          <p:attrName>style.visibility</p:attrName>
                                        </p:attrNameLst>
                                      </p:cBhvr>
                                      <p:to>
                                        <p:strVal val="visible"/>
                                      </p:to>
                                    </p:set>
                                    <p:animEffect transition="in" filter="wipe(down)">
                                      <p:cBhvr>
                                        <p:cTn id="160" dur="500"/>
                                        <p:tgtEl>
                                          <p:spTgt spid="23"/>
                                        </p:tgtEl>
                                      </p:cBhvr>
                                    </p:animEffect>
                                  </p:childTnLst>
                                </p:cTn>
                              </p:par>
                              <p:par>
                                <p:cTn id="161" presetID="22" presetClass="entr" presetSubtype="8" fill="hold" grpId="0" nodeType="withEffect">
                                  <p:stCondLst>
                                    <p:cond delay="1000"/>
                                  </p:stCondLst>
                                  <p:childTnLst>
                                    <p:set>
                                      <p:cBhvr>
                                        <p:cTn id="162" dur="1" fill="hold">
                                          <p:stCondLst>
                                            <p:cond delay="0"/>
                                          </p:stCondLst>
                                        </p:cTn>
                                        <p:tgtEl>
                                          <p:spTgt spid="21"/>
                                        </p:tgtEl>
                                        <p:attrNameLst>
                                          <p:attrName>style.visibility</p:attrName>
                                        </p:attrNameLst>
                                      </p:cBhvr>
                                      <p:to>
                                        <p:strVal val="visible"/>
                                      </p:to>
                                    </p:set>
                                    <p:animEffect transition="in" filter="wipe(left)">
                                      <p:cBhvr>
                                        <p:cTn id="163" dur="500"/>
                                        <p:tgtEl>
                                          <p:spTgt spid="21"/>
                                        </p:tgtEl>
                                      </p:cBhvr>
                                    </p:animEffect>
                                  </p:childTnLst>
                                </p:cTn>
                              </p:par>
                              <p:par>
                                <p:cTn id="164" presetID="22" presetClass="entr" presetSubtype="8" fill="hold" grpId="0" nodeType="withEffect">
                                  <p:stCondLst>
                                    <p:cond delay="1200"/>
                                  </p:stCondLst>
                                  <p:childTnLst>
                                    <p:set>
                                      <p:cBhvr>
                                        <p:cTn id="165" dur="1" fill="hold">
                                          <p:stCondLst>
                                            <p:cond delay="0"/>
                                          </p:stCondLst>
                                        </p:cTn>
                                        <p:tgtEl>
                                          <p:spTgt spid="22"/>
                                        </p:tgtEl>
                                        <p:attrNameLst>
                                          <p:attrName>style.visibility</p:attrName>
                                        </p:attrNameLst>
                                      </p:cBhvr>
                                      <p:to>
                                        <p:strVal val="visible"/>
                                      </p:to>
                                    </p:set>
                                    <p:animEffect transition="in" filter="wipe(left)">
                                      <p:cBhvr>
                                        <p:cTn id="166" dur="500"/>
                                        <p:tgtEl>
                                          <p:spTgt spid="22"/>
                                        </p:tgtEl>
                                      </p:cBhvr>
                                    </p:animEffect>
                                  </p:childTnLst>
                                </p:cTn>
                              </p:par>
                              <p:par>
                                <p:cTn id="167" presetID="22" presetClass="entr" presetSubtype="8" fill="hold" grpId="0" nodeType="withEffect">
                                  <p:stCondLst>
                                    <p:cond delay="1400"/>
                                  </p:stCondLst>
                                  <p:childTnLst>
                                    <p:set>
                                      <p:cBhvr>
                                        <p:cTn id="168" dur="1" fill="hold">
                                          <p:stCondLst>
                                            <p:cond delay="0"/>
                                          </p:stCondLst>
                                        </p:cTn>
                                        <p:tgtEl>
                                          <p:spTgt spid="24"/>
                                        </p:tgtEl>
                                        <p:attrNameLst>
                                          <p:attrName>style.visibility</p:attrName>
                                        </p:attrNameLst>
                                      </p:cBhvr>
                                      <p:to>
                                        <p:strVal val="visible"/>
                                      </p:to>
                                    </p:set>
                                    <p:animEffect transition="in" filter="wipe(left)">
                                      <p:cBhvr>
                                        <p:cTn id="169" dur="500"/>
                                        <p:tgtEl>
                                          <p:spTgt spid="24"/>
                                        </p:tgtEl>
                                      </p:cBhvr>
                                    </p:animEffect>
                                  </p:childTnLst>
                                </p:cTn>
                              </p:par>
                              <p:par>
                                <p:cTn id="170" presetID="3" presetClass="emph" presetSubtype="2" fill="hold" grpId="2" nodeType="withEffect">
                                  <p:stCondLst>
                                    <p:cond delay="0"/>
                                  </p:stCondLst>
                                  <p:childTnLst>
                                    <p:animClr clrSpc="rgb" dir="cw">
                                      <p:cBhvr override="childStyle">
                                        <p:cTn id="171" dur="2000" fill="hold"/>
                                        <p:tgtEl>
                                          <p:spTgt spid="8"/>
                                        </p:tgtEl>
                                        <p:attrNameLst>
                                          <p:attrName>style.color</p:attrName>
                                        </p:attrNameLst>
                                      </p:cBhvr>
                                      <p:to>
                                        <a:schemeClr val="tx1"/>
                                      </p:to>
                                    </p:animClr>
                                  </p:childTnLst>
                                </p:cTn>
                              </p:par>
                            </p:childTnLst>
                          </p:cTn>
                        </p:par>
                      </p:childTnLst>
                    </p:cTn>
                  </p:par>
                  <p:par>
                    <p:cTn id="172" fill="hold">
                      <p:stCondLst>
                        <p:cond delay="indefinite"/>
                      </p:stCondLst>
                      <p:childTnLst>
                        <p:par>
                          <p:cTn id="173" fill="hold">
                            <p:stCondLst>
                              <p:cond delay="0"/>
                            </p:stCondLst>
                            <p:childTnLst>
                              <p:par>
                                <p:cTn id="174" presetID="2" presetClass="exit" presetSubtype="3" fill="hold" grpId="1" nodeType="clickEffect">
                                  <p:stCondLst>
                                    <p:cond delay="1000"/>
                                  </p:stCondLst>
                                  <p:childTnLst>
                                    <p:anim calcmode="lin" valueType="num">
                                      <p:cBhvr additive="base">
                                        <p:cTn id="175" dur="500"/>
                                        <p:tgtEl>
                                          <p:spTgt spid="21"/>
                                        </p:tgtEl>
                                        <p:attrNameLst>
                                          <p:attrName>ppt_x</p:attrName>
                                        </p:attrNameLst>
                                      </p:cBhvr>
                                      <p:tavLst>
                                        <p:tav tm="0">
                                          <p:val>
                                            <p:strVal val="ppt_x"/>
                                          </p:val>
                                        </p:tav>
                                        <p:tav tm="100000">
                                          <p:val>
                                            <p:strVal val="1+ppt_w/2"/>
                                          </p:val>
                                        </p:tav>
                                      </p:tavLst>
                                    </p:anim>
                                    <p:anim calcmode="lin" valueType="num">
                                      <p:cBhvr additive="base">
                                        <p:cTn id="176" dur="500"/>
                                        <p:tgtEl>
                                          <p:spTgt spid="21"/>
                                        </p:tgtEl>
                                        <p:attrNameLst>
                                          <p:attrName>ppt_y</p:attrName>
                                        </p:attrNameLst>
                                      </p:cBhvr>
                                      <p:tavLst>
                                        <p:tav tm="0">
                                          <p:val>
                                            <p:strVal val="ppt_y"/>
                                          </p:val>
                                        </p:tav>
                                        <p:tav tm="100000">
                                          <p:val>
                                            <p:strVal val="0-ppt_h/2"/>
                                          </p:val>
                                        </p:tav>
                                      </p:tavLst>
                                    </p:anim>
                                    <p:set>
                                      <p:cBhvr>
                                        <p:cTn id="177" dur="1" fill="hold">
                                          <p:stCondLst>
                                            <p:cond delay="499"/>
                                          </p:stCondLst>
                                        </p:cTn>
                                        <p:tgtEl>
                                          <p:spTgt spid="21"/>
                                        </p:tgtEl>
                                        <p:attrNameLst>
                                          <p:attrName>style.visibility</p:attrName>
                                        </p:attrNameLst>
                                      </p:cBhvr>
                                      <p:to>
                                        <p:strVal val="hidden"/>
                                      </p:to>
                                    </p:set>
                                  </p:childTnLst>
                                </p:cTn>
                              </p:par>
                              <p:par>
                                <p:cTn id="178" presetID="2" presetClass="exit" presetSubtype="2" fill="hold" grpId="1" nodeType="withEffect">
                                  <p:stCondLst>
                                    <p:cond delay="1000"/>
                                  </p:stCondLst>
                                  <p:childTnLst>
                                    <p:anim calcmode="lin" valueType="num">
                                      <p:cBhvr additive="base">
                                        <p:cTn id="179" dur="500"/>
                                        <p:tgtEl>
                                          <p:spTgt spid="22"/>
                                        </p:tgtEl>
                                        <p:attrNameLst>
                                          <p:attrName>ppt_x</p:attrName>
                                        </p:attrNameLst>
                                      </p:cBhvr>
                                      <p:tavLst>
                                        <p:tav tm="0">
                                          <p:val>
                                            <p:strVal val="ppt_x"/>
                                          </p:val>
                                        </p:tav>
                                        <p:tav tm="100000">
                                          <p:val>
                                            <p:strVal val="1+ppt_w/2"/>
                                          </p:val>
                                        </p:tav>
                                      </p:tavLst>
                                    </p:anim>
                                    <p:anim calcmode="lin" valueType="num">
                                      <p:cBhvr additive="base">
                                        <p:cTn id="180" dur="500"/>
                                        <p:tgtEl>
                                          <p:spTgt spid="22"/>
                                        </p:tgtEl>
                                        <p:attrNameLst>
                                          <p:attrName>ppt_y</p:attrName>
                                        </p:attrNameLst>
                                      </p:cBhvr>
                                      <p:tavLst>
                                        <p:tav tm="0">
                                          <p:val>
                                            <p:strVal val="ppt_y"/>
                                          </p:val>
                                        </p:tav>
                                        <p:tav tm="100000">
                                          <p:val>
                                            <p:strVal val="ppt_y"/>
                                          </p:val>
                                        </p:tav>
                                      </p:tavLst>
                                    </p:anim>
                                    <p:set>
                                      <p:cBhvr>
                                        <p:cTn id="181" dur="1" fill="hold">
                                          <p:stCondLst>
                                            <p:cond delay="499"/>
                                          </p:stCondLst>
                                        </p:cTn>
                                        <p:tgtEl>
                                          <p:spTgt spid="22"/>
                                        </p:tgtEl>
                                        <p:attrNameLst>
                                          <p:attrName>style.visibility</p:attrName>
                                        </p:attrNameLst>
                                      </p:cBhvr>
                                      <p:to>
                                        <p:strVal val="hidden"/>
                                      </p:to>
                                    </p:set>
                                  </p:childTnLst>
                                </p:cTn>
                              </p:par>
                              <p:par>
                                <p:cTn id="182" presetID="2" presetClass="exit" presetSubtype="1" fill="hold" grpId="1" nodeType="withEffect">
                                  <p:stCondLst>
                                    <p:cond delay="1000"/>
                                  </p:stCondLst>
                                  <p:childTnLst>
                                    <p:anim calcmode="lin" valueType="num">
                                      <p:cBhvr additive="base">
                                        <p:cTn id="183" dur="500"/>
                                        <p:tgtEl>
                                          <p:spTgt spid="23"/>
                                        </p:tgtEl>
                                        <p:attrNameLst>
                                          <p:attrName>ppt_x</p:attrName>
                                        </p:attrNameLst>
                                      </p:cBhvr>
                                      <p:tavLst>
                                        <p:tav tm="0">
                                          <p:val>
                                            <p:strVal val="ppt_x"/>
                                          </p:val>
                                        </p:tav>
                                        <p:tav tm="100000">
                                          <p:val>
                                            <p:strVal val="ppt_x"/>
                                          </p:val>
                                        </p:tav>
                                      </p:tavLst>
                                    </p:anim>
                                    <p:anim calcmode="lin" valueType="num">
                                      <p:cBhvr additive="base">
                                        <p:cTn id="184" dur="500"/>
                                        <p:tgtEl>
                                          <p:spTgt spid="23"/>
                                        </p:tgtEl>
                                        <p:attrNameLst>
                                          <p:attrName>ppt_y</p:attrName>
                                        </p:attrNameLst>
                                      </p:cBhvr>
                                      <p:tavLst>
                                        <p:tav tm="0">
                                          <p:val>
                                            <p:strVal val="ppt_y"/>
                                          </p:val>
                                        </p:tav>
                                        <p:tav tm="100000">
                                          <p:val>
                                            <p:strVal val="0-ppt_h/2"/>
                                          </p:val>
                                        </p:tav>
                                      </p:tavLst>
                                    </p:anim>
                                    <p:set>
                                      <p:cBhvr>
                                        <p:cTn id="185" dur="1" fill="hold">
                                          <p:stCondLst>
                                            <p:cond delay="499"/>
                                          </p:stCondLst>
                                        </p:cTn>
                                        <p:tgtEl>
                                          <p:spTgt spid="23"/>
                                        </p:tgtEl>
                                        <p:attrNameLst>
                                          <p:attrName>style.visibility</p:attrName>
                                        </p:attrNameLst>
                                      </p:cBhvr>
                                      <p:to>
                                        <p:strVal val="hidden"/>
                                      </p:to>
                                    </p:set>
                                  </p:childTnLst>
                                </p:cTn>
                              </p:par>
                              <p:par>
                                <p:cTn id="186" presetID="2" presetClass="exit" presetSubtype="6" fill="hold" grpId="1" nodeType="withEffect">
                                  <p:stCondLst>
                                    <p:cond delay="1000"/>
                                  </p:stCondLst>
                                  <p:childTnLst>
                                    <p:anim calcmode="lin" valueType="num">
                                      <p:cBhvr additive="base">
                                        <p:cTn id="187" dur="500"/>
                                        <p:tgtEl>
                                          <p:spTgt spid="24"/>
                                        </p:tgtEl>
                                        <p:attrNameLst>
                                          <p:attrName>ppt_x</p:attrName>
                                        </p:attrNameLst>
                                      </p:cBhvr>
                                      <p:tavLst>
                                        <p:tav tm="0">
                                          <p:val>
                                            <p:strVal val="ppt_x"/>
                                          </p:val>
                                        </p:tav>
                                        <p:tav tm="100000">
                                          <p:val>
                                            <p:strVal val="1+ppt_w/2"/>
                                          </p:val>
                                        </p:tav>
                                      </p:tavLst>
                                    </p:anim>
                                    <p:anim calcmode="lin" valueType="num">
                                      <p:cBhvr additive="base">
                                        <p:cTn id="188" dur="500"/>
                                        <p:tgtEl>
                                          <p:spTgt spid="24"/>
                                        </p:tgtEl>
                                        <p:attrNameLst>
                                          <p:attrName>ppt_y</p:attrName>
                                        </p:attrNameLst>
                                      </p:cBhvr>
                                      <p:tavLst>
                                        <p:tav tm="0">
                                          <p:val>
                                            <p:strVal val="ppt_y"/>
                                          </p:val>
                                        </p:tav>
                                        <p:tav tm="100000">
                                          <p:val>
                                            <p:strVal val="1+ppt_h/2"/>
                                          </p:val>
                                        </p:tav>
                                      </p:tavLst>
                                    </p:anim>
                                    <p:set>
                                      <p:cBhvr>
                                        <p:cTn id="189" dur="1" fill="hold">
                                          <p:stCondLst>
                                            <p:cond delay="499"/>
                                          </p:stCondLst>
                                        </p:cTn>
                                        <p:tgtEl>
                                          <p:spTgt spid="24"/>
                                        </p:tgtEl>
                                        <p:attrNameLst>
                                          <p:attrName>style.visibility</p:attrName>
                                        </p:attrNameLst>
                                      </p:cBhvr>
                                      <p:to>
                                        <p:strVal val="hidden"/>
                                      </p:to>
                                    </p:set>
                                  </p:childTnLst>
                                </p:cTn>
                              </p:par>
                              <p:par>
                                <p:cTn id="190" presetID="2" presetClass="exit" presetSubtype="4" fill="hold" grpId="1" nodeType="withEffect">
                                  <p:stCondLst>
                                    <p:cond delay="1000"/>
                                  </p:stCondLst>
                                  <p:childTnLst>
                                    <p:anim calcmode="lin" valueType="num">
                                      <p:cBhvr additive="base">
                                        <p:cTn id="191" dur="500"/>
                                        <p:tgtEl>
                                          <p:spTgt spid="25"/>
                                        </p:tgtEl>
                                        <p:attrNameLst>
                                          <p:attrName>ppt_x</p:attrName>
                                        </p:attrNameLst>
                                      </p:cBhvr>
                                      <p:tavLst>
                                        <p:tav tm="0">
                                          <p:val>
                                            <p:strVal val="ppt_x"/>
                                          </p:val>
                                        </p:tav>
                                        <p:tav tm="100000">
                                          <p:val>
                                            <p:strVal val="ppt_x"/>
                                          </p:val>
                                        </p:tav>
                                      </p:tavLst>
                                    </p:anim>
                                    <p:anim calcmode="lin" valueType="num">
                                      <p:cBhvr additive="base">
                                        <p:cTn id="192" dur="500"/>
                                        <p:tgtEl>
                                          <p:spTgt spid="25"/>
                                        </p:tgtEl>
                                        <p:attrNameLst>
                                          <p:attrName>ppt_y</p:attrName>
                                        </p:attrNameLst>
                                      </p:cBhvr>
                                      <p:tavLst>
                                        <p:tav tm="0">
                                          <p:val>
                                            <p:strVal val="ppt_y"/>
                                          </p:val>
                                        </p:tav>
                                        <p:tav tm="100000">
                                          <p:val>
                                            <p:strVal val="1+ppt_h/2"/>
                                          </p:val>
                                        </p:tav>
                                      </p:tavLst>
                                    </p:anim>
                                    <p:set>
                                      <p:cBhvr>
                                        <p:cTn id="193" dur="1" fill="hold">
                                          <p:stCondLst>
                                            <p:cond delay="499"/>
                                          </p:stCondLst>
                                        </p:cTn>
                                        <p:tgtEl>
                                          <p:spTgt spid="25"/>
                                        </p:tgtEl>
                                        <p:attrNameLst>
                                          <p:attrName>style.visibility</p:attrName>
                                        </p:attrNameLst>
                                      </p:cBhvr>
                                      <p:to>
                                        <p:strVal val="hidden"/>
                                      </p:to>
                                    </p:set>
                                  </p:childTnLst>
                                </p:cTn>
                              </p:par>
                              <p:par>
                                <p:cTn id="194" presetID="2" presetClass="exit" presetSubtype="8" fill="hold" grpId="1" nodeType="withEffect">
                                  <p:stCondLst>
                                    <p:cond delay="1000"/>
                                  </p:stCondLst>
                                  <p:childTnLst>
                                    <p:anim calcmode="lin" valueType="num">
                                      <p:cBhvr additive="base">
                                        <p:cTn id="195" dur="500"/>
                                        <p:tgtEl>
                                          <p:spTgt spid="26"/>
                                        </p:tgtEl>
                                        <p:attrNameLst>
                                          <p:attrName>ppt_x</p:attrName>
                                        </p:attrNameLst>
                                      </p:cBhvr>
                                      <p:tavLst>
                                        <p:tav tm="0">
                                          <p:val>
                                            <p:strVal val="ppt_x"/>
                                          </p:val>
                                        </p:tav>
                                        <p:tav tm="100000">
                                          <p:val>
                                            <p:strVal val="0-ppt_w/2"/>
                                          </p:val>
                                        </p:tav>
                                      </p:tavLst>
                                    </p:anim>
                                    <p:anim calcmode="lin" valueType="num">
                                      <p:cBhvr additive="base">
                                        <p:cTn id="196" dur="500"/>
                                        <p:tgtEl>
                                          <p:spTgt spid="26"/>
                                        </p:tgtEl>
                                        <p:attrNameLst>
                                          <p:attrName>ppt_y</p:attrName>
                                        </p:attrNameLst>
                                      </p:cBhvr>
                                      <p:tavLst>
                                        <p:tav tm="0">
                                          <p:val>
                                            <p:strVal val="ppt_y"/>
                                          </p:val>
                                        </p:tav>
                                        <p:tav tm="100000">
                                          <p:val>
                                            <p:strVal val="ppt_y"/>
                                          </p:val>
                                        </p:tav>
                                      </p:tavLst>
                                    </p:anim>
                                    <p:set>
                                      <p:cBhvr>
                                        <p:cTn id="197" dur="1" fill="hold">
                                          <p:stCondLst>
                                            <p:cond delay="499"/>
                                          </p:stCondLst>
                                        </p:cTn>
                                        <p:tgtEl>
                                          <p:spTgt spid="26"/>
                                        </p:tgtEl>
                                        <p:attrNameLst>
                                          <p:attrName>style.visibility</p:attrName>
                                        </p:attrNameLst>
                                      </p:cBhvr>
                                      <p:to>
                                        <p:strVal val="hidden"/>
                                      </p:to>
                                    </p:set>
                                  </p:childTnLst>
                                </p:cTn>
                              </p:par>
                              <p:par>
                                <p:cTn id="198" presetID="2" presetClass="exit" presetSubtype="12" fill="hold" grpId="1" nodeType="withEffect">
                                  <p:stCondLst>
                                    <p:cond delay="1000"/>
                                  </p:stCondLst>
                                  <p:childTnLst>
                                    <p:anim calcmode="lin" valueType="num">
                                      <p:cBhvr additive="base">
                                        <p:cTn id="199" dur="500"/>
                                        <p:tgtEl>
                                          <p:spTgt spid="27"/>
                                        </p:tgtEl>
                                        <p:attrNameLst>
                                          <p:attrName>ppt_x</p:attrName>
                                        </p:attrNameLst>
                                      </p:cBhvr>
                                      <p:tavLst>
                                        <p:tav tm="0">
                                          <p:val>
                                            <p:strVal val="ppt_x"/>
                                          </p:val>
                                        </p:tav>
                                        <p:tav tm="100000">
                                          <p:val>
                                            <p:strVal val="0-ppt_w/2"/>
                                          </p:val>
                                        </p:tav>
                                      </p:tavLst>
                                    </p:anim>
                                    <p:anim calcmode="lin" valueType="num">
                                      <p:cBhvr additive="base">
                                        <p:cTn id="200" dur="500"/>
                                        <p:tgtEl>
                                          <p:spTgt spid="27"/>
                                        </p:tgtEl>
                                        <p:attrNameLst>
                                          <p:attrName>ppt_y</p:attrName>
                                        </p:attrNameLst>
                                      </p:cBhvr>
                                      <p:tavLst>
                                        <p:tav tm="0">
                                          <p:val>
                                            <p:strVal val="ppt_y"/>
                                          </p:val>
                                        </p:tav>
                                        <p:tav tm="100000">
                                          <p:val>
                                            <p:strVal val="1+ppt_h/2"/>
                                          </p:val>
                                        </p:tav>
                                      </p:tavLst>
                                    </p:anim>
                                    <p:set>
                                      <p:cBhvr>
                                        <p:cTn id="201" dur="1" fill="hold">
                                          <p:stCondLst>
                                            <p:cond delay="499"/>
                                          </p:stCondLst>
                                        </p:cTn>
                                        <p:tgtEl>
                                          <p:spTgt spid="27"/>
                                        </p:tgtEl>
                                        <p:attrNameLst>
                                          <p:attrName>style.visibility</p:attrName>
                                        </p:attrNameLst>
                                      </p:cBhvr>
                                      <p:to>
                                        <p:strVal val="hidden"/>
                                      </p:to>
                                    </p:set>
                                  </p:childTnLst>
                                </p:cTn>
                              </p:par>
                              <p:par>
                                <p:cTn id="202" presetID="2" presetClass="exit" presetSubtype="9" fill="hold" grpId="1" nodeType="withEffect">
                                  <p:stCondLst>
                                    <p:cond delay="1000"/>
                                  </p:stCondLst>
                                  <p:childTnLst>
                                    <p:anim calcmode="lin" valueType="num">
                                      <p:cBhvr additive="base">
                                        <p:cTn id="203" dur="500"/>
                                        <p:tgtEl>
                                          <p:spTgt spid="28"/>
                                        </p:tgtEl>
                                        <p:attrNameLst>
                                          <p:attrName>ppt_x</p:attrName>
                                        </p:attrNameLst>
                                      </p:cBhvr>
                                      <p:tavLst>
                                        <p:tav tm="0">
                                          <p:val>
                                            <p:strVal val="ppt_x"/>
                                          </p:val>
                                        </p:tav>
                                        <p:tav tm="100000">
                                          <p:val>
                                            <p:strVal val="0-ppt_w/2"/>
                                          </p:val>
                                        </p:tav>
                                      </p:tavLst>
                                    </p:anim>
                                    <p:anim calcmode="lin" valueType="num">
                                      <p:cBhvr additive="base">
                                        <p:cTn id="204" dur="500"/>
                                        <p:tgtEl>
                                          <p:spTgt spid="28"/>
                                        </p:tgtEl>
                                        <p:attrNameLst>
                                          <p:attrName>ppt_y</p:attrName>
                                        </p:attrNameLst>
                                      </p:cBhvr>
                                      <p:tavLst>
                                        <p:tav tm="0">
                                          <p:val>
                                            <p:strVal val="ppt_y"/>
                                          </p:val>
                                        </p:tav>
                                        <p:tav tm="100000">
                                          <p:val>
                                            <p:strVal val="0-ppt_h/2"/>
                                          </p:val>
                                        </p:tav>
                                      </p:tavLst>
                                    </p:anim>
                                    <p:set>
                                      <p:cBhvr>
                                        <p:cTn id="205" dur="1" fill="hold">
                                          <p:stCondLst>
                                            <p:cond delay="499"/>
                                          </p:stCondLst>
                                        </p:cTn>
                                        <p:tgtEl>
                                          <p:spTgt spid="28"/>
                                        </p:tgtEl>
                                        <p:attrNameLst>
                                          <p:attrName>style.visibility</p:attrName>
                                        </p:attrNameLst>
                                      </p:cBhvr>
                                      <p:to>
                                        <p:strVal val="hidden"/>
                                      </p:to>
                                    </p:set>
                                  </p:childTnLst>
                                </p:cTn>
                              </p:par>
                              <p:par>
                                <p:cTn id="206" presetID="10" presetClass="entr" presetSubtype="0" fill="hold" grpId="0" nodeType="withEffect">
                                  <p:stCondLst>
                                    <p:cond delay="0"/>
                                  </p:stCondLst>
                                  <p:childTnLst>
                                    <p:set>
                                      <p:cBhvr>
                                        <p:cTn id="207" dur="1" fill="hold">
                                          <p:stCondLst>
                                            <p:cond delay="0"/>
                                          </p:stCondLst>
                                        </p:cTn>
                                        <p:tgtEl>
                                          <p:spTgt spid="5"/>
                                        </p:tgtEl>
                                        <p:attrNameLst>
                                          <p:attrName>style.visibility</p:attrName>
                                        </p:attrNameLst>
                                      </p:cBhvr>
                                      <p:to>
                                        <p:strVal val="visible"/>
                                      </p:to>
                                    </p:set>
                                    <p:animEffect transition="in" filter="fade">
                                      <p:cBhvr>
                                        <p:cTn id="208" dur="250"/>
                                        <p:tgtEl>
                                          <p:spTgt spid="5"/>
                                        </p:tgtEl>
                                      </p:cBhvr>
                                    </p:animEffect>
                                  </p:childTnLst>
                                </p:cTn>
                              </p:par>
                              <p:par>
                                <p:cTn id="209" presetID="42" presetClass="path" presetSubtype="0" accel="50000" decel="50000" fill="hold" grpId="2" nodeType="withEffect">
                                  <p:stCondLst>
                                    <p:cond delay="0"/>
                                  </p:stCondLst>
                                  <p:childTnLst>
                                    <p:animMotion origin="layout" path="M -1.94444E-6 1.85185E-6 L 0.08316 -0.14815 " pathEditMode="relative" rAng="0" ptsTypes="AA">
                                      <p:cBhvr>
                                        <p:cTn id="210" dur="2000" fill="hold"/>
                                        <p:tgtEl>
                                          <p:spTgt spid="5"/>
                                        </p:tgtEl>
                                        <p:attrNameLst>
                                          <p:attrName>ppt_x</p:attrName>
                                          <p:attrName>ppt_y</p:attrName>
                                        </p:attrNameLst>
                                      </p:cBhvr>
                                      <p:rCtr x="4288" y="-7384"/>
                                    </p:animMotion>
                                  </p:childTnLst>
                                </p:cTn>
                              </p:par>
                              <p:par>
                                <p:cTn id="211" presetID="10" presetClass="exit" presetSubtype="0" fill="hold" grpId="1" nodeType="withEffect">
                                  <p:stCondLst>
                                    <p:cond delay="0"/>
                                  </p:stCondLst>
                                  <p:childTnLst>
                                    <p:animEffect transition="out" filter="fade">
                                      <p:cBhvr>
                                        <p:cTn id="212" dur="1250"/>
                                        <p:tgtEl>
                                          <p:spTgt spid="3074"/>
                                        </p:tgtEl>
                                      </p:cBhvr>
                                    </p:animEffect>
                                    <p:set>
                                      <p:cBhvr>
                                        <p:cTn id="213" dur="1" fill="hold">
                                          <p:stCondLst>
                                            <p:cond delay="1249"/>
                                          </p:stCondLst>
                                        </p:cTn>
                                        <p:tgtEl>
                                          <p:spTgt spid="3074"/>
                                        </p:tgtEl>
                                        <p:attrNameLst>
                                          <p:attrName>style.visibility</p:attrName>
                                        </p:attrNameLst>
                                      </p:cBhvr>
                                      <p:to>
                                        <p:strVal val="hidden"/>
                                      </p:to>
                                    </p:set>
                                  </p:childTnLst>
                                </p:cTn>
                              </p:par>
                              <p:par>
                                <p:cTn id="214" presetID="10" presetClass="exit" presetSubtype="0" fill="hold" grpId="2" nodeType="withEffect">
                                  <p:stCondLst>
                                    <p:cond delay="250"/>
                                  </p:stCondLst>
                                  <p:childTnLst>
                                    <p:animEffect transition="out" filter="fade">
                                      <p:cBhvr>
                                        <p:cTn id="215" dur="500"/>
                                        <p:tgtEl>
                                          <p:spTgt spid="7"/>
                                        </p:tgtEl>
                                      </p:cBhvr>
                                    </p:animEffect>
                                    <p:set>
                                      <p:cBhvr>
                                        <p:cTn id="216" dur="1" fill="hold">
                                          <p:stCondLst>
                                            <p:cond delay="499"/>
                                          </p:stCondLst>
                                        </p:cTn>
                                        <p:tgtEl>
                                          <p:spTgt spid="7"/>
                                        </p:tgtEl>
                                        <p:attrNameLst>
                                          <p:attrName>style.visibility</p:attrName>
                                        </p:attrNameLst>
                                      </p:cBhvr>
                                      <p:to>
                                        <p:strVal val="hidden"/>
                                      </p:to>
                                    </p:set>
                                  </p:childTnLst>
                                </p:cTn>
                              </p:par>
                              <p:par>
                                <p:cTn id="217" presetID="23" presetClass="exit" presetSubtype="32" fill="hold" grpId="1" nodeType="withEffect">
                                  <p:stCondLst>
                                    <p:cond delay="1250"/>
                                  </p:stCondLst>
                                  <p:childTnLst>
                                    <p:anim calcmode="lin" valueType="num">
                                      <p:cBhvr>
                                        <p:cTn id="218" dur="750"/>
                                        <p:tgtEl>
                                          <p:spTgt spid="8"/>
                                        </p:tgtEl>
                                        <p:attrNameLst>
                                          <p:attrName>ppt_w</p:attrName>
                                        </p:attrNameLst>
                                      </p:cBhvr>
                                      <p:tavLst>
                                        <p:tav tm="0">
                                          <p:val>
                                            <p:strVal val="ppt_w"/>
                                          </p:val>
                                        </p:tav>
                                        <p:tav tm="100000">
                                          <p:val>
                                            <p:fltVal val="0"/>
                                          </p:val>
                                        </p:tav>
                                      </p:tavLst>
                                    </p:anim>
                                    <p:anim calcmode="lin" valueType="num">
                                      <p:cBhvr>
                                        <p:cTn id="219" dur="750"/>
                                        <p:tgtEl>
                                          <p:spTgt spid="8"/>
                                        </p:tgtEl>
                                        <p:attrNameLst>
                                          <p:attrName>ppt_h</p:attrName>
                                        </p:attrNameLst>
                                      </p:cBhvr>
                                      <p:tavLst>
                                        <p:tav tm="0">
                                          <p:val>
                                            <p:strVal val="ppt_h"/>
                                          </p:val>
                                        </p:tav>
                                        <p:tav tm="100000">
                                          <p:val>
                                            <p:fltVal val="0"/>
                                          </p:val>
                                        </p:tav>
                                      </p:tavLst>
                                    </p:anim>
                                    <p:set>
                                      <p:cBhvr>
                                        <p:cTn id="220"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2" grpId="0"/>
      <p:bldP spid="12" grpId="1"/>
      <p:bldP spid="12" grpId="2"/>
      <p:bldP spid="3074" grpId="0"/>
      <p:bldP spid="3074" grpId="1"/>
      <p:bldP spid="4" grpId="1"/>
      <p:bldP spid="5" grpId="0"/>
      <p:bldP spid="5" grpId="2"/>
      <p:bldP spid="8" grpId="0"/>
      <p:bldP spid="8" grpId="1"/>
      <p:bldP spid="8" grpId="2"/>
      <p:bldP spid="10" grpId="0"/>
      <p:bldP spid="10" grpId="1"/>
      <p:bldP spid="10" grpId="2"/>
      <p:bldP spid="11" grpId="0"/>
      <p:bldP spid="11" grpId="2"/>
      <p:bldP spid="11" grpId="3"/>
      <p:bldP spid="2" grpId="0" animBg="1"/>
      <p:bldP spid="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29" grpId="2" animBg="1"/>
      <p:bldP spid="29" grpId="3" animBg="1"/>
      <p:bldP spid="30" grpId="0" animBg="1"/>
      <p:bldP spid="30" grpId="1" animBg="1"/>
      <p:bldP spid="30" grpId="2" animBg="1"/>
      <p:bldP spid="30"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983217-5DCC-4680-83B3-0745601F9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074" name="Rectangle 2"/>
          <p:cNvSpPr>
            <a:spLocks noGrp="1" noChangeArrowheads="1"/>
          </p:cNvSpPr>
          <p:nvPr>
            <p:ph type="title"/>
          </p:nvPr>
        </p:nvSpPr>
        <p:spPr>
          <a:xfrm>
            <a:off x="457200" y="941991"/>
            <a:ext cx="8229600" cy="49740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shall not covet your neighbor's house; you shall not covet your neighbor's wife, nor his male servant, nor his female servant, nor his ox, nor his donkey, nor anything that is your neighbor's."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20:17 </a:t>
            </a:r>
          </a:p>
        </p:txBody>
      </p:sp>
      <p:sp>
        <p:nvSpPr>
          <p:cNvPr id="4" name="Rectangle 2">
            <a:extLst>
              <a:ext uri="{FF2B5EF4-FFF2-40B4-BE49-F238E27FC236}">
                <a16:creationId xmlns:a16="http://schemas.microsoft.com/office/drawing/2014/main" id="{4E38911B-CD4A-4AB7-BA2A-20623B93BD77}"/>
              </a:ext>
            </a:extLst>
          </p:cNvPr>
          <p:cNvSpPr txBox="1">
            <a:spLocks noChangeArrowheads="1"/>
          </p:cNvSpPr>
          <p:nvPr/>
        </p:nvSpPr>
        <p:spPr bwMode="auto">
          <a:xfrm>
            <a:off x="4861364" y="1026942"/>
            <a:ext cx="1614317"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46999777-8FE2-40A9-8CB3-D1FCD5C1AF70}"/>
              </a:ext>
            </a:extLst>
          </p:cNvPr>
          <p:cNvSpPr>
            <a:spLocks noChangeArrowheads="1"/>
          </p:cNvSpPr>
          <p:nvPr/>
        </p:nvSpPr>
        <p:spPr bwMode="auto">
          <a:xfrm>
            <a:off x="162839" y="935768"/>
            <a:ext cx="1628382"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solidFill>
                  <a:schemeClr val="bg1"/>
                </a:solidFill>
                <a:effectLst>
                  <a:glow rad="127000">
                    <a:schemeClr val="tx1"/>
                  </a:glow>
                  <a:outerShdw blurRad="50800" dist="39000" dir="5460000" algn="tl">
                    <a:srgbClr val="000000">
                      <a:alpha val="38000"/>
                    </a:srgbClr>
                  </a:outerShdw>
                </a:effectLst>
                <a:latin typeface="Calibri" panose="020F0502020204030204" pitchFamily="34" charset="0"/>
                <a:ea typeface="+mj-ea"/>
                <a:cs typeface="+mj-cs"/>
              </a:rPr>
              <a:t>#10</a:t>
            </a:r>
          </a:p>
        </p:txBody>
      </p:sp>
      <p:pic>
        <p:nvPicPr>
          <p:cNvPr id="3" name="Picture 2">
            <a:extLst>
              <a:ext uri="{FF2B5EF4-FFF2-40B4-BE49-F238E27FC236}">
                <a16:creationId xmlns:a16="http://schemas.microsoft.com/office/drawing/2014/main" id="{E5D73169-D72E-4888-AE33-CD4BAD1D9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82" y="816864"/>
            <a:ext cx="8246377" cy="4986528"/>
          </a:xfrm>
          <a:prstGeom prst="rect">
            <a:avLst/>
          </a:prstGeom>
        </p:spPr>
      </p:pic>
    </p:spTree>
    <p:extLst>
      <p:ext uri="{BB962C8B-B14F-4D97-AF65-F5344CB8AC3E}">
        <p14:creationId xmlns:p14="http://schemas.microsoft.com/office/powerpoint/2010/main" val="23359427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stCondLst>
                                            <p:cond delay="0"/>
                                          </p:stCondLst>
                                        </p:cTn>
                                        <p:tgtEl>
                                          <p:spTgt spid="7"/>
                                        </p:tgtEl>
                                      </p:cBhvr>
                                    </p:animEffect>
                                    <p:anim to="" calcmode="lin" valueType="num">
                                      <p:cBhvr>
                                        <p:cTn id="2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5ECC-CBBB-4031-A07D-8F60CEAA0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1" name="!!Money">
            <a:extLst>
              <a:ext uri="{FF2B5EF4-FFF2-40B4-BE49-F238E27FC236}">
                <a16:creationId xmlns:a16="http://schemas.microsoft.com/office/drawing/2014/main" id="{A8589276-81A0-41F0-BB51-27AB3EB12092}"/>
              </a:ext>
            </a:extLst>
          </p:cNvPr>
          <p:cNvSpPr/>
          <p:nvPr/>
        </p:nvSpPr>
        <p:spPr>
          <a:xfrm>
            <a:off x="5084838" y="2639181"/>
            <a:ext cx="479621" cy="745067"/>
          </a:xfrm>
          <a:prstGeom prst="ellipse">
            <a:avLst/>
          </a:prstGeom>
          <a: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02CFDF-D3CC-4B3D-B117-72DEA3058204}"/>
              </a:ext>
            </a:extLst>
          </p:cNvPr>
          <p:cNvSpPr txBox="1">
            <a:spLocks/>
          </p:cNvSpPr>
          <p:nvPr/>
        </p:nvSpPr>
        <p:spPr>
          <a:xfrm>
            <a:off x="2245018" y="2646823"/>
            <a:ext cx="536608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326039"/>
            <a:ext cx="8229600" cy="42059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love of money is a root of all kinds of evil, for which some have strayed from the faith in their greediness, and pierced themselves through with many sorrows.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6:10 </a:t>
            </a:r>
          </a:p>
        </p:txBody>
      </p:sp>
      <p:sp>
        <p:nvSpPr>
          <p:cNvPr id="4" name="Rectangle 2">
            <a:extLst>
              <a:ext uri="{FF2B5EF4-FFF2-40B4-BE49-F238E27FC236}">
                <a16:creationId xmlns:a16="http://schemas.microsoft.com/office/drawing/2014/main" id="{D0758025-63D3-4427-AC5D-68CE8292BF9A}"/>
              </a:ext>
            </a:extLst>
          </p:cNvPr>
          <p:cNvSpPr txBox="1">
            <a:spLocks noChangeArrowheads="1"/>
          </p:cNvSpPr>
          <p:nvPr/>
        </p:nvSpPr>
        <p:spPr bwMode="auto">
          <a:xfrm>
            <a:off x="2276949" y="1357248"/>
            <a:ext cx="142452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8" name="SpotlightShape1_rendered">
            <a:extLst>
              <a:ext uri="{FF2B5EF4-FFF2-40B4-BE49-F238E27FC236}">
                <a16:creationId xmlns:a16="http://schemas.microsoft.com/office/drawing/2014/main" id="{E70571E2-DE02-40EA-82FE-192E1A32DAC7}"/>
              </a:ext>
            </a:extLst>
          </p:cNvPr>
          <p:cNvPicPr>
            <a:picLocks/>
          </p:cNvPicPr>
          <p:nvPr/>
        </p:nvPicPr>
        <p:blipFill>
          <a:blip r:embed="rId6">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5" name="Rectangle 2" hidden="1">
            <a:extLst>
              <a:ext uri="{FF2B5EF4-FFF2-40B4-BE49-F238E27FC236}">
                <a16:creationId xmlns:a16="http://schemas.microsoft.com/office/drawing/2014/main" id="{C8048593-C5FB-4C63-82F2-265FD792B454}"/>
              </a:ext>
            </a:extLst>
          </p:cNvPr>
          <p:cNvSpPr txBox="1">
            <a:spLocks noChangeArrowheads="1"/>
          </p:cNvSpPr>
          <p:nvPr/>
        </p:nvSpPr>
        <p:spPr bwMode="auto">
          <a:xfrm>
            <a:off x="2727005" y="2029726"/>
            <a:ext cx="1424521" cy="7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love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59093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8073 -0.06944 " pathEditMode="relative" rAng="0" ptsTypes="AA">
                                      <p:cBhvr>
                                        <p:cTn id="10" dur="1000" spd="-100000" fill="hold"/>
                                        <p:tgtEl>
                                          <p:spTgt spid="3074"/>
                                        </p:tgtEl>
                                        <p:attrNameLst>
                                          <p:attrName>ppt_x</p:attrName>
                                          <p:attrName>ppt_y</p:attrName>
                                        </p:attrNameLst>
                                      </p:cBhvr>
                                      <p:rCtr x="4028" y="-347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42" presetClass="path" presetSubtype="0" accel="50000" decel="50000" fill="hold" grpId="2" nodeType="withEffect">
                                  <p:stCondLst>
                                    <p:cond delay="0"/>
                                  </p:stCondLst>
                                  <p:childTnLst>
                                    <p:animMotion origin="layout" path="M 2.77778E-7 1.85185E-6 L 0.04913 0.09815 " pathEditMode="relative" rAng="0" ptsTypes="AA">
                                      <p:cBhvr>
                                        <p:cTn id="24" dur="2000" fill="hold"/>
                                        <p:tgtEl>
                                          <p:spTgt spid="4"/>
                                        </p:tgtEl>
                                        <p:attrNameLst>
                                          <p:attrName>ppt_x</p:attrName>
                                          <p:attrName>ppt_y</p:attrName>
                                        </p:attrNameLst>
                                      </p:cBhvr>
                                      <p:rCtr x="2448" y="4907"/>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50" presetClass="entr" presetSubtype="0" decel="100000" fill="hold" nodeType="withEffect">
                                  <p:stCondLst>
                                    <p:cond delay="125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3"/>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5400</TotalTime>
  <Words>3956</Words>
  <Application>Microsoft Office PowerPoint</Application>
  <PresentationFormat>On-screen Show (4:3)</PresentationFormat>
  <Paragraphs>440</Paragraphs>
  <Slides>40</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Copperplate Gothic Bold</vt:lpstr>
      <vt:lpstr>Gill Sans Ultra Bold Condensed</vt:lpstr>
      <vt:lpstr>Default Design</vt:lpstr>
      <vt:lpstr>PowerPoint Presentation</vt:lpstr>
      <vt:lpstr>PowerPoint Presentation</vt:lpstr>
      <vt:lpstr>But fornication and all uncleanness or covetousness, let it not even be named among you, as is fitting for saints; — Ephesians 5:3 </vt:lpstr>
      <vt:lpstr>If then you were raised with Christ, seek those things which are above, where Christ is, sitting at the right hand of God. Set your mind on things above, not on things on the earth. For you died, and your life is hidden with Christ in God. When Christ who is our life appears, then you also   will appear with Him in glory.                                          — Colossians 3:1-4  </vt:lpstr>
      <vt:lpstr>Therefore put to death your members which are on the earth: fornication, uncleanness, passion, evil desire, and covetousness, which is idolatry. Because of these things the wrath of God is coming upon the sons of disobedience, in which you yourselves once walked when you lived in them. — Colossians 3:5-7 </vt:lpstr>
      <vt:lpstr>Let your conduct be without covetousness; be content with such things as you have. For He Himself has said, "I will never leave you nor forsake you." So we may boldly say: "The LORD is my helper; I will not fear. What can man do to me?" — Hebrews 13:5-6 </vt:lpstr>
      <vt:lpstr>And He said to them, "Take heed and beware of covetousness, for one's life does not consist in the abundance of the things he possesses." — Luke 12:15 </vt:lpstr>
      <vt:lpstr>"You shall not covet your neighbor's house; you shall not covet your neighbor's wife, nor his male servant, nor his female servant, nor his ox, nor his donkey, nor anything that is your neighbor's." — Exodus 20:17 </vt:lpstr>
      <vt:lpstr>For the love of money is a root of all kinds of evil, for which some have strayed from the faith in their greediness, and pierced themselves through with many sorrows. — 1st Timothy 6:10 </vt:lpstr>
      <vt:lpstr>He who loves silver will not be satisfied with silver; Nor he who loves abundance, with increase. This also is vanity. — Ecclesiastes 5:10 </vt:lpstr>
      <vt:lpstr>"For where your treasure is, there your heart will be also. The lamp of the body is the eye. If therefore your eye is good, your whole body will be full of light. But if your eye is bad, your whole body will be full of darkness. If therefore the light that is in you is darkness, how great is that darkness!"  — Matthew 6:21-23 </vt:lpstr>
      <vt:lpstr>"No one can serve two masters; for either he will hate the one and love the other, or else he will be loyal to the one and despise the other. You cannot serve God and mammon. — Matthew 6:24 </vt:lpstr>
      <vt:lpstr>"No servant can serve two masters; for either he will hate the one and love the other, or else he will be loyal to the one and despise the other. You cannot serve God and mammon." — Luke 16:13 </vt:lpstr>
      <vt:lpstr>Woe to those who devise iniquity, And work out evil on their beds! At morning light they practice it, Because it is in the power of their hand. They covet fields and take them by violence, Also houses, and seize them. So they oppress a man and his house, A man and his inheritance. — Micah 2:1-2 </vt:lpstr>
      <vt:lpstr>So when Jesus heard these things, He said to him, "You still lack one thing. Sell all that you have and distribute to the poor, and you will have treasure in heaven; and come, follow Me." But when he heard this, he became very sorrowful, for he was very rich.      — Luke 18:22-23  </vt:lpstr>
      <vt:lpstr>And when Jesus saw that he became very sorrowful, He said, "How hard it is for those who have riches to enter the kingdom of God! For it is easier for a camel to go through the eye of a needle than for a rich man to enter the kingdom of God." — Luke 18:24-25</vt:lpstr>
      <vt:lpstr>"And again I say to you, it is easier for a camel to go through the eye of a needle than for a rich man to enter the kingdom of God."               — Matthew 19:24  </vt:lpstr>
      <vt:lpstr>Command those who are rich in this present age not to be haughty, nor    to trust in uncertain riches but in      the living God, who gives us richly      all things to enjoy. Let them do good, that they be rich in good works, ready to give, willing to share, storing up for themselves a good foundation for the time to come, that they may lay hold on eternal life. — 1st Timothy 6:17-19 </vt:lpstr>
      <vt:lpstr>PowerPoint Presentation</vt:lpstr>
      <vt:lpstr>PowerPoint Presentation</vt:lpstr>
      <vt:lpstr>PowerPoint Presentation</vt:lpstr>
      <vt:lpstr>PowerPoint Presentation</vt:lpstr>
      <vt:lpstr>"So they come to you as people do, they sit before you as My people, and they hear your words, but they do not do them; for with their mouth they show much love, but their hearts pursue their    own gain. — Ezekiel 33:31 </vt:lpstr>
      <vt:lpstr>For this you know, that no fornicator, unclean person, nor covetous man, who is an idolater, has any inheritance in the kingdom of Christ and God.              — Ephesians 5:5  </vt:lpstr>
      <vt:lpstr>"For whoever desires to save his life will lose it, but whoever loses his life for My sake will find it. For what profit is it to a man if he gains the whole world, and loses his own soul? Or what will a man give in exchange for his soul?"       — Matthew 16:25 </vt:lpstr>
      <vt:lpstr>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 1st John 2:15-17 </vt:lpstr>
      <vt:lpstr>You lust and do not have. You murder and covet and cannot obtain. You fight and war. Yet you do not have because you do not ask. You ask and do not receive, because you ask amiss, that you may spend it on your pleasures. Adulterers and adulteresses! Do you not know that friendship with the world is enmity with God? Whoever therefore wants to be a friend of the world makes himself an enemy of God. — James 4:2-4</vt:lpstr>
      <vt:lpstr>Owe no one anything except to love one another, for he who loves another has fulfilled the law. For the commandments, "You shall not commit adultery," "You shall not murder," "You shall not steal," "You shall not bear false witness," "You shall       not covet," and if there is  any other commandment, are all summed up in this saying, namely, "You shall love your neighbor as yourself." Love does no harm to a neighbor; therefore love is the fulfillment of the law. — Romans 13:8-10 </vt:lpstr>
      <vt:lpstr>PowerPoint Presentation</vt:lpstr>
      <vt:lpstr>Now the works of the flesh are evident, which are: adultery, fornication, uncleanness, lewdness, idolatry, sorcery, hatred, contentions, jealousies, outbursts of wrath, selfish ambitions, dissensions, heresies, envy, murders, drunkenness, revelries, and the like; of which I tell you beforehand, just as I also told you in time past, that those who practice such things will not inherit the kingdom of God.          — Galatians 5:19-21 </vt:lpstr>
      <vt:lpstr>I wrote to you in my epistle       not to keep company with sexually immoral people. Yet I certainly  did not mean with the sexually immoral people of this world, or with the covetous, or extortioners, or idolaters, since then you would need to go out of the world. — 1st Corinthians 5:9-10 </vt:lpstr>
      <vt:lpstr>But now I have written to            you not to keep company with anyone named a brother, who       is sexually immoral, or covetous, or an idolater, or a reviler, or a drunkard, or an extortioner -- not even to eat with such a person.     — 1st  Corinthians 5:11  </vt:lpstr>
      <vt:lpstr>"Now these are the ones sown among thorns; they are the ones who hear the word, and the cares of this world, the deceitfulness of riches, and the desires for other things entering in choke the word, and it becomes unfruitful."                — Mark 4:18-19  </vt:lpstr>
      <vt:lpstr>For there are many insubordinate, both idle talkers and deceivers, especially those of the circumcision, whose mouths must be stopped, who subvert whole households, teaching things which they ought not, for the sake of dishonest gain. — Titus 1:10-11 </vt:lpstr>
      <vt:lpstr>"I have coveted no one's silver or gold or apparel. Yes, you yourselves know that these hands have provided for my necessities, and for those who were with me. I have shown you in every way, by laboring like this, that you must support the weak. And remember the words of the Lord Jesus, that He said,  'It is more blessed to give than to receive.'" — Acts 20:33-35 </vt:lpstr>
      <vt:lpstr>"Therefore, whatever you         want men to do to you, do           also to them, for this is the         Law and the Prophets."                                — Matthew 7:12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484</cp:revision>
  <dcterms:created xsi:type="dcterms:W3CDTF">2014-04-12T23:55:49Z</dcterms:created>
  <dcterms:modified xsi:type="dcterms:W3CDTF">2020-01-13T00:53:34Z</dcterms:modified>
</cp:coreProperties>
</file>