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0"/>
  </p:notesMasterIdLst>
  <p:sldIdLst>
    <p:sldId id="256" r:id="rId2"/>
    <p:sldId id="346" r:id="rId3"/>
    <p:sldId id="377" r:id="rId4"/>
    <p:sldId id="364" r:id="rId5"/>
    <p:sldId id="365" r:id="rId6"/>
    <p:sldId id="366" r:id="rId7"/>
    <p:sldId id="367" r:id="rId8"/>
    <p:sldId id="368" r:id="rId9"/>
    <p:sldId id="440" r:id="rId10"/>
    <p:sldId id="648" r:id="rId11"/>
    <p:sldId id="369" r:id="rId12"/>
    <p:sldId id="374" r:id="rId13"/>
    <p:sldId id="372" r:id="rId14"/>
    <p:sldId id="371" r:id="rId15"/>
    <p:sldId id="375" r:id="rId16"/>
    <p:sldId id="373" r:id="rId17"/>
    <p:sldId id="370" r:id="rId18"/>
    <p:sldId id="376" r:id="rId19"/>
    <p:sldId id="378" r:id="rId20"/>
    <p:sldId id="379" r:id="rId21"/>
    <p:sldId id="380" r:id="rId22"/>
    <p:sldId id="381" r:id="rId23"/>
    <p:sldId id="382" r:id="rId24"/>
    <p:sldId id="641" r:id="rId25"/>
    <p:sldId id="640" r:id="rId26"/>
    <p:sldId id="427" r:id="rId27"/>
    <p:sldId id="428" r:id="rId28"/>
    <p:sldId id="434" r:id="rId29"/>
    <p:sldId id="442" r:id="rId30"/>
    <p:sldId id="384" r:id="rId31"/>
    <p:sldId id="385" r:id="rId32"/>
    <p:sldId id="386" r:id="rId33"/>
    <p:sldId id="387" r:id="rId34"/>
    <p:sldId id="388" r:id="rId35"/>
    <p:sldId id="389" r:id="rId36"/>
    <p:sldId id="390" r:id="rId37"/>
    <p:sldId id="391" r:id="rId38"/>
    <p:sldId id="392" r:id="rId39"/>
    <p:sldId id="393" r:id="rId40"/>
    <p:sldId id="394" r:id="rId41"/>
    <p:sldId id="395" r:id="rId42"/>
    <p:sldId id="396" r:id="rId43"/>
    <p:sldId id="397" r:id="rId44"/>
    <p:sldId id="398" r:id="rId45"/>
    <p:sldId id="399" r:id="rId46"/>
    <p:sldId id="400" r:id="rId47"/>
    <p:sldId id="401" r:id="rId48"/>
    <p:sldId id="402" r:id="rId49"/>
    <p:sldId id="403" r:id="rId50"/>
    <p:sldId id="404" r:id="rId51"/>
    <p:sldId id="649" r:id="rId52"/>
    <p:sldId id="405" r:id="rId53"/>
    <p:sldId id="406" r:id="rId54"/>
    <p:sldId id="643" r:id="rId55"/>
    <p:sldId id="642" r:id="rId56"/>
    <p:sldId id="429" r:id="rId57"/>
    <p:sldId id="430" r:id="rId58"/>
    <p:sldId id="435" r:id="rId59"/>
    <p:sldId id="444" r:id="rId60"/>
    <p:sldId id="408" r:id="rId61"/>
    <p:sldId id="409" r:id="rId62"/>
    <p:sldId id="410" r:id="rId63"/>
    <p:sldId id="411" r:id="rId64"/>
    <p:sldId id="412" r:id="rId65"/>
    <p:sldId id="413" r:id="rId66"/>
    <p:sldId id="414" r:id="rId67"/>
    <p:sldId id="415" r:id="rId68"/>
    <p:sldId id="416" r:id="rId69"/>
    <p:sldId id="417" r:id="rId70"/>
    <p:sldId id="441" r:id="rId71"/>
    <p:sldId id="418" r:id="rId72"/>
    <p:sldId id="419" r:id="rId73"/>
    <p:sldId id="420" r:id="rId74"/>
    <p:sldId id="422" r:id="rId75"/>
    <p:sldId id="421" r:id="rId76"/>
    <p:sldId id="423" r:id="rId77"/>
    <p:sldId id="424" r:id="rId78"/>
    <p:sldId id="425" r:id="rId79"/>
    <p:sldId id="426" r:id="rId80"/>
    <p:sldId id="431" r:id="rId81"/>
    <p:sldId id="432" r:id="rId82"/>
    <p:sldId id="645" r:id="rId83"/>
    <p:sldId id="644" r:id="rId84"/>
    <p:sldId id="350" r:id="rId85"/>
    <p:sldId id="283" r:id="rId86"/>
    <p:sldId id="445" r:id="rId87"/>
    <p:sldId id="436" r:id="rId88"/>
    <p:sldId id="438" r:id="rId8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00"/>
    <a:srgbClr val="CC66FF"/>
    <a:srgbClr val="FFFFCC"/>
    <a:srgbClr val="FF9900"/>
    <a:srgbClr val="0066FF"/>
    <a:srgbClr val="CCECFF"/>
    <a:srgbClr val="93FF71"/>
    <a:srgbClr val="66FF33"/>
    <a:srgbClr val="9BAEBF"/>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7861" autoAdjust="0"/>
    <p:restoredTop sz="88889" autoAdjust="0"/>
  </p:normalViewPr>
  <p:slideViewPr>
    <p:cSldViewPr snapToGrid="0">
      <p:cViewPr varScale="1">
        <p:scale>
          <a:sx n="85" d="100"/>
          <a:sy n="85" d="100"/>
        </p:scale>
        <p:origin x="1002" y="78"/>
      </p:cViewPr>
      <p:guideLst>
        <p:guide orient="horz" pos="2160"/>
        <p:guide pos="2880"/>
      </p:guideLst>
    </p:cSldViewPr>
  </p:slideViewPr>
  <p:notesTextViewPr>
    <p:cViewPr>
      <p:scale>
        <a:sx n="100" d="100"/>
        <a:sy n="100" d="100"/>
      </p:scale>
      <p:origin x="0" y="0"/>
    </p:cViewPr>
  </p:notesTextViewPr>
  <p:sorterViewPr>
    <p:cViewPr>
      <p:scale>
        <a:sx n="25" d="100"/>
        <a:sy n="2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3/26/2021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 has no depth of distance.</a:t>
            </a:r>
          </a:p>
        </p:txBody>
      </p:sp>
      <p:sp>
        <p:nvSpPr>
          <p:cNvPr id="4" name="Slide Number Placeholder 3"/>
          <p:cNvSpPr>
            <a:spLocks noGrp="1"/>
          </p:cNvSpPr>
          <p:nvPr>
            <p:ph type="sldNum" sz="quarter" idx="10"/>
          </p:nvPr>
        </p:nvSpPr>
        <p:spPr/>
        <p:txBody>
          <a:bodyPr/>
          <a:lstStyle/>
          <a:p>
            <a:fld id="{9C51D9B6-958F-4022-8446-FFC7E7C9F731}" type="slidenum">
              <a:rPr lang="en-US" smtClean="0"/>
              <a:t>1</a:t>
            </a:fld>
            <a:endParaRPr lang="en-US"/>
          </a:p>
        </p:txBody>
      </p:sp>
    </p:spTree>
    <p:extLst>
      <p:ext uri="{BB962C8B-B14F-4D97-AF65-F5344CB8AC3E}">
        <p14:creationId xmlns:p14="http://schemas.microsoft.com/office/powerpoint/2010/main" val="4076914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917684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pride of the Jewish elite refused to believe John had the authority cause such a happening that he had created. John humbly and boastfully proclaimed the coming of the Great One was at hand.</a:t>
            </a:r>
          </a:p>
        </p:txBody>
      </p:sp>
      <p:sp>
        <p:nvSpPr>
          <p:cNvPr id="4" name="Slide Number Placeholder 3"/>
          <p:cNvSpPr>
            <a:spLocks noGrp="1"/>
          </p:cNvSpPr>
          <p:nvPr>
            <p:ph type="sldNum" sz="quarter" idx="10"/>
          </p:nvPr>
        </p:nvSpPr>
        <p:spPr/>
        <p:txBody>
          <a:bodyPr/>
          <a:lstStyle/>
          <a:p>
            <a:fld id="{9C51D9B6-958F-4022-8446-FFC7E7C9F731}" type="slidenum">
              <a:rPr lang="en-US" smtClean="0"/>
              <a:t>11</a:t>
            </a:fld>
            <a:endParaRPr lang="en-US"/>
          </a:p>
        </p:txBody>
      </p:sp>
    </p:spTree>
    <p:extLst>
      <p:ext uri="{BB962C8B-B14F-4D97-AF65-F5344CB8AC3E}">
        <p14:creationId xmlns:p14="http://schemas.microsoft.com/office/powerpoint/2010/main" val="1015485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a:t>
            </a:r>
            <a:r>
              <a:rPr lang="en-US" baseline="0" dirty="0"/>
              <a:t> as many who have followed, are obedient servants of God Almighty, in view of not directly seeing Him obey His call.</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12</a:t>
            </a:fld>
            <a:endParaRPr lang="en-US"/>
          </a:p>
        </p:txBody>
      </p:sp>
    </p:spTree>
    <p:extLst>
      <p:ext uri="{BB962C8B-B14F-4D97-AF65-F5344CB8AC3E}">
        <p14:creationId xmlns:p14="http://schemas.microsoft.com/office/powerpoint/2010/main" val="1814236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came that John saw Jesus for who He truly was.</a:t>
            </a:r>
          </a:p>
        </p:txBody>
      </p:sp>
      <p:sp>
        <p:nvSpPr>
          <p:cNvPr id="4" name="Slide Number Placeholder 3"/>
          <p:cNvSpPr>
            <a:spLocks noGrp="1"/>
          </p:cNvSpPr>
          <p:nvPr>
            <p:ph type="sldNum" sz="quarter" idx="10"/>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1840549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fell before his Great God and Savior pleading for mercy.</a:t>
            </a:r>
          </a:p>
        </p:txBody>
      </p:sp>
      <p:sp>
        <p:nvSpPr>
          <p:cNvPr id="4" name="Slide Number Placeholder 3"/>
          <p:cNvSpPr>
            <a:spLocks noGrp="1"/>
          </p:cNvSpPr>
          <p:nvPr>
            <p:ph type="sldNum" sz="quarter" idx="10"/>
          </p:nvPr>
        </p:nvSpPr>
        <p:spPr/>
        <p:txBody>
          <a:bodyPr/>
          <a:lstStyle/>
          <a:p>
            <a:fld id="{9C51D9B6-958F-4022-8446-FFC7E7C9F731}" type="slidenum">
              <a:rPr lang="en-US" smtClean="0"/>
              <a:t>14</a:t>
            </a:fld>
            <a:endParaRPr lang="en-US"/>
          </a:p>
        </p:txBody>
      </p:sp>
    </p:spTree>
    <p:extLst>
      <p:ext uri="{BB962C8B-B14F-4D97-AF65-F5344CB8AC3E}">
        <p14:creationId xmlns:p14="http://schemas.microsoft.com/office/powerpoint/2010/main" val="3906538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was witness to the blessing God Himself wrought upon the earth.</a:t>
            </a:r>
          </a:p>
        </p:txBody>
      </p:sp>
      <p:sp>
        <p:nvSpPr>
          <p:cNvPr id="4" name="Slide Number Placeholder 3"/>
          <p:cNvSpPr>
            <a:spLocks noGrp="1"/>
          </p:cNvSpPr>
          <p:nvPr>
            <p:ph type="sldNum" sz="quarter" idx="10"/>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756151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proclaimed Jesus’ superiority, to his preaching, as Jesus was set to establish what God had planned before time began, in the plan of salvation for man. </a:t>
            </a:r>
          </a:p>
        </p:txBody>
      </p:sp>
      <p:sp>
        <p:nvSpPr>
          <p:cNvPr id="4" name="Slide Number Placeholder 3"/>
          <p:cNvSpPr>
            <a:spLocks noGrp="1"/>
          </p:cNvSpPr>
          <p:nvPr>
            <p:ph type="sldNum" sz="quarter" idx="10"/>
          </p:nvPr>
        </p:nvSpPr>
        <p:spPr/>
        <p:txBody>
          <a:bodyPr/>
          <a:lstStyle/>
          <a:p>
            <a:fld id="{9C51D9B6-958F-4022-8446-FFC7E7C9F731}" type="slidenum">
              <a:rPr lang="en-US" smtClean="0"/>
              <a:t>16</a:t>
            </a:fld>
            <a:endParaRPr lang="en-US"/>
          </a:p>
        </p:txBody>
      </p:sp>
    </p:spTree>
    <p:extLst>
      <p:ext uri="{BB962C8B-B14F-4D97-AF65-F5344CB8AC3E}">
        <p14:creationId xmlns:p14="http://schemas.microsoft.com/office/powerpoint/2010/main" val="35961710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has occurred as it is.</a:t>
            </a:r>
          </a:p>
        </p:txBody>
      </p:sp>
      <p:sp>
        <p:nvSpPr>
          <p:cNvPr id="4" name="Slide Number Placeholder 3"/>
          <p:cNvSpPr>
            <a:spLocks noGrp="1"/>
          </p:cNvSpPr>
          <p:nvPr>
            <p:ph type="sldNum" sz="quarter" idx="10"/>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3354753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a:t>
            </a:r>
            <a:r>
              <a:rPr lang="en-US" baseline="0" dirty="0"/>
              <a:t> the baptism of Jesus, the advance of baptisms overtook the land.</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3010588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Pharisees, seeing the loss of influence and power, sought to belittle this baptism movement, seeking for Jesus Himself.</a:t>
            </a:r>
          </a:p>
        </p:txBody>
      </p:sp>
      <p:sp>
        <p:nvSpPr>
          <p:cNvPr id="4" name="Slide Number Placeholder 3"/>
          <p:cNvSpPr>
            <a:spLocks noGrp="1"/>
          </p:cNvSpPr>
          <p:nvPr>
            <p:ph type="sldNum" sz="quarter" idx="10"/>
          </p:nvPr>
        </p:nvSpPr>
        <p:spPr/>
        <p:txBody>
          <a:bodyPr/>
          <a:lstStyle/>
          <a:p>
            <a:fld id="{9C51D9B6-958F-4022-8446-FFC7E7C9F731}" type="slidenum">
              <a:rPr lang="en-US" smtClean="0"/>
              <a:t>19</a:t>
            </a:fld>
            <a:endParaRPr lang="en-US"/>
          </a:p>
        </p:txBody>
      </p:sp>
    </p:spTree>
    <p:extLst>
      <p:ext uri="{BB962C8B-B14F-4D97-AF65-F5344CB8AC3E}">
        <p14:creationId xmlns:p14="http://schemas.microsoft.com/office/powerpoint/2010/main" val="2715383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Lord God calls for the return of His children.</a:t>
            </a:r>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John’s ministry, Jesus rose to prominence. Our faith is all about the life, death,</a:t>
            </a:r>
            <a:r>
              <a:rPr lang="en-US" baseline="0" dirty="0"/>
              <a:t> and resurrection of Christ and how God wants us to know Him.</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20</a:t>
            </a:fld>
            <a:endParaRPr lang="en-US"/>
          </a:p>
        </p:txBody>
      </p:sp>
    </p:spTree>
    <p:extLst>
      <p:ext uri="{BB962C8B-B14F-4D97-AF65-F5344CB8AC3E}">
        <p14:creationId xmlns:p14="http://schemas.microsoft.com/office/powerpoint/2010/main" val="22534419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church of Christ settled,</a:t>
            </a:r>
            <a:r>
              <a:rPr lang="en-US" baseline="0" dirty="0"/>
              <a:t> the baptism of John was only meant to be a prelude to introduce our now famous baptism into Him.</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21</a:t>
            </a:fld>
            <a:endParaRPr lang="en-US"/>
          </a:p>
        </p:txBody>
      </p:sp>
    </p:spTree>
    <p:extLst>
      <p:ext uri="{BB962C8B-B14F-4D97-AF65-F5344CB8AC3E}">
        <p14:creationId xmlns:p14="http://schemas.microsoft.com/office/powerpoint/2010/main" val="3312291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early church made it</a:t>
            </a:r>
            <a:r>
              <a:rPr lang="en-US" baseline="0" dirty="0"/>
              <a:t> clear Jesus was our Savior, and John’s baptism was replaced by baptism into Jesus Himself.</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22</a:t>
            </a:fld>
            <a:endParaRPr lang="en-US"/>
          </a:p>
        </p:txBody>
      </p:sp>
    </p:spTree>
    <p:extLst>
      <p:ext uri="{BB962C8B-B14F-4D97-AF65-F5344CB8AC3E}">
        <p14:creationId xmlns:p14="http://schemas.microsoft.com/office/powerpoint/2010/main" val="29769207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Christ is the fulfilment of all things God would have us to know. Baptism is not just an act of obedience or casual fulfilment to the word, but an act of genuine belief.</a:t>
            </a:r>
          </a:p>
        </p:txBody>
      </p:sp>
      <p:sp>
        <p:nvSpPr>
          <p:cNvPr id="4" name="Slide Number Placeholder 3"/>
          <p:cNvSpPr>
            <a:spLocks noGrp="1"/>
          </p:cNvSpPr>
          <p:nvPr>
            <p:ph type="sldNum" sz="quarter" idx="10"/>
          </p:nvPr>
        </p:nvSpPr>
        <p:spPr/>
        <p:txBody>
          <a:bodyPr/>
          <a:lstStyle/>
          <a:p>
            <a:fld id="{9C51D9B6-958F-4022-8446-FFC7E7C9F731}" type="slidenum">
              <a:rPr lang="en-US" smtClean="0"/>
              <a:t>23</a:t>
            </a:fld>
            <a:endParaRPr lang="en-US"/>
          </a:p>
        </p:txBody>
      </p:sp>
    </p:spTree>
    <p:extLst>
      <p:ext uri="{BB962C8B-B14F-4D97-AF65-F5344CB8AC3E}">
        <p14:creationId xmlns:p14="http://schemas.microsoft.com/office/powerpoint/2010/main" val="36285154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in fact that God takes precedence.</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24</a:t>
            </a:fld>
            <a:endParaRPr lang="en-US"/>
          </a:p>
        </p:txBody>
      </p:sp>
    </p:spTree>
    <p:extLst>
      <p:ext uri="{BB962C8B-B14F-4D97-AF65-F5344CB8AC3E}">
        <p14:creationId xmlns:p14="http://schemas.microsoft.com/office/powerpoint/2010/main" val="17808945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Baptism is a cleansing of a soul from all previous sin</a:t>
            </a:r>
          </a:p>
        </p:txBody>
      </p:sp>
      <p:sp>
        <p:nvSpPr>
          <p:cNvPr id="4" name="Slide Number Placeholder 3"/>
          <p:cNvSpPr>
            <a:spLocks noGrp="1"/>
          </p:cNvSpPr>
          <p:nvPr>
            <p:ph type="sldNum" sz="quarter" idx="10"/>
          </p:nvPr>
        </p:nvSpPr>
        <p:spPr/>
        <p:txBody>
          <a:bodyPr/>
          <a:lstStyle/>
          <a:p>
            <a:fld id="{934C9568-E3D6-45BA-A626-EF0F78B9350D}" type="slidenum">
              <a:rPr lang="en-US" smtClean="0"/>
              <a:t>26</a:t>
            </a:fld>
            <a:endParaRPr lang="en-US"/>
          </a:p>
        </p:txBody>
      </p:sp>
    </p:spTree>
    <p:extLst>
      <p:ext uri="{BB962C8B-B14F-4D97-AF65-F5344CB8AC3E}">
        <p14:creationId xmlns:p14="http://schemas.microsoft.com/office/powerpoint/2010/main" val="15218581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 has only the clarity of nothing.</a:t>
            </a:r>
          </a:p>
        </p:txBody>
      </p:sp>
      <p:sp>
        <p:nvSpPr>
          <p:cNvPr id="4" name="Slide Number Placeholder 3"/>
          <p:cNvSpPr>
            <a:spLocks noGrp="1"/>
          </p:cNvSpPr>
          <p:nvPr>
            <p:ph type="sldNum" sz="quarter" idx="10"/>
          </p:nvPr>
        </p:nvSpPr>
        <p:spPr/>
        <p:txBody>
          <a:bodyPr/>
          <a:lstStyle/>
          <a:p>
            <a:fld id="{9C51D9B6-958F-4022-8446-FFC7E7C9F731}" type="slidenum">
              <a:rPr lang="en-US" smtClean="0"/>
              <a:t>27</a:t>
            </a:fld>
            <a:endParaRPr lang="en-US"/>
          </a:p>
        </p:txBody>
      </p:sp>
    </p:spTree>
    <p:extLst>
      <p:ext uri="{BB962C8B-B14F-4D97-AF65-F5344CB8AC3E}">
        <p14:creationId xmlns:p14="http://schemas.microsoft.com/office/powerpoint/2010/main" val="30486254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Baptism is the answer of a good conscience to His call.</a:t>
            </a:r>
          </a:p>
        </p:txBody>
      </p:sp>
      <p:sp>
        <p:nvSpPr>
          <p:cNvPr id="4" name="Slide Number Placeholder 3"/>
          <p:cNvSpPr>
            <a:spLocks noGrp="1"/>
          </p:cNvSpPr>
          <p:nvPr>
            <p:ph type="sldNum" sz="quarter" idx="10"/>
          </p:nvPr>
        </p:nvSpPr>
        <p:spPr/>
        <p:txBody>
          <a:bodyPr/>
          <a:lstStyle/>
          <a:p>
            <a:fld id="{934C9568-E3D6-45BA-A626-EF0F78B9350D}" type="slidenum">
              <a:rPr lang="en-US" smtClean="0"/>
              <a:t>28</a:t>
            </a:fld>
            <a:endParaRPr lang="en-US"/>
          </a:p>
        </p:txBody>
      </p:sp>
    </p:spTree>
    <p:extLst>
      <p:ext uri="{BB962C8B-B14F-4D97-AF65-F5344CB8AC3E}">
        <p14:creationId xmlns:p14="http://schemas.microsoft.com/office/powerpoint/2010/main" val="36697594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various types of baptism. The baptism of Moses through the Red Sea. Joh</a:t>
            </a:r>
            <a:r>
              <a:rPr lang="en-US" baseline="0" dirty="0"/>
              <a:t>n’s baptism of repentance for the remission of sins. The baptism of suffering Christ and His apostles endured. The great commission water baptism remains and has come as a command of God. The baptism of the Holy Spirit, as God finalized His anointing upon the earth where men live, has blessed us all in the knowledge of Him. A fire baptism cleansing the evils of creation is yet to occur as all rise back to His Spirit. There can be no substitute for an individuals accountability directly to God, and the dead rise no more, making it impossible for choices, made or not made, to be altered or changed once mortal death has occurred.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1328313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God who calls us to cease from evil and wash ourselves in the truth of His light.</a:t>
            </a:r>
          </a:p>
        </p:txBody>
      </p:sp>
      <p:sp>
        <p:nvSpPr>
          <p:cNvPr id="4" name="Slide Number Placeholder 3"/>
          <p:cNvSpPr>
            <a:spLocks noGrp="1"/>
          </p:cNvSpPr>
          <p:nvPr>
            <p:ph type="sldNum" sz="quarter" idx="10"/>
          </p:nvPr>
        </p:nvSpPr>
        <p:spPr/>
        <p:txBody>
          <a:bodyPr/>
          <a:lstStyle/>
          <a:p>
            <a:fld id="{9C51D9B6-958F-4022-8446-FFC7E7C9F731}" type="slidenum">
              <a:rPr lang="en-US" smtClean="0"/>
              <a:t>30</a:t>
            </a:fld>
            <a:endParaRPr lang="en-US"/>
          </a:p>
        </p:txBody>
      </p:sp>
    </p:spTree>
    <p:extLst>
      <p:ext uri="{BB962C8B-B14F-4D97-AF65-F5344CB8AC3E}">
        <p14:creationId xmlns:p14="http://schemas.microsoft.com/office/powerpoint/2010/main" val="2638818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various types of baptism. The baptism of Moses through the Red Sea. Joh</a:t>
            </a:r>
            <a:r>
              <a:rPr lang="en-US" baseline="0" dirty="0"/>
              <a:t>n’s baptism of repentance for the remission of sins. The baptism of suffering Christ and His apostles endured. The great commission water baptism remains and has come as a command of God. The baptism of the Holy Spirit, as God finalized His anointing upon the earth where men live, has blessed us all in the knowledge of Him. A fire baptism cleansing the evils of creation is yet to occur as all rise back to His Spirit. There can be no substitute for an individuals accountability directly to God, and the dead rise no more, making it impossible for choices, made or not made, to be altered or changed once mortal death has occurred.</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18464932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can only find spiritual cleanness</a:t>
            </a:r>
            <a:r>
              <a:rPr lang="en-US" baseline="0" dirty="0"/>
              <a:t> from the inside where the heart</a:t>
            </a:r>
            <a:r>
              <a:rPr lang="en-US" dirty="0"/>
              <a:t> dwells. The outside mask more often conceals hidden agendas of self seeking.</a:t>
            </a:r>
          </a:p>
        </p:txBody>
      </p:sp>
      <p:sp>
        <p:nvSpPr>
          <p:cNvPr id="4" name="Slide Number Placeholder 3"/>
          <p:cNvSpPr>
            <a:spLocks noGrp="1"/>
          </p:cNvSpPr>
          <p:nvPr>
            <p:ph type="sldNum" sz="quarter" idx="10"/>
          </p:nvPr>
        </p:nvSpPr>
        <p:spPr/>
        <p:txBody>
          <a:bodyPr/>
          <a:lstStyle/>
          <a:p>
            <a:fld id="{9C51D9B6-958F-4022-8446-FFC7E7C9F731}" type="slidenum">
              <a:rPr lang="en-US" smtClean="0"/>
              <a:t>31</a:t>
            </a:fld>
            <a:endParaRPr lang="en-US"/>
          </a:p>
        </p:txBody>
      </p:sp>
    </p:spTree>
    <p:extLst>
      <p:ext uri="{BB962C8B-B14F-4D97-AF65-F5344CB8AC3E}">
        <p14:creationId xmlns:p14="http://schemas.microsoft.com/office/powerpoint/2010/main" val="3245366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 call to be transparent purging the hypocrisy that blinds a soul in lies.</a:t>
            </a:r>
          </a:p>
        </p:txBody>
      </p:sp>
      <p:sp>
        <p:nvSpPr>
          <p:cNvPr id="4" name="Slide Number Placeholder 3"/>
          <p:cNvSpPr>
            <a:spLocks noGrp="1"/>
          </p:cNvSpPr>
          <p:nvPr>
            <p:ph type="sldNum" sz="quarter" idx="10"/>
          </p:nvPr>
        </p:nvSpPr>
        <p:spPr/>
        <p:txBody>
          <a:bodyPr/>
          <a:lstStyle/>
          <a:p>
            <a:fld id="{9C51D9B6-958F-4022-8446-FFC7E7C9F731}" type="slidenum">
              <a:rPr lang="en-US" smtClean="0"/>
              <a:t>32</a:t>
            </a:fld>
            <a:endParaRPr lang="en-US"/>
          </a:p>
        </p:txBody>
      </p:sp>
    </p:spTree>
    <p:extLst>
      <p:ext uri="{BB962C8B-B14F-4D97-AF65-F5344CB8AC3E}">
        <p14:creationId xmlns:p14="http://schemas.microsoft.com/office/powerpoint/2010/main" val="22088671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through Jesus that we received the blessings, showered upon us all, by the Holy Spirit. To be immersed in the Holy Spirt is to be open to the very truth of God Himself.</a:t>
            </a:r>
          </a:p>
        </p:txBody>
      </p:sp>
      <p:sp>
        <p:nvSpPr>
          <p:cNvPr id="4" name="Slide Number Placeholder 3"/>
          <p:cNvSpPr>
            <a:spLocks noGrp="1"/>
          </p:cNvSpPr>
          <p:nvPr>
            <p:ph type="sldNum" sz="quarter" idx="10"/>
          </p:nvPr>
        </p:nvSpPr>
        <p:spPr/>
        <p:txBody>
          <a:bodyPr/>
          <a:lstStyle/>
          <a:p>
            <a:fld id="{9C51D9B6-958F-4022-8446-FFC7E7C9F731}" type="slidenum">
              <a:rPr lang="en-US" smtClean="0"/>
              <a:t>33</a:t>
            </a:fld>
            <a:endParaRPr lang="en-US"/>
          </a:p>
        </p:txBody>
      </p:sp>
    </p:spTree>
    <p:extLst>
      <p:ext uri="{BB962C8B-B14F-4D97-AF65-F5344CB8AC3E}">
        <p14:creationId xmlns:p14="http://schemas.microsoft.com/office/powerpoint/2010/main" val="7755491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through Jesus that salvation is offered with the definite expectation of judgment.</a:t>
            </a:r>
          </a:p>
        </p:txBody>
      </p:sp>
      <p:sp>
        <p:nvSpPr>
          <p:cNvPr id="4" name="Slide Number Placeholder 3"/>
          <p:cNvSpPr>
            <a:spLocks noGrp="1"/>
          </p:cNvSpPr>
          <p:nvPr>
            <p:ph type="sldNum" sz="quarter" idx="10"/>
          </p:nvPr>
        </p:nvSpPr>
        <p:spPr/>
        <p:txBody>
          <a:bodyPr/>
          <a:lstStyle/>
          <a:p>
            <a:fld id="{9C51D9B6-958F-4022-8446-FFC7E7C9F731}" type="slidenum">
              <a:rPr lang="en-US" smtClean="0"/>
              <a:t>34</a:t>
            </a:fld>
            <a:endParaRPr lang="en-US"/>
          </a:p>
        </p:txBody>
      </p:sp>
    </p:spTree>
    <p:extLst>
      <p:ext uri="{BB962C8B-B14F-4D97-AF65-F5344CB8AC3E}">
        <p14:creationId xmlns:p14="http://schemas.microsoft.com/office/powerpoint/2010/main" val="25977447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Himself told the Apostles of the coming of His kingdom through the Holy Spirit of truth.</a:t>
            </a:r>
          </a:p>
        </p:txBody>
      </p:sp>
      <p:sp>
        <p:nvSpPr>
          <p:cNvPr id="4" name="Slide Number Placeholder 3"/>
          <p:cNvSpPr>
            <a:spLocks noGrp="1"/>
          </p:cNvSpPr>
          <p:nvPr>
            <p:ph type="sldNum" sz="quarter" idx="10"/>
          </p:nvPr>
        </p:nvSpPr>
        <p:spPr/>
        <p:txBody>
          <a:bodyPr/>
          <a:lstStyle/>
          <a:p>
            <a:fld id="{9C51D9B6-958F-4022-8446-FFC7E7C9F731}" type="slidenum">
              <a:rPr lang="en-US" smtClean="0"/>
              <a:t>35</a:t>
            </a:fld>
            <a:endParaRPr lang="en-US"/>
          </a:p>
        </p:txBody>
      </p:sp>
    </p:spTree>
    <p:extLst>
      <p:ext uri="{BB962C8B-B14F-4D97-AF65-F5344CB8AC3E}">
        <p14:creationId xmlns:p14="http://schemas.microsoft.com/office/powerpoint/2010/main" val="27697624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Day of Pentecost, Jesus ascended and the Holy</a:t>
            </a:r>
            <a:r>
              <a:rPr lang="en-US" baseline="0" dirty="0"/>
              <a:t> Spirit descended upon those present as they became immersed in Him, His Spirit.</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36</a:t>
            </a:fld>
            <a:endParaRPr lang="en-US"/>
          </a:p>
        </p:txBody>
      </p:sp>
    </p:spTree>
    <p:extLst>
      <p:ext uri="{BB962C8B-B14F-4D97-AF65-F5344CB8AC3E}">
        <p14:creationId xmlns:p14="http://schemas.microsoft.com/office/powerpoint/2010/main" val="3058102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Miraculous happens occurred as the Holy Spirit</a:t>
            </a:r>
            <a:r>
              <a:rPr lang="en-US" baseline="0" dirty="0"/>
              <a:t> moved the mere flesh of man.</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37</a:t>
            </a:fld>
            <a:endParaRPr lang="en-US"/>
          </a:p>
        </p:txBody>
      </p:sp>
    </p:spTree>
    <p:extLst>
      <p:ext uri="{BB962C8B-B14F-4D97-AF65-F5344CB8AC3E}">
        <p14:creationId xmlns:p14="http://schemas.microsoft.com/office/powerpoint/2010/main" val="15164301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Holy Spirit</a:t>
            </a:r>
            <a:r>
              <a:rPr lang="en-US" baseline="0" dirty="0"/>
              <a:t> continued to be poured out upon the Gentiles, as God’s call to all is now abundantly clear.</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38</a:t>
            </a:fld>
            <a:endParaRPr lang="en-US"/>
          </a:p>
        </p:txBody>
      </p:sp>
    </p:spTree>
    <p:extLst>
      <p:ext uri="{BB962C8B-B14F-4D97-AF65-F5344CB8AC3E}">
        <p14:creationId xmlns:p14="http://schemas.microsoft.com/office/powerpoint/2010/main" val="32655498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refuses none who come asking for His mercy and grace, if in accordance with His will.</a:t>
            </a:r>
          </a:p>
        </p:txBody>
      </p:sp>
      <p:sp>
        <p:nvSpPr>
          <p:cNvPr id="4" name="Slide Number Placeholder 3"/>
          <p:cNvSpPr>
            <a:spLocks noGrp="1"/>
          </p:cNvSpPr>
          <p:nvPr>
            <p:ph type="sldNum" sz="quarter" idx="10"/>
          </p:nvPr>
        </p:nvSpPr>
        <p:spPr/>
        <p:txBody>
          <a:bodyPr/>
          <a:lstStyle/>
          <a:p>
            <a:fld id="{9C51D9B6-958F-4022-8446-FFC7E7C9F731}" type="slidenum">
              <a:rPr lang="en-US" smtClean="0"/>
              <a:t>39</a:t>
            </a:fld>
            <a:endParaRPr lang="en-US"/>
          </a:p>
        </p:txBody>
      </p:sp>
    </p:spTree>
    <p:extLst>
      <p:ext uri="{BB962C8B-B14F-4D97-AF65-F5344CB8AC3E}">
        <p14:creationId xmlns:p14="http://schemas.microsoft.com/office/powerpoint/2010/main" val="10938388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blessing of the Holy Spirit is to reveal the power in truth.</a:t>
            </a:r>
          </a:p>
        </p:txBody>
      </p:sp>
      <p:sp>
        <p:nvSpPr>
          <p:cNvPr id="4" name="Slide Number Placeholder 3"/>
          <p:cNvSpPr>
            <a:spLocks noGrp="1"/>
          </p:cNvSpPr>
          <p:nvPr>
            <p:ph type="sldNum" sz="quarter" idx="10"/>
          </p:nvPr>
        </p:nvSpPr>
        <p:spPr/>
        <p:txBody>
          <a:bodyPr/>
          <a:lstStyle/>
          <a:p>
            <a:fld id="{9C51D9B6-958F-4022-8446-FFC7E7C9F731}" type="slidenum">
              <a:rPr lang="en-US" smtClean="0"/>
              <a:t>40</a:t>
            </a:fld>
            <a:endParaRPr lang="en-US"/>
          </a:p>
        </p:txBody>
      </p:sp>
    </p:spTree>
    <p:extLst>
      <p:ext uri="{BB962C8B-B14F-4D97-AF65-F5344CB8AC3E}">
        <p14:creationId xmlns:p14="http://schemas.microsoft.com/office/powerpoint/2010/main" val="1016370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the truth of Christ that washes us clean.</a:t>
            </a:r>
          </a:p>
        </p:txBody>
      </p:sp>
      <p:sp>
        <p:nvSpPr>
          <p:cNvPr id="4" name="Slide Number Placeholder 3"/>
          <p:cNvSpPr>
            <a:spLocks noGrp="1"/>
          </p:cNvSpPr>
          <p:nvPr>
            <p:ph type="sldNum" sz="quarter" idx="10"/>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7591559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view of the Holy Spirit of truth now being upon us all, judgment is a warning</a:t>
            </a:r>
            <a:r>
              <a:rPr lang="en-US" baseline="0" dirty="0"/>
              <a:t> call to all as well.</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41</a:t>
            </a:fld>
            <a:endParaRPr lang="en-US"/>
          </a:p>
        </p:txBody>
      </p:sp>
    </p:spTree>
    <p:extLst>
      <p:ext uri="{BB962C8B-B14F-4D97-AF65-F5344CB8AC3E}">
        <p14:creationId xmlns:p14="http://schemas.microsoft.com/office/powerpoint/2010/main" val="34251646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a:t>
            </a:r>
            <a:r>
              <a:rPr lang="en-US" baseline="0" dirty="0"/>
              <a:t> has a plan and those that do not abide in His ways will be discarded.</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42</a:t>
            </a:fld>
            <a:endParaRPr lang="en-US"/>
          </a:p>
        </p:txBody>
      </p:sp>
    </p:spTree>
    <p:extLst>
      <p:ext uri="{BB962C8B-B14F-4D97-AF65-F5344CB8AC3E}">
        <p14:creationId xmlns:p14="http://schemas.microsoft.com/office/powerpoint/2010/main" val="17898318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will be the brightness of God Himself that will burn away all pretentiousness revealing the naked soul. Our works will divulge</a:t>
            </a:r>
            <a:r>
              <a:rPr lang="en-US" baseline="0" dirty="0"/>
              <a:t> our character either be they godly or demonic.</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43</a:t>
            </a:fld>
            <a:endParaRPr lang="en-US"/>
          </a:p>
        </p:txBody>
      </p:sp>
    </p:spTree>
    <p:extLst>
      <p:ext uri="{BB962C8B-B14F-4D97-AF65-F5344CB8AC3E}">
        <p14:creationId xmlns:p14="http://schemas.microsoft.com/office/powerpoint/2010/main" val="4555431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through assimilating in His Spirit, and the calling of His ways, will bring</a:t>
            </a:r>
            <a:r>
              <a:rPr lang="en-US" baseline="0" dirty="0"/>
              <a:t> a spirit into the presence and fullness of His commanding light.</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44</a:t>
            </a:fld>
            <a:endParaRPr lang="en-US"/>
          </a:p>
        </p:txBody>
      </p:sp>
    </p:spTree>
    <p:extLst>
      <p:ext uri="{BB962C8B-B14F-4D97-AF65-F5344CB8AC3E}">
        <p14:creationId xmlns:p14="http://schemas.microsoft.com/office/powerpoint/2010/main" val="293635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one will either awake in glory or dread upon His coming. There is no </a:t>
            </a:r>
            <a:r>
              <a:rPr lang="en-US" dirty="0" err="1"/>
              <a:t>inbetween</a:t>
            </a:r>
            <a:r>
              <a:rPr lang="en-US" dirty="0"/>
              <a:t>.</a:t>
            </a:r>
          </a:p>
        </p:txBody>
      </p:sp>
      <p:sp>
        <p:nvSpPr>
          <p:cNvPr id="4" name="Slide Number Placeholder 3"/>
          <p:cNvSpPr>
            <a:spLocks noGrp="1"/>
          </p:cNvSpPr>
          <p:nvPr>
            <p:ph type="sldNum" sz="quarter" idx="10"/>
          </p:nvPr>
        </p:nvSpPr>
        <p:spPr/>
        <p:txBody>
          <a:bodyPr/>
          <a:lstStyle/>
          <a:p>
            <a:fld id="{9C51D9B6-958F-4022-8446-FFC7E7C9F731}" type="slidenum">
              <a:rPr lang="en-US" smtClean="0"/>
              <a:t>45</a:t>
            </a:fld>
            <a:endParaRPr lang="en-US"/>
          </a:p>
        </p:txBody>
      </p:sp>
    </p:spTree>
    <p:extLst>
      <p:ext uri="{BB962C8B-B14F-4D97-AF65-F5344CB8AC3E}">
        <p14:creationId xmlns:p14="http://schemas.microsoft.com/office/powerpoint/2010/main" val="33206568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washing of all material is coming whereby the only spirits of goodness will survive.</a:t>
            </a:r>
          </a:p>
        </p:txBody>
      </p:sp>
      <p:sp>
        <p:nvSpPr>
          <p:cNvPr id="4" name="Slide Number Placeholder 3"/>
          <p:cNvSpPr>
            <a:spLocks noGrp="1"/>
          </p:cNvSpPr>
          <p:nvPr>
            <p:ph type="sldNum" sz="quarter" idx="10"/>
          </p:nvPr>
        </p:nvSpPr>
        <p:spPr/>
        <p:txBody>
          <a:bodyPr/>
          <a:lstStyle/>
          <a:p>
            <a:fld id="{9C51D9B6-958F-4022-8446-FFC7E7C9F731}" type="slidenum">
              <a:rPr lang="en-US" smtClean="0"/>
              <a:t>46</a:t>
            </a:fld>
            <a:endParaRPr lang="en-US"/>
          </a:p>
        </p:txBody>
      </p:sp>
    </p:spTree>
    <p:extLst>
      <p:ext uri="{BB962C8B-B14F-4D97-AF65-F5344CB8AC3E}">
        <p14:creationId xmlns:p14="http://schemas.microsoft.com/office/powerpoint/2010/main" val="6894216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has declared for all to know, and for those that refuse to hear the significance of His coming, and announced commands,</a:t>
            </a:r>
            <a:r>
              <a:rPr lang="en-US" baseline="0" dirty="0"/>
              <a:t> only damnation awaits for the disobedient.</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47</a:t>
            </a:fld>
            <a:endParaRPr lang="en-US"/>
          </a:p>
        </p:txBody>
      </p:sp>
    </p:spTree>
    <p:extLst>
      <p:ext uri="{BB962C8B-B14F-4D97-AF65-F5344CB8AC3E}">
        <p14:creationId xmlns:p14="http://schemas.microsoft.com/office/powerpoint/2010/main" val="36874635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lake of fire is synonymous</a:t>
            </a:r>
            <a:r>
              <a:rPr lang="en-US" baseline="0" dirty="0"/>
              <a:t> with destruction. It is again where the fire burns all evil away from His presence.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48</a:t>
            </a:fld>
            <a:endParaRPr lang="en-US"/>
          </a:p>
        </p:txBody>
      </p:sp>
    </p:spTree>
    <p:extLst>
      <p:ext uri="{BB962C8B-B14F-4D97-AF65-F5344CB8AC3E}">
        <p14:creationId xmlns:p14="http://schemas.microsoft.com/office/powerpoint/2010/main" val="15097563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Reincarnation is not part of God’s eternal plan. Reincarnation</a:t>
            </a:r>
            <a:r>
              <a:rPr lang="en-US" baseline="0" dirty="0"/>
              <a:t> is a coward’s excuse for giving sin precedence over obedience to God. </a:t>
            </a:r>
            <a:r>
              <a:rPr lang="en-US" dirty="0"/>
              <a:t>Once dead, and then resurrection to final judgment is what He has announced.</a:t>
            </a:r>
          </a:p>
        </p:txBody>
      </p:sp>
      <p:sp>
        <p:nvSpPr>
          <p:cNvPr id="4" name="Slide Number Placeholder 3"/>
          <p:cNvSpPr>
            <a:spLocks noGrp="1"/>
          </p:cNvSpPr>
          <p:nvPr>
            <p:ph type="sldNum" sz="quarter" idx="10"/>
          </p:nvPr>
        </p:nvSpPr>
        <p:spPr/>
        <p:txBody>
          <a:bodyPr/>
          <a:lstStyle/>
          <a:p>
            <a:fld id="{9C51D9B6-958F-4022-8446-FFC7E7C9F731}" type="slidenum">
              <a:rPr lang="en-US" smtClean="0"/>
              <a:t>49</a:t>
            </a:fld>
            <a:endParaRPr lang="en-US"/>
          </a:p>
        </p:txBody>
      </p:sp>
    </p:spTree>
    <p:extLst>
      <p:ext uri="{BB962C8B-B14F-4D97-AF65-F5344CB8AC3E}">
        <p14:creationId xmlns:p14="http://schemas.microsoft.com/office/powerpoint/2010/main" val="17863145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cannot substitute for the real thing. No one can be baptized for another. The dead who await judgment are sealed in the fate of their own works, and by His fiery breath all will bare all.</a:t>
            </a:r>
          </a:p>
        </p:txBody>
      </p:sp>
      <p:sp>
        <p:nvSpPr>
          <p:cNvPr id="4" name="Slide Number Placeholder 3"/>
          <p:cNvSpPr>
            <a:spLocks noGrp="1"/>
          </p:cNvSpPr>
          <p:nvPr>
            <p:ph type="sldNum" sz="quarter" idx="10"/>
          </p:nvPr>
        </p:nvSpPr>
        <p:spPr/>
        <p:txBody>
          <a:bodyPr/>
          <a:lstStyle/>
          <a:p>
            <a:fld id="{9C51D9B6-958F-4022-8446-FFC7E7C9F731}" type="slidenum">
              <a:rPr lang="en-US" smtClean="0"/>
              <a:t>50</a:t>
            </a:fld>
            <a:endParaRPr lang="en-US"/>
          </a:p>
        </p:txBody>
      </p:sp>
    </p:spTree>
    <p:extLst>
      <p:ext uri="{BB962C8B-B14F-4D97-AF65-F5344CB8AC3E}">
        <p14:creationId xmlns:p14="http://schemas.microsoft.com/office/powerpoint/2010/main" val="3448795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prepared the way for Christ’s arrival.</a:t>
            </a:r>
          </a:p>
        </p:txBody>
      </p:sp>
      <p:sp>
        <p:nvSpPr>
          <p:cNvPr id="4" name="Slide Number Placeholder 3"/>
          <p:cNvSpPr>
            <a:spLocks noGrp="1"/>
          </p:cNvSpPr>
          <p:nvPr>
            <p:ph type="sldNum" sz="quarter" idx="10"/>
          </p:nvPr>
        </p:nvSpPr>
        <p:spPr/>
        <p:txBody>
          <a:bodyPr/>
          <a:lstStyle/>
          <a:p>
            <a:fld id="{9C51D9B6-958F-4022-8446-FFC7E7C9F731}" type="slidenum">
              <a:rPr lang="en-US" smtClean="0"/>
              <a:t>5</a:t>
            </a:fld>
            <a:endParaRPr lang="en-US"/>
          </a:p>
        </p:txBody>
      </p:sp>
    </p:spTree>
    <p:extLst>
      <p:ext uri="{BB962C8B-B14F-4D97-AF65-F5344CB8AC3E}">
        <p14:creationId xmlns:p14="http://schemas.microsoft.com/office/powerpoint/2010/main" val="899307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55442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Contention has no place where love takes precedence.</a:t>
            </a:r>
          </a:p>
        </p:txBody>
      </p:sp>
      <p:sp>
        <p:nvSpPr>
          <p:cNvPr id="4" name="Slide Number Placeholder 3"/>
          <p:cNvSpPr>
            <a:spLocks noGrp="1"/>
          </p:cNvSpPr>
          <p:nvPr>
            <p:ph type="sldNum" sz="quarter" idx="10"/>
          </p:nvPr>
        </p:nvSpPr>
        <p:spPr/>
        <p:txBody>
          <a:bodyPr/>
          <a:lstStyle/>
          <a:p>
            <a:fld id="{9C51D9B6-958F-4022-8446-FFC7E7C9F731}" type="slidenum">
              <a:rPr lang="en-US" smtClean="0"/>
              <a:t>52</a:t>
            </a:fld>
            <a:endParaRPr lang="en-US"/>
          </a:p>
        </p:txBody>
      </p:sp>
    </p:spTree>
    <p:extLst>
      <p:ext uri="{BB962C8B-B14F-4D97-AF65-F5344CB8AC3E}">
        <p14:creationId xmlns:p14="http://schemas.microsoft.com/office/powerpoint/2010/main" val="6274586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rise past our sin we must</a:t>
            </a:r>
            <a:r>
              <a:rPr lang="en-US" baseline="0" dirty="0"/>
              <a:t> first acknowledge our sin. In view of our sin, we can then be humbled by the mercy of His love.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53</a:t>
            </a:fld>
            <a:endParaRPr lang="en-US"/>
          </a:p>
        </p:txBody>
      </p:sp>
    </p:spTree>
    <p:extLst>
      <p:ext uri="{BB962C8B-B14F-4D97-AF65-F5344CB8AC3E}">
        <p14:creationId xmlns:p14="http://schemas.microsoft.com/office/powerpoint/2010/main" val="31818341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 baptized and receive the gift of the Holy Spirit,</a:t>
            </a:r>
            <a:r>
              <a:rPr lang="en-US" baseline="0" dirty="0"/>
              <a:t> for those obedient to the faith, once delivered. One cannot argue with what God has done. Acceptance is part of salvation.</a:t>
            </a:r>
            <a:endParaRPr lang="en-US" dirty="0"/>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54</a:t>
            </a:fld>
            <a:endParaRPr lang="en-US"/>
          </a:p>
        </p:txBody>
      </p:sp>
    </p:spTree>
    <p:extLst>
      <p:ext uri="{BB962C8B-B14F-4D97-AF65-F5344CB8AC3E}">
        <p14:creationId xmlns:p14="http://schemas.microsoft.com/office/powerpoint/2010/main" val="6210815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Beyond the tangible</a:t>
            </a:r>
            <a:r>
              <a:rPr lang="en-US" baseline="0" dirty="0"/>
              <a:t> God remains eternal</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56</a:t>
            </a:fld>
            <a:endParaRPr lang="en-US"/>
          </a:p>
        </p:txBody>
      </p:sp>
    </p:spTree>
    <p:extLst>
      <p:ext uri="{BB962C8B-B14F-4D97-AF65-F5344CB8AC3E}">
        <p14:creationId xmlns:p14="http://schemas.microsoft.com/office/powerpoint/2010/main" val="8162479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 hides in the emptiness of itself.</a:t>
            </a:r>
          </a:p>
        </p:txBody>
      </p:sp>
      <p:sp>
        <p:nvSpPr>
          <p:cNvPr id="4" name="Slide Number Placeholder 3"/>
          <p:cNvSpPr>
            <a:spLocks noGrp="1"/>
          </p:cNvSpPr>
          <p:nvPr>
            <p:ph type="sldNum" sz="quarter" idx="10"/>
          </p:nvPr>
        </p:nvSpPr>
        <p:spPr/>
        <p:txBody>
          <a:bodyPr/>
          <a:lstStyle/>
          <a:p>
            <a:fld id="{9C51D9B6-958F-4022-8446-FFC7E7C9F731}" type="slidenum">
              <a:rPr lang="en-US" smtClean="0"/>
              <a:t>57</a:t>
            </a:fld>
            <a:endParaRPr lang="en-US"/>
          </a:p>
        </p:txBody>
      </p:sp>
    </p:spTree>
    <p:extLst>
      <p:ext uri="{BB962C8B-B14F-4D97-AF65-F5344CB8AC3E}">
        <p14:creationId xmlns:p14="http://schemas.microsoft.com/office/powerpoint/2010/main" val="29587944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Baptism is</a:t>
            </a:r>
            <a:r>
              <a:rPr lang="en-US" baseline="0" dirty="0"/>
              <a:t> to be immersed in all that one is.</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58</a:t>
            </a:fld>
            <a:endParaRPr lang="en-US"/>
          </a:p>
        </p:txBody>
      </p:sp>
    </p:spTree>
    <p:extLst>
      <p:ext uri="{BB962C8B-B14F-4D97-AF65-F5344CB8AC3E}">
        <p14:creationId xmlns:p14="http://schemas.microsoft.com/office/powerpoint/2010/main" val="34130085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various types of baptism. The baptism of Moses through the Red Sea. Joh</a:t>
            </a:r>
            <a:r>
              <a:rPr lang="en-US" baseline="0" dirty="0"/>
              <a:t>n’s baptism of repentance for the remission of sins. The baptism of suffering Christ and His apostles endured. The great commission water baptism remains and has come as a command of God. The baptism of the Holy Spirit, as God finalized His anointing upon the earth where men live, has blessed us all in the knowledge of Him. A fire baptism cleansing the evils of creation is yet to occur as all rise back to His Spirit. There can be no substitute for an individuals accountability directly to God, and the dead rise no more, making it impossible for choices, made or not made, to be altered or changed once mortal death has occurred.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2711941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ignited a battle of wills between that of God, and the arrogance of man.</a:t>
            </a:r>
          </a:p>
        </p:txBody>
      </p:sp>
      <p:sp>
        <p:nvSpPr>
          <p:cNvPr id="4" name="Slide Number Placeholder 3"/>
          <p:cNvSpPr>
            <a:spLocks noGrp="1"/>
          </p:cNvSpPr>
          <p:nvPr>
            <p:ph type="sldNum" sz="quarter" idx="10"/>
          </p:nvPr>
        </p:nvSpPr>
        <p:spPr/>
        <p:txBody>
          <a:bodyPr/>
          <a:lstStyle/>
          <a:p>
            <a:fld id="{9C51D9B6-958F-4022-8446-FFC7E7C9F731}" type="slidenum">
              <a:rPr lang="en-US" smtClean="0"/>
              <a:t>60</a:t>
            </a:fld>
            <a:endParaRPr lang="en-US"/>
          </a:p>
        </p:txBody>
      </p:sp>
    </p:spTree>
    <p:extLst>
      <p:ext uri="{BB962C8B-B14F-4D97-AF65-F5344CB8AC3E}">
        <p14:creationId xmlns:p14="http://schemas.microsoft.com/office/powerpoint/2010/main" val="38148594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by the will of God who He chooses to remain and where. The Apostles falsely assumed Jesus would conquer the Roman Empire and dominated the physical kingdoms of man. God is interested in souls more than kingdoms.</a:t>
            </a:r>
          </a:p>
        </p:txBody>
      </p:sp>
      <p:sp>
        <p:nvSpPr>
          <p:cNvPr id="4" name="Slide Number Placeholder 3"/>
          <p:cNvSpPr>
            <a:spLocks noGrp="1"/>
          </p:cNvSpPr>
          <p:nvPr>
            <p:ph type="sldNum" sz="quarter" idx="10"/>
          </p:nvPr>
        </p:nvSpPr>
        <p:spPr/>
        <p:txBody>
          <a:bodyPr/>
          <a:lstStyle/>
          <a:p>
            <a:fld id="{9C51D9B6-958F-4022-8446-FFC7E7C9F731}" type="slidenum">
              <a:rPr lang="en-US" smtClean="0"/>
              <a:t>61</a:t>
            </a:fld>
            <a:endParaRPr lang="en-US"/>
          </a:p>
        </p:txBody>
      </p:sp>
    </p:spTree>
    <p:extLst>
      <p:ext uri="{BB962C8B-B14F-4D97-AF65-F5344CB8AC3E}">
        <p14:creationId xmlns:p14="http://schemas.microsoft.com/office/powerpoint/2010/main" val="1267807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took heed to the truth John announced</a:t>
            </a:r>
            <a:r>
              <a:rPr lang="en-US" baseline="0" dirty="0"/>
              <a:t> being baptized in the Jordan river.</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6</a:t>
            </a:fld>
            <a:endParaRPr lang="en-US"/>
          </a:p>
        </p:txBody>
      </p:sp>
    </p:spTree>
    <p:extLst>
      <p:ext uri="{BB962C8B-B14F-4D97-AF65-F5344CB8AC3E}">
        <p14:creationId xmlns:p14="http://schemas.microsoft.com/office/powerpoint/2010/main" val="5310012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knew the pain He was to suffer and He felt it prior to it actually occurring. The Apostles</a:t>
            </a:r>
            <a:r>
              <a:rPr lang="en-US" baseline="0" dirty="0"/>
              <a:t> could hardly know what was to befall them in such a wicked world where the venomous nature of man rules over the smallest of compassion. Baptism is surely an immersion into that which is total.</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62</a:t>
            </a:fld>
            <a:endParaRPr lang="en-US"/>
          </a:p>
        </p:txBody>
      </p:sp>
    </p:spTree>
    <p:extLst>
      <p:ext uri="{BB962C8B-B14F-4D97-AF65-F5344CB8AC3E}">
        <p14:creationId xmlns:p14="http://schemas.microsoft.com/office/powerpoint/2010/main" val="8844355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should be no doubt as to what Jesus Himself has said. Arguing semantics will not absolve one from the simple command He demands. Simplicity is best found in compliance.</a:t>
            </a:r>
          </a:p>
        </p:txBody>
      </p:sp>
      <p:sp>
        <p:nvSpPr>
          <p:cNvPr id="4" name="Slide Number Placeholder 3"/>
          <p:cNvSpPr>
            <a:spLocks noGrp="1"/>
          </p:cNvSpPr>
          <p:nvPr>
            <p:ph type="sldNum" sz="quarter" idx="10"/>
          </p:nvPr>
        </p:nvSpPr>
        <p:spPr/>
        <p:txBody>
          <a:bodyPr/>
          <a:lstStyle/>
          <a:p>
            <a:fld id="{9C51D9B6-958F-4022-8446-FFC7E7C9F731}" type="slidenum">
              <a:rPr lang="en-US" smtClean="0"/>
              <a:t>63</a:t>
            </a:fld>
            <a:endParaRPr lang="en-US"/>
          </a:p>
        </p:txBody>
      </p:sp>
    </p:spTree>
    <p:extLst>
      <p:ext uri="{BB962C8B-B14F-4D97-AF65-F5344CB8AC3E}">
        <p14:creationId xmlns:p14="http://schemas.microsoft.com/office/powerpoint/2010/main" val="35984070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Jesus undeniably states the importance of obedience as well as a fervent spirit to achieve final salvation.</a:t>
            </a:r>
          </a:p>
        </p:txBody>
      </p:sp>
      <p:sp>
        <p:nvSpPr>
          <p:cNvPr id="4" name="Slide Number Placeholder 3"/>
          <p:cNvSpPr>
            <a:spLocks noGrp="1"/>
          </p:cNvSpPr>
          <p:nvPr>
            <p:ph type="sldNum" sz="quarter" idx="10"/>
          </p:nvPr>
        </p:nvSpPr>
        <p:spPr/>
        <p:txBody>
          <a:bodyPr/>
          <a:lstStyle/>
          <a:p>
            <a:fld id="{9C51D9B6-958F-4022-8446-FFC7E7C9F731}" type="slidenum">
              <a:rPr lang="en-US" smtClean="0"/>
              <a:t>64</a:t>
            </a:fld>
            <a:endParaRPr lang="en-US"/>
          </a:p>
        </p:txBody>
      </p:sp>
    </p:spTree>
    <p:extLst>
      <p:ext uri="{BB962C8B-B14F-4D97-AF65-F5344CB8AC3E}">
        <p14:creationId xmlns:p14="http://schemas.microsoft.com/office/powerpoint/2010/main" val="29418874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 division in God,</a:t>
            </a:r>
            <a:r>
              <a:rPr lang="en-US" baseline="0" dirty="0"/>
              <a:t> and He calls for unity in Him. His is not a Spirit that can be divided as He calls for us to be in the oneness of His proclaimed faith.</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65</a:t>
            </a:fld>
            <a:endParaRPr lang="en-US"/>
          </a:p>
        </p:txBody>
      </p:sp>
    </p:spTree>
    <p:extLst>
      <p:ext uri="{BB962C8B-B14F-4D97-AF65-F5344CB8AC3E}">
        <p14:creationId xmlns:p14="http://schemas.microsoft.com/office/powerpoint/2010/main" val="39132972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there is only the Great Water Baptism that God</a:t>
            </a:r>
            <a:r>
              <a:rPr lang="en-US" baseline="0" dirty="0"/>
              <a:t> waits on souls to embrace.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66</a:t>
            </a:fld>
            <a:endParaRPr lang="en-US"/>
          </a:p>
        </p:txBody>
      </p:sp>
    </p:spTree>
    <p:extLst>
      <p:ext uri="{BB962C8B-B14F-4D97-AF65-F5344CB8AC3E}">
        <p14:creationId xmlns:p14="http://schemas.microsoft.com/office/powerpoint/2010/main" val="36729452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written that baptism is a requirement unto salvation. It is an</a:t>
            </a:r>
            <a:r>
              <a:rPr lang="en-US" baseline="0" dirty="0"/>
              <a:t> essential ingredient of a hearts continuing commitment to God.</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67</a:t>
            </a:fld>
            <a:endParaRPr lang="en-US"/>
          </a:p>
        </p:txBody>
      </p:sp>
    </p:spTree>
    <p:extLst>
      <p:ext uri="{BB962C8B-B14F-4D97-AF65-F5344CB8AC3E}">
        <p14:creationId xmlns:p14="http://schemas.microsoft.com/office/powerpoint/2010/main" val="5065669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it is by wholehearted open confession in belief that salvation is had.</a:t>
            </a:r>
          </a:p>
        </p:txBody>
      </p:sp>
      <p:sp>
        <p:nvSpPr>
          <p:cNvPr id="4" name="Slide Number Placeholder 3"/>
          <p:cNvSpPr>
            <a:spLocks noGrp="1"/>
          </p:cNvSpPr>
          <p:nvPr>
            <p:ph type="sldNum" sz="quarter" idx="10"/>
          </p:nvPr>
        </p:nvSpPr>
        <p:spPr/>
        <p:txBody>
          <a:bodyPr/>
          <a:lstStyle/>
          <a:p>
            <a:fld id="{9C51D9B6-958F-4022-8446-FFC7E7C9F731}" type="slidenum">
              <a:rPr lang="en-US" smtClean="0"/>
              <a:t>68</a:t>
            </a:fld>
            <a:endParaRPr lang="en-US"/>
          </a:p>
        </p:txBody>
      </p:sp>
    </p:spTree>
    <p:extLst>
      <p:ext uri="{BB962C8B-B14F-4D97-AF65-F5344CB8AC3E}">
        <p14:creationId xmlns:p14="http://schemas.microsoft.com/office/powerpoint/2010/main" val="18714294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now have a direct connection to God through Christ Jesus our Savior.</a:t>
            </a:r>
          </a:p>
        </p:txBody>
      </p:sp>
      <p:sp>
        <p:nvSpPr>
          <p:cNvPr id="4" name="Slide Number Placeholder 3"/>
          <p:cNvSpPr>
            <a:spLocks noGrp="1"/>
          </p:cNvSpPr>
          <p:nvPr>
            <p:ph type="sldNum" sz="quarter" idx="10"/>
          </p:nvPr>
        </p:nvSpPr>
        <p:spPr/>
        <p:txBody>
          <a:bodyPr/>
          <a:lstStyle/>
          <a:p>
            <a:fld id="{9C51D9B6-958F-4022-8446-FFC7E7C9F731}" type="slidenum">
              <a:rPr lang="en-US" smtClean="0"/>
              <a:t>69</a:t>
            </a:fld>
            <a:endParaRPr lang="en-US"/>
          </a:p>
        </p:txBody>
      </p:sp>
    </p:spTree>
    <p:extLst>
      <p:ext uri="{BB962C8B-B14F-4D97-AF65-F5344CB8AC3E}">
        <p14:creationId xmlns:p14="http://schemas.microsoft.com/office/powerpoint/2010/main" val="299988636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Baptism is just a beginning of plunging into</a:t>
            </a:r>
            <a:r>
              <a:rPr lang="en-US" baseline="0" dirty="0"/>
              <a:t> God. Growth in all aspects of improvement, learning and loving, reaching for, and honing spiritual discernment, climbs the ladder to heaven. It is recognizing the removal of the veil between man and God.</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70</a:t>
            </a:fld>
            <a:endParaRPr lang="en-US"/>
          </a:p>
        </p:txBody>
      </p:sp>
    </p:spTree>
    <p:extLst>
      <p:ext uri="{BB962C8B-B14F-4D97-AF65-F5344CB8AC3E}">
        <p14:creationId xmlns:p14="http://schemas.microsoft.com/office/powerpoint/2010/main" val="4895193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rising into the character of Christ that we are</a:t>
            </a:r>
            <a:r>
              <a:rPr lang="en-US" baseline="0" dirty="0"/>
              <a:t> made whole.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71</a:t>
            </a:fld>
            <a:endParaRPr lang="en-US"/>
          </a:p>
        </p:txBody>
      </p:sp>
    </p:spTree>
    <p:extLst>
      <p:ext uri="{BB962C8B-B14F-4D97-AF65-F5344CB8AC3E}">
        <p14:creationId xmlns:p14="http://schemas.microsoft.com/office/powerpoint/2010/main" val="3443225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Countless disciples came to the</a:t>
            </a:r>
            <a:r>
              <a:rPr lang="en-US" baseline="0" dirty="0"/>
              <a:t> call of John.</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9389353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symbolism is undeniable that through baptism we rise to be alive in Him. It is written that it is a working of God as per His promise to bring salvation to man.</a:t>
            </a:r>
          </a:p>
        </p:txBody>
      </p:sp>
      <p:sp>
        <p:nvSpPr>
          <p:cNvPr id="4" name="Slide Number Placeholder 3"/>
          <p:cNvSpPr>
            <a:spLocks noGrp="1"/>
          </p:cNvSpPr>
          <p:nvPr>
            <p:ph type="sldNum" sz="quarter" idx="10"/>
          </p:nvPr>
        </p:nvSpPr>
        <p:spPr/>
        <p:txBody>
          <a:bodyPr/>
          <a:lstStyle/>
          <a:p>
            <a:fld id="{9C51D9B6-958F-4022-8446-FFC7E7C9F731}" type="slidenum">
              <a:rPr lang="en-US" smtClean="0"/>
              <a:t>72</a:t>
            </a:fld>
            <a:endParaRPr lang="en-US"/>
          </a:p>
        </p:txBody>
      </p:sp>
    </p:spTree>
    <p:extLst>
      <p:ext uri="{BB962C8B-B14F-4D97-AF65-F5344CB8AC3E}">
        <p14:creationId xmlns:p14="http://schemas.microsoft.com/office/powerpoint/2010/main" val="38379015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instructed, God calls for His children to take part in the great retrieval of souls, in returning to His truth, in Spirit.</a:t>
            </a:r>
          </a:p>
        </p:txBody>
      </p:sp>
      <p:sp>
        <p:nvSpPr>
          <p:cNvPr id="4" name="Slide Number Placeholder 3"/>
          <p:cNvSpPr>
            <a:spLocks noGrp="1"/>
          </p:cNvSpPr>
          <p:nvPr>
            <p:ph type="sldNum" sz="quarter" idx="10"/>
          </p:nvPr>
        </p:nvSpPr>
        <p:spPr/>
        <p:txBody>
          <a:bodyPr/>
          <a:lstStyle/>
          <a:p>
            <a:fld id="{9C51D9B6-958F-4022-8446-FFC7E7C9F731}" type="slidenum">
              <a:rPr lang="en-US" smtClean="0"/>
              <a:t>73</a:t>
            </a:fld>
            <a:endParaRPr lang="en-US"/>
          </a:p>
        </p:txBody>
      </p:sp>
    </p:spTree>
    <p:extLst>
      <p:ext uri="{BB962C8B-B14F-4D97-AF65-F5344CB8AC3E}">
        <p14:creationId xmlns:p14="http://schemas.microsoft.com/office/powerpoint/2010/main" val="82640246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can be made no clearer than in Acts 2:38. The gift is the promise of eternal life to all those remaining faithful until the end.</a:t>
            </a:r>
          </a:p>
        </p:txBody>
      </p:sp>
      <p:sp>
        <p:nvSpPr>
          <p:cNvPr id="4" name="Slide Number Placeholder 3"/>
          <p:cNvSpPr>
            <a:spLocks noGrp="1"/>
          </p:cNvSpPr>
          <p:nvPr>
            <p:ph type="sldNum" sz="quarter" idx="10"/>
          </p:nvPr>
        </p:nvSpPr>
        <p:spPr/>
        <p:txBody>
          <a:bodyPr/>
          <a:lstStyle/>
          <a:p>
            <a:fld id="{9C51D9B6-958F-4022-8446-FFC7E7C9F731}" type="slidenum">
              <a:rPr lang="en-US" smtClean="0"/>
              <a:t>74</a:t>
            </a:fld>
            <a:endParaRPr lang="en-US"/>
          </a:p>
        </p:txBody>
      </p:sp>
    </p:spTree>
    <p:extLst>
      <p:ext uri="{BB962C8B-B14F-4D97-AF65-F5344CB8AC3E}">
        <p14:creationId xmlns:p14="http://schemas.microsoft.com/office/powerpoint/2010/main" val="117153858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church of Christ began as many were baptized upon hearing the command.</a:t>
            </a:r>
          </a:p>
        </p:txBody>
      </p:sp>
      <p:sp>
        <p:nvSpPr>
          <p:cNvPr id="4" name="Slide Number Placeholder 3"/>
          <p:cNvSpPr>
            <a:spLocks noGrp="1"/>
          </p:cNvSpPr>
          <p:nvPr>
            <p:ph type="sldNum" sz="quarter" idx="10"/>
          </p:nvPr>
        </p:nvSpPr>
        <p:spPr/>
        <p:txBody>
          <a:bodyPr/>
          <a:lstStyle/>
          <a:p>
            <a:fld id="{9C51D9B6-958F-4022-8446-FFC7E7C9F731}" type="slidenum">
              <a:rPr lang="en-US" smtClean="0"/>
              <a:t>75</a:t>
            </a:fld>
            <a:endParaRPr lang="en-US"/>
          </a:p>
        </p:txBody>
      </p:sp>
    </p:spTree>
    <p:extLst>
      <p:ext uri="{BB962C8B-B14F-4D97-AF65-F5344CB8AC3E}">
        <p14:creationId xmlns:p14="http://schemas.microsoft.com/office/powerpoint/2010/main" val="38996176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message went out and touched the curious of heart, seekers in the ways of God. One can only wonder of the amazements witnessed by those first century Christians.</a:t>
            </a:r>
          </a:p>
        </p:txBody>
      </p:sp>
      <p:sp>
        <p:nvSpPr>
          <p:cNvPr id="4" name="Slide Number Placeholder 3"/>
          <p:cNvSpPr>
            <a:spLocks noGrp="1"/>
          </p:cNvSpPr>
          <p:nvPr>
            <p:ph type="sldNum" sz="quarter" idx="10"/>
          </p:nvPr>
        </p:nvSpPr>
        <p:spPr/>
        <p:txBody>
          <a:bodyPr/>
          <a:lstStyle/>
          <a:p>
            <a:fld id="{9C51D9B6-958F-4022-8446-FFC7E7C9F731}" type="slidenum">
              <a:rPr lang="en-US" smtClean="0"/>
              <a:t>76</a:t>
            </a:fld>
            <a:endParaRPr lang="en-US"/>
          </a:p>
        </p:txBody>
      </p:sp>
    </p:spTree>
    <p:extLst>
      <p:ext uri="{BB962C8B-B14F-4D97-AF65-F5344CB8AC3E}">
        <p14:creationId xmlns:p14="http://schemas.microsoft.com/office/powerpoint/2010/main" val="96265224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full knowledge of God’s plan of salvation, a rational decision can be made. It is to either want God with one’s all or not. To hesitate is to hold doubt in one’s heart with other possible extraneous agendas.</a:t>
            </a:r>
          </a:p>
        </p:txBody>
      </p:sp>
      <p:sp>
        <p:nvSpPr>
          <p:cNvPr id="4" name="Slide Number Placeholder 3"/>
          <p:cNvSpPr>
            <a:spLocks noGrp="1"/>
          </p:cNvSpPr>
          <p:nvPr>
            <p:ph type="sldNum" sz="quarter" idx="10"/>
          </p:nvPr>
        </p:nvSpPr>
        <p:spPr/>
        <p:txBody>
          <a:bodyPr/>
          <a:lstStyle/>
          <a:p>
            <a:fld id="{9C51D9B6-958F-4022-8446-FFC7E7C9F731}" type="slidenum">
              <a:rPr lang="en-US" smtClean="0"/>
              <a:t>77</a:t>
            </a:fld>
            <a:endParaRPr lang="en-US"/>
          </a:p>
        </p:txBody>
      </p:sp>
    </p:spTree>
    <p:extLst>
      <p:ext uri="{BB962C8B-B14F-4D97-AF65-F5344CB8AC3E}">
        <p14:creationId xmlns:p14="http://schemas.microsoft.com/office/powerpoint/2010/main" val="403615749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Surely, only rejoicing comes in total submission</a:t>
            </a:r>
            <a:r>
              <a:rPr lang="en-US" baseline="0" dirty="0"/>
              <a:t> to God.</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78</a:t>
            </a:fld>
            <a:endParaRPr lang="en-US"/>
          </a:p>
        </p:txBody>
      </p:sp>
    </p:spTree>
    <p:extLst>
      <p:ext uri="{BB962C8B-B14F-4D97-AF65-F5344CB8AC3E}">
        <p14:creationId xmlns:p14="http://schemas.microsoft.com/office/powerpoint/2010/main" val="370846768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a fool denies what God has requested and commanded.</a:t>
            </a:r>
          </a:p>
        </p:txBody>
      </p:sp>
      <p:sp>
        <p:nvSpPr>
          <p:cNvPr id="4" name="Slide Number Placeholder 3"/>
          <p:cNvSpPr>
            <a:spLocks noGrp="1"/>
          </p:cNvSpPr>
          <p:nvPr>
            <p:ph type="sldNum" sz="quarter" idx="10"/>
          </p:nvPr>
        </p:nvSpPr>
        <p:spPr/>
        <p:txBody>
          <a:bodyPr/>
          <a:lstStyle/>
          <a:p>
            <a:fld id="{9C51D9B6-958F-4022-8446-FFC7E7C9F731}" type="slidenum">
              <a:rPr lang="en-US" smtClean="0"/>
              <a:t>79</a:t>
            </a:fld>
            <a:endParaRPr lang="en-US"/>
          </a:p>
        </p:txBody>
      </p:sp>
    </p:spTree>
    <p:extLst>
      <p:ext uri="{BB962C8B-B14F-4D97-AF65-F5344CB8AC3E}">
        <p14:creationId xmlns:p14="http://schemas.microsoft.com/office/powerpoint/2010/main" val="353118953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Upon believing what has been told to us by God Himself, no other decision can be made but to obey. It is a choice each of</a:t>
            </a:r>
            <a:r>
              <a:rPr lang="en-US" baseline="0" dirty="0"/>
              <a:t> has to make, or deny. Our actions in accordance to His word will declare where our motives lie. </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80</a:t>
            </a:fld>
            <a:endParaRPr lang="en-US"/>
          </a:p>
        </p:txBody>
      </p:sp>
    </p:spTree>
    <p:extLst>
      <p:ext uri="{BB962C8B-B14F-4D97-AF65-F5344CB8AC3E}">
        <p14:creationId xmlns:p14="http://schemas.microsoft.com/office/powerpoint/2010/main" val="85321975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Baptism is not a casual or flippant event. To treat it as such nullifies the significance of its</a:t>
            </a:r>
            <a:r>
              <a:rPr lang="en-US" baseline="0" dirty="0"/>
              <a:t> importance. Many have suggested that infant baptism is a valid means of salvation. This does not hold up as infants do not have the cognitive power to realize the magnitude of the event itself. As the living can not be baptized for the dead, so infant baptism cannot sooth the conscience of any parent or family member fooled into its worthiness.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81</a:t>
            </a:fld>
            <a:endParaRPr lang="en-US"/>
          </a:p>
        </p:txBody>
      </p:sp>
    </p:spTree>
    <p:extLst>
      <p:ext uri="{BB962C8B-B14F-4D97-AF65-F5344CB8AC3E}">
        <p14:creationId xmlns:p14="http://schemas.microsoft.com/office/powerpoint/2010/main" val="554640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traveled throughout the region to preach</a:t>
            </a:r>
            <a:r>
              <a:rPr lang="en-US" baseline="0" dirty="0"/>
              <a:t> the message he was ordained to present.</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396880530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know or not to know reveals the truth.</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82</a:t>
            </a:fld>
            <a:endParaRPr lang="en-US"/>
          </a:p>
        </p:txBody>
      </p:sp>
    </p:spTree>
    <p:extLst>
      <p:ext uri="{BB962C8B-B14F-4D97-AF65-F5344CB8AC3E}">
        <p14:creationId xmlns:p14="http://schemas.microsoft.com/office/powerpoint/2010/main" val="417267035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83</a:t>
            </a:fld>
            <a:endParaRPr lang="en-US"/>
          </a:p>
        </p:txBody>
      </p:sp>
    </p:spTree>
    <p:extLst>
      <p:ext uri="{BB962C8B-B14F-4D97-AF65-F5344CB8AC3E}">
        <p14:creationId xmlns:p14="http://schemas.microsoft.com/office/powerpoint/2010/main" val="394284034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Salvation calls from the rising waters of baptism</a:t>
            </a:r>
          </a:p>
        </p:txBody>
      </p:sp>
      <p:sp>
        <p:nvSpPr>
          <p:cNvPr id="4" name="Slide Number Placeholder 3"/>
          <p:cNvSpPr>
            <a:spLocks noGrp="1"/>
          </p:cNvSpPr>
          <p:nvPr>
            <p:ph type="sldNum" sz="quarter" idx="10"/>
          </p:nvPr>
        </p:nvSpPr>
        <p:spPr/>
        <p:txBody>
          <a:bodyPr/>
          <a:lstStyle/>
          <a:p>
            <a:fld id="{934C9568-E3D6-45BA-A626-EF0F78B9350D}" type="slidenum">
              <a:rPr lang="en-US" smtClean="0"/>
              <a:t>84</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 has no place where something is.</a:t>
            </a:r>
          </a:p>
        </p:txBody>
      </p:sp>
      <p:sp>
        <p:nvSpPr>
          <p:cNvPr id="4" name="Slide Number Placeholder 3"/>
          <p:cNvSpPr>
            <a:spLocks noGrp="1"/>
          </p:cNvSpPr>
          <p:nvPr>
            <p:ph type="sldNum" sz="quarter" idx="10"/>
          </p:nvPr>
        </p:nvSpPr>
        <p:spPr/>
        <p:txBody>
          <a:bodyPr/>
          <a:lstStyle/>
          <a:p>
            <a:fld id="{9C51D9B6-958F-4022-8446-FFC7E7C9F731}" type="slidenum">
              <a:rPr lang="en-US" smtClean="0"/>
              <a:t>85</a:t>
            </a:fld>
            <a:endParaRPr lang="en-US"/>
          </a:p>
        </p:txBody>
      </p:sp>
    </p:spTree>
    <p:extLst>
      <p:ext uri="{BB962C8B-B14F-4D97-AF65-F5344CB8AC3E}">
        <p14:creationId xmlns:p14="http://schemas.microsoft.com/office/powerpoint/2010/main" val="29423648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86</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were those elite who wanted forgiveness in secret or privately where John rebuked them. Many were angered and turned from repentance enraged in their own scorn. Standing in the light of God is not something done </a:t>
            </a:r>
            <a:r>
              <a:rPr lang="en-US" dirty="0" err="1"/>
              <a:t>reclusely</a:t>
            </a:r>
            <a:r>
              <a:rPr lang="en-US" dirty="0"/>
              <a:t>.</a:t>
            </a:r>
          </a:p>
        </p:txBody>
      </p:sp>
      <p:sp>
        <p:nvSpPr>
          <p:cNvPr id="4" name="Slide Number Placeholder 3"/>
          <p:cNvSpPr>
            <a:spLocks noGrp="1"/>
          </p:cNvSpPr>
          <p:nvPr>
            <p:ph type="sldNum" sz="quarter" idx="10"/>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599954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3.jpg"/><Relationship Id="rId18" Type="http://schemas.openxmlformats.org/officeDocument/2006/relationships/image" Target="../media/image19.jpeg"/><Relationship Id="rId3" Type="http://schemas.openxmlformats.org/officeDocument/2006/relationships/image" Target="../media/image1.jpg"/><Relationship Id="rId21" Type="http://schemas.openxmlformats.org/officeDocument/2006/relationships/image" Target="../media/image23.jpg"/><Relationship Id="rId7" Type="http://schemas.openxmlformats.org/officeDocument/2006/relationships/image" Target="../media/image6.jpeg"/><Relationship Id="rId12" Type="http://schemas.openxmlformats.org/officeDocument/2006/relationships/image" Target="../media/image12.jpg"/><Relationship Id="rId17" Type="http://schemas.openxmlformats.org/officeDocument/2006/relationships/image" Target="../media/image17.jpg"/><Relationship Id="rId2" Type="http://schemas.openxmlformats.org/officeDocument/2006/relationships/notesSlide" Target="../notesSlides/notesSlide24.xml"/><Relationship Id="rId16" Type="http://schemas.openxmlformats.org/officeDocument/2006/relationships/image" Target="../media/image16.jpg"/><Relationship Id="rId20"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1.jpg"/><Relationship Id="rId5" Type="http://schemas.openxmlformats.org/officeDocument/2006/relationships/image" Target="../media/image4.jpg"/><Relationship Id="rId15" Type="http://schemas.openxmlformats.org/officeDocument/2006/relationships/image" Target="../media/image15.jpg"/><Relationship Id="rId23" Type="http://schemas.openxmlformats.org/officeDocument/2006/relationships/image" Target="../media/image25.png"/><Relationship Id="rId10" Type="http://schemas.openxmlformats.org/officeDocument/2006/relationships/image" Target="../media/image10.jpg"/><Relationship Id="rId19" Type="http://schemas.openxmlformats.org/officeDocument/2006/relationships/image" Target="../media/image20.jpg"/><Relationship Id="rId4" Type="http://schemas.openxmlformats.org/officeDocument/2006/relationships/image" Target="../media/image3.jpeg"/><Relationship Id="rId9" Type="http://schemas.openxmlformats.org/officeDocument/2006/relationships/image" Target="../media/image9.jpg"/><Relationship Id="rId14" Type="http://schemas.openxmlformats.org/officeDocument/2006/relationships/image" Target="../media/image14.jpg"/><Relationship Id="rId22" Type="http://schemas.openxmlformats.org/officeDocument/2006/relationships/image" Target="../media/image24.jpg"/></Relationships>
</file>

<file path=ppt/slides/_rels/slide25.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6.jpeg"/><Relationship Id="rId18" Type="http://schemas.openxmlformats.org/officeDocument/2006/relationships/image" Target="../media/image40.jpeg"/><Relationship Id="rId3" Type="http://schemas.openxmlformats.org/officeDocument/2006/relationships/image" Target="../media/image27.jpeg"/><Relationship Id="rId21" Type="http://schemas.openxmlformats.org/officeDocument/2006/relationships/image" Target="../media/image43.jpeg"/><Relationship Id="rId7" Type="http://schemas.openxmlformats.org/officeDocument/2006/relationships/image" Target="../media/image31.jpeg"/><Relationship Id="rId12" Type="http://schemas.openxmlformats.org/officeDocument/2006/relationships/image" Target="../media/image35.jpeg"/><Relationship Id="rId17" Type="http://schemas.openxmlformats.org/officeDocument/2006/relationships/image" Target="../media/image19.jpeg"/><Relationship Id="rId2" Type="http://schemas.openxmlformats.org/officeDocument/2006/relationships/image" Target="../media/image26.jpeg"/><Relationship Id="rId16" Type="http://schemas.openxmlformats.org/officeDocument/2006/relationships/image" Target="../media/image39.jpeg"/><Relationship Id="rId20"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12.jpg"/><Relationship Id="rId5" Type="http://schemas.openxmlformats.org/officeDocument/2006/relationships/image" Target="../media/image29.jpeg"/><Relationship Id="rId15" Type="http://schemas.openxmlformats.org/officeDocument/2006/relationships/image" Target="../media/image38.jpeg"/><Relationship Id="rId10" Type="http://schemas.openxmlformats.org/officeDocument/2006/relationships/image" Target="../media/image34.jpeg"/><Relationship Id="rId19" Type="http://schemas.openxmlformats.org/officeDocument/2006/relationships/image" Target="../media/image41.jpeg"/><Relationship Id="rId4" Type="http://schemas.openxmlformats.org/officeDocument/2006/relationships/image" Target="../media/image28.jpeg"/><Relationship Id="rId9" Type="http://schemas.openxmlformats.org/officeDocument/2006/relationships/image" Target="../media/image33.jpeg"/><Relationship Id="rId14" Type="http://schemas.openxmlformats.org/officeDocument/2006/relationships/image" Target="../media/image37.jpeg"/><Relationship Id="rId22"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3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57.sv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8.GIF"/></Relationships>
</file>

<file path=ppt/slides/_rels/slide4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hyperlink" Target="https://www.flickr.com/photos/genericbrandproductions/4460219407" TargetMode="External"/><Relationship Id="rId4" Type="http://schemas.openxmlformats.org/officeDocument/2006/relationships/image" Target="../media/image75.jpg"/></Relationships>
</file>

<file path=ppt/slides/_rels/slide5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5.jpg"/><Relationship Id="rId18" Type="http://schemas.openxmlformats.org/officeDocument/2006/relationships/image" Target="../media/image65.jpg"/><Relationship Id="rId26" Type="http://schemas.openxmlformats.org/officeDocument/2006/relationships/image" Target="../media/image76.jpg"/><Relationship Id="rId3" Type="http://schemas.openxmlformats.org/officeDocument/2006/relationships/image" Target="../media/image1.jpg"/><Relationship Id="rId21" Type="http://schemas.openxmlformats.org/officeDocument/2006/relationships/image" Target="../media/image69.jpeg"/><Relationship Id="rId7" Type="http://schemas.openxmlformats.org/officeDocument/2006/relationships/image" Target="../media/image48.jpeg"/><Relationship Id="rId12" Type="http://schemas.openxmlformats.org/officeDocument/2006/relationships/image" Target="../media/image53.jpg"/><Relationship Id="rId17" Type="http://schemas.openxmlformats.org/officeDocument/2006/relationships/image" Target="../media/image61.jpg"/><Relationship Id="rId25" Type="http://schemas.openxmlformats.org/officeDocument/2006/relationships/image" Target="../media/image74.jpg"/><Relationship Id="rId2" Type="http://schemas.openxmlformats.org/officeDocument/2006/relationships/notesSlide" Target="../notesSlides/notesSlide53.xml"/><Relationship Id="rId16" Type="http://schemas.openxmlformats.org/officeDocument/2006/relationships/image" Target="../media/image60.jpg"/><Relationship Id="rId20" Type="http://schemas.openxmlformats.org/officeDocument/2006/relationships/image" Target="../media/image67.jpg"/><Relationship Id="rId1" Type="http://schemas.openxmlformats.org/officeDocument/2006/relationships/slideLayout" Target="../slideLayouts/slideLayout2.xml"/><Relationship Id="rId6" Type="http://schemas.openxmlformats.org/officeDocument/2006/relationships/image" Target="../media/image47.jpeg"/><Relationship Id="rId11" Type="http://schemas.openxmlformats.org/officeDocument/2006/relationships/image" Target="../media/image52.jpg"/><Relationship Id="rId24" Type="http://schemas.openxmlformats.org/officeDocument/2006/relationships/image" Target="../media/image73.jpg"/><Relationship Id="rId5" Type="http://schemas.openxmlformats.org/officeDocument/2006/relationships/image" Target="../media/image46.jpeg"/><Relationship Id="rId15" Type="http://schemas.openxmlformats.org/officeDocument/2006/relationships/image" Target="../media/image59.jpg"/><Relationship Id="rId23" Type="http://schemas.openxmlformats.org/officeDocument/2006/relationships/image" Target="../media/image71.jpg"/><Relationship Id="rId10" Type="http://schemas.openxmlformats.org/officeDocument/2006/relationships/image" Target="../media/image51.jpg"/><Relationship Id="rId19" Type="http://schemas.openxmlformats.org/officeDocument/2006/relationships/image" Target="../media/image66.jpg"/><Relationship Id="rId4" Type="http://schemas.openxmlformats.org/officeDocument/2006/relationships/image" Target="../media/image45.jpeg"/><Relationship Id="rId9" Type="http://schemas.openxmlformats.org/officeDocument/2006/relationships/image" Target="../media/image50.jpg"/><Relationship Id="rId14" Type="http://schemas.openxmlformats.org/officeDocument/2006/relationships/image" Target="../media/image58.jpg"/><Relationship Id="rId22" Type="http://schemas.openxmlformats.org/officeDocument/2006/relationships/image" Target="../media/image70.jpg"/><Relationship Id="rId27" Type="http://schemas.openxmlformats.org/officeDocument/2006/relationships/image" Target="../media/image77.jpg"/></Relationships>
</file>

<file path=ppt/slides/_rels/slide55.xml.rels><?xml version="1.0" encoding="UTF-8" standalone="yes"?>
<Relationships xmlns="http://schemas.openxmlformats.org/package/2006/relationships"><Relationship Id="rId8" Type="http://schemas.openxmlformats.org/officeDocument/2006/relationships/image" Target="../media/image82.jpeg"/><Relationship Id="rId13" Type="http://schemas.openxmlformats.org/officeDocument/2006/relationships/image" Target="../media/image86.jpeg"/><Relationship Id="rId18" Type="http://schemas.openxmlformats.org/officeDocument/2006/relationships/image" Target="../media/image90.jpeg"/><Relationship Id="rId26" Type="http://schemas.openxmlformats.org/officeDocument/2006/relationships/image" Target="../media/image98.jpeg"/><Relationship Id="rId3" Type="http://schemas.openxmlformats.org/officeDocument/2006/relationships/image" Target="../media/image78.jpeg"/><Relationship Id="rId21" Type="http://schemas.openxmlformats.org/officeDocument/2006/relationships/image" Target="../media/image93.jpeg"/><Relationship Id="rId7" Type="http://schemas.openxmlformats.org/officeDocument/2006/relationships/image" Target="../media/image81.jpeg"/><Relationship Id="rId12" Type="http://schemas.openxmlformats.org/officeDocument/2006/relationships/image" Target="../media/image55.jpg"/><Relationship Id="rId17" Type="http://schemas.openxmlformats.org/officeDocument/2006/relationships/image" Target="../media/image65.jpg"/><Relationship Id="rId25" Type="http://schemas.openxmlformats.org/officeDocument/2006/relationships/image" Target="../media/image97.jpeg"/><Relationship Id="rId2" Type="http://schemas.openxmlformats.org/officeDocument/2006/relationships/image" Target="../media/image26.jpeg"/><Relationship Id="rId16" Type="http://schemas.openxmlformats.org/officeDocument/2006/relationships/image" Target="../media/image89.jpeg"/><Relationship Id="rId20" Type="http://schemas.openxmlformats.org/officeDocument/2006/relationships/image" Target="../media/image92.jpeg"/><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85.jpeg"/><Relationship Id="rId24" Type="http://schemas.openxmlformats.org/officeDocument/2006/relationships/image" Target="../media/image96.jpeg"/><Relationship Id="rId5" Type="http://schemas.openxmlformats.org/officeDocument/2006/relationships/image" Target="../media/image80.jpeg"/><Relationship Id="rId15" Type="http://schemas.openxmlformats.org/officeDocument/2006/relationships/image" Target="../media/image88.jpeg"/><Relationship Id="rId23" Type="http://schemas.openxmlformats.org/officeDocument/2006/relationships/image" Target="../media/image95.jpeg"/><Relationship Id="rId10" Type="http://schemas.openxmlformats.org/officeDocument/2006/relationships/image" Target="../media/image84.jpeg"/><Relationship Id="rId19" Type="http://schemas.openxmlformats.org/officeDocument/2006/relationships/image" Target="../media/image91.jpeg"/><Relationship Id="rId4" Type="http://schemas.openxmlformats.org/officeDocument/2006/relationships/image" Target="../media/image79.jpeg"/><Relationship Id="rId9" Type="http://schemas.openxmlformats.org/officeDocument/2006/relationships/image" Target="../media/image83.jpeg"/><Relationship Id="rId14" Type="http://schemas.openxmlformats.org/officeDocument/2006/relationships/image" Target="../media/image87.jpeg"/><Relationship Id="rId22" Type="http://schemas.openxmlformats.org/officeDocument/2006/relationships/image" Target="../media/image94.jpeg"/></Relationships>
</file>

<file path=ppt/slides/_rels/slide5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74.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hyperlink" Target="http://melodycphotography.deviantart.com/art/Gems-1-136844289" TargetMode="External"/><Relationship Id="rId5" Type="http://schemas.openxmlformats.org/officeDocument/2006/relationships/image" Target="../media/image116.jpeg"/><Relationship Id="rId4" Type="http://schemas.openxmlformats.org/officeDocument/2006/relationships/image" Target="../media/image115.gif"/></Relationships>
</file>

<file path=ppt/slides/_rels/slide75.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77.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25.jpg"/></Relationships>
</file>

<file path=ppt/slides/_rels/slide82.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jpg"/><Relationship Id="rId18" Type="http://schemas.openxmlformats.org/officeDocument/2006/relationships/image" Target="../media/image112.jpeg"/><Relationship Id="rId26" Type="http://schemas.openxmlformats.org/officeDocument/2006/relationships/image" Target="../media/image44.jpeg"/><Relationship Id="rId3" Type="http://schemas.openxmlformats.org/officeDocument/2006/relationships/image" Target="../media/image126.jpg"/><Relationship Id="rId21" Type="http://schemas.openxmlformats.org/officeDocument/2006/relationships/image" Target="../media/image118.png"/><Relationship Id="rId7" Type="http://schemas.openxmlformats.org/officeDocument/2006/relationships/image" Target="../media/image101.jpg"/><Relationship Id="rId12" Type="http://schemas.openxmlformats.org/officeDocument/2006/relationships/image" Target="../media/image106.jpg"/><Relationship Id="rId17" Type="http://schemas.openxmlformats.org/officeDocument/2006/relationships/image" Target="../media/image111.png"/><Relationship Id="rId25" Type="http://schemas.openxmlformats.org/officeDocument/2006/relationships/image" Target="../media/image123.jpeg"/><Relationship Id="rId2" Type="http://schemas.openxmlformats.org/officeDocument/2006/relationships/notesSlide" Target="../notesSlides/notesSlide80.xml"/><Relationship Id="rId16" Type="http://schemas.openxmlformats.org/officeDocument/2006/relationships/image" Target="../media/image110.jpg"/><Relationship Id="rId20" Type="http://schemas.openxmlformats.org/officeDocument/2006/relationships/image" Target="../media/image117.jpg"/><Relationship Id="rId1" Type="http://schemas.openxmlformats.org/officeDocument/2006/relationships/slideLayout" Target="../slideLayouts/slideLayout2.xml"/><Relationship Id="rId6" Type="http://schemas.openxmlformats.org/officeDocument/2006/relationships/image" Target="../media/image100.jpg"/><Relationship Id="rId11" Type="http://schemas.openxmlformats.org/officeDocument/2006/relationships/image" Target="../media/image105.png"/><Relationship Id="rId24" Type="http://schemas.openxmlformats.org/officeDocument/2006/relationships/image" Target="../media/image122.png"/><Relationship Id="rId5" Type="http://schemas.openxmlformats.org/officeDocument/2006/relationships/image" Target="../media/image99.jpg"/><Relationship Id="rId15" Type="http://schemas.openxmlformats.org/officeDocument/2006/relationships/image" Target="../media/image109.jpeg"/><Relationship Id="rId23" Type="http://schemas.openxmlformats.org/officeDocument/2006/relationships/image" Target="../media/image121.jpg"/><Relationship Id="rId28" Type="http://schemas.openxmlformats.org/officeDocument/2006/relationships/image" Target="../media/image127.jpg"/><Relationship Id="rId10" Type="http://schemas.openxmlformats.org/officeDocument/2006/relationships/image" Target="../media/image104.jpg"/><Relationship Id="rId19" Type="http://schemas.openxmlformats.org/officeDocument/2006/relationships/image" Target="../media/image114.jpg"/><Relationship Id="rId4" Type="http://schemas.openxmlformats.org/officeDocument/2006/relationships/image" Target="../media/image1.jpg"/><Relationship Id="rId9" Type="http://schemas.openxmlformats.org/officeDocument/2006/relationships/image" Target="../media/image103.jpg"/><Relationship Id="rId14" Type="http://schemas.openxmlformats.org/officeDocument/2006/relationships/image" Target="../media/image108.jpg"/><Relationship Id="rId22" Type="http://schemas.openxmlformats.org/officeDocument/2006/relationships/image" Target="../media/image120.jpg"/><Relationship Id="rId27" Type="http://schemas.openxmlformats.org/officeDocument/2006/relationships/image" Target="../media/image125.jpg"/></Relationships>
</file>

<file path=ppt/slides/_rels/slide83.xml.rels><?xml version="1.0" encoding="UTF-8" standalone="yes"?>
<Relationships xmlns="http://schemas.openxmlformats.org/package/2006/relationships"><Relationship Id="rId8" Type="http://schemas.openxmlformats.org/officeDocument/2006/relationships/image" Target="../media/image132.jpeg"/><Relationship Id="rId13" Type="http://schemas.openxmlformats.org/officeDocument/2006/relationships/image" Target="../media/image137.jpeg"/><Relationship Id="rId18" Type="http://schemas.openxmlformats.org/officeDocument/2006/relationships/image" Target="../media/image140.jpeg"/><Relationship Id="rId26" Type="http://schemas.openxmlformats.org/officeDocument/2006/relationships/image" Target="../media/image148.jpeg"/><Relationship Id="rId3" Type="http://schemas.openxmlformats.org/officeDocument/2006/relationships/image" Target="../media/image128.jpeg"/><Relationship Id="rId21" Type="http://schemas.openxmlformats.org/officeDocument/2006/relationships/image" Target="../media/image143.jpeg"/><Relationship Id="rId7" Type="http://schemas.openxmlformats.org/officeDocument/2006/relationships/image" Target="../media/image131.png"/><Relationship Id="rId12" Type="http://schemas.openxmlformats.org/officeDocument/2006/relationships/image" Target="../media/image136.jpeg"/><Relationship Id="rId17" Type="http://schemas.openxmlformats.org/officeDocument/2006/relationships/image" Target="../media/image112.jpeg"/><Relationship Id="rId25" Type="http://schemas.openxmlformats.org/officeDocument/2006/relationships/image" Target="../media/image147.jpeg"/><Relationship Id="rId2" Type="http://schemas.openxmlformats.org/officeDocument/2006/relationships/notesSlide" Target="../notesSlides/notesSlide81.xml"/><Relationship Id="rId16" Type="http://schemas.openxmlformats.org/officeDocument/2006/relationships/image" Target="../media/image111.png"/><Relationship Id="rId20" Type="http://schemas.openxmlformats.org/officeDocument/2006/relationships/image" Target="../media/image142.png"/><Relationship Id="rId1" Type="http://schemas.openxmlformats.org/officeDocument/2006/relationships/slideLayout" Target="../slideLayouts/slideLayout2.xml"/><Relationship Id="rId6" Type="http://schemas.openxmlformats.org/officeDocument/2006/relationships/image" Target="../media/image130.jpeg"/><Relationship Id="rId11" Type="http://schemas.openxmlformats.org/officeDocument/2006/relationships/image" Target="../media/image135.jpeg"/><Relationship Id="rId24" Type="http://schemas.openxmlformats.org/officeDocument/2006/relationships/image" Target="../media/image146.jpeg"/><Relationship Id="rId5" Type="http://schemas.openxmlformats.org/officeDocument/2006/relationships/image" Target="../media/image100.jpg"/><Relationship Id="rId15" Type="http://schemas.openxmlformats.org/officeDocument/2006/relationships/image" Target="../media/image139.jpeg"/><Relationship Id="rId23" Type="http://schemas.openxmlformats.org/officeDocument/2006/relationships/image" Target="../media/image145.png"/><Relationship Id="rId10" Type="http://schemas.openxmlformats.org/officeDocument/2006/relationships/image" Target="../media/image134.png"/><Relationship Id="rId19" Type="http://schemas.openxmlformats.org/officeDocument/2006/relationships/image" Target="../media/image141.jpeg"/><Relationship Id="rId4" Type="http://schemas.openxmlformats.org/officeDocument/2006/relationships/image" Target="../media/image129.jpeg"/><Relationship Id="rId9" Type="http://schemas.openxmlformats.org/officeDocument/2006/relationships/image" Target="../media/image133.jpeg"/><Relationship Id="rId14" Type="http://schemas.openxmlformats.org/officeDocument/2006/relationships/image" Target="../media/image138.jpeg"/><Relationship Id="rId22" Type="http://schemas.openxmlformats.org/officeDocument/2006/relationships/image" Target="../media/image144.jpeg"/><Relationship Id="rId27" Type="http://schemas.openxmlformats.org/officeDocument/2006/relationships/image" Target="../media/image149.jpeg"/></Relationships>
</file>

<file path=ppt/slides/_rels/slide8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hyperlink" Target="http://ronbert.com/baptism4u.htm" TargetMode="External"/><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87.xml.rels><?xml version="1.0" encoding="UTF-8" standalone="yes"?>
<Relationships xmlns="http://schemas.openxmlformats.org/package/2006/relationships"><Relationship Id="rId3" Type="http://schemas.openxmlformats.org/officeDocument/2006/relationships/hyperlink" Target="http://ronbert.com/tablebaptism.htm" TargetMode="External"/><Relationship Id="rId2" Type="http://schemas.openxmlformats.org/officeDocument/2006/relationships/image" Target="../media/image151.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26" y="-12192"/>
            <a:ext cx="9206094" cy="6858000"/>
          </a:xfrm>
          <a:prstGeom prst="rect">
            <a:avLst/>
          </a:prstGeom>
        </p:spPr>
      </p:pic>
      <p:sp>
        <p:nvSpPr>
          <p:cNvPr id="7" name="!!Morph">
            <a:extLst>
              <a:ext uri="{FF2B5EF4-FFF2-40B4-BE49-F238E27FC236}">
                <a16:creationId xmlns:a16="http://schemas.microsoft.com/office/drawing/2014/main" id="{2ED62FB5-3925-4BB4-8DFC-B683811B8819}"/>
              </a:ext>
            </a:extLst>
          </p:cNvPr>
          <p:cNvSpPr txBox="1">
            <a:spLocks noChangeArrowheads="1"/>
          </p:cNvSpPr>
          <p:nvPr/>
        </p:nvSpPr>
        <p:spPr bwMode="auto">
          <a:xfrm>
            <a:off x="3984499" y="3389554"/>
            <a:ext cx="210687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baptize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392260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itle 1">
            <a:extLst>
              <a:ext uri="{FF2B5EF4-FFF2-40B4-BE49-F238E27FC236}">
                <a16:creationId xmlns:a16="http://schemas.microsoft.com/office/drawing/2014/main" id="{F0B5F5E7-0DF7-4166-83C0-F5191A9DDBA4}"/>
              </a:ext>
            </a:extLst>
          </p:cNvPr>
          <p:cNvSpPr txBox="1">
            <a:spLocks/>
          </p:cNvSpPr>
          <p:nvPr/>
        </p:nvSpPr>
        <p:spPr>
          <a:xfrm>
            <a:off x="824053" y="1442100"/>
            <a:ext cx="152817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Why</a:t>
            </a:r>
          </a:p>
        </p:txBody>
      </p:sp>
      <p:sp>
        <p:nvSpPr>
          <p:cNvPr id="3074" name="Rectangle 2"/>
          <p:cNvSpPr>
            <a:spLocks noGrp="1" noChangeArrowheads="1"/>
          </p:cNvSpPr>
          <p:nvPr>
            <p:ph type="title"/>
          </p:nvPr>
        </p:nvSpPr>
        <p:spPr>
          <a:xfrm>
            <a:off x="258501" y="685800"/>
            <a:ext cx="8610600" cy="5440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they asked him, saying,     "Why then do you baptize if you  are not the Christ, nor Elijah, nor the Prophet?"  John answered them, saying, "I baptize with water, but there stands One among you whom you do not know."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1:25-26</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4909239" y="1378964"/>
            <a:ext cx="223750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baptize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3984499" y="3389554"/>
            <a:ext cx="2106876" cy="760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baptize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hidden="1"/>
          <p:cNvSpPr txBox="1">
            <a:spLocks noChangeArrowheads="1"/>
          </p:cNvSpPr>
          <p:nvPr/>
        </p:nvSpPr>
        <p:spPr bwMode="auto">
          <a:xfrm>
            <a:off x="2923684" y="2082726"/>
            <a:ext cx="217219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baptize</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7" name="Rectangle 2" hidden="1"/>
          <p:cNvSpPr txBox="1">
            <a:spLocks noChangeArrowheads="1"/>
          </p:cNvSpPr>
          <p:nvPr/>
        </p:nvSpPr>
        <p:spPr bwMode="auto">
          <a:xfrm>
            <a:off x="6106668" y="4095222"/>
            <a:ext cx="200890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baptize</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7561CA14-498F-4C9D-92DE-0E2ACBB4D7D6}"/>
              </a:ext>
            </a:extLst>
          </p:cNvPr>
          <p:cNvSpPr txBox="1">
            <a:spLocks noChangeArrowheads="1"/>
          </p:cNvSpPr>
          <p:nvPr/>
        </p:nvSpPr>
        <p:spPr bwMode="auto">
          <a:xfrm>
            <a:off x="880546" y="1378266"/>
            <a:ext cx="1420116" cy="770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Why</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049268521"/>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 calcmode="lin" valueType="num">
                                      <p:cBhvr>
                                        <p:cTn id="9" dur="500" fill="hold"/>
                                        <p:tgtEl>
                                          <p:spTgt spid="3074"/>
                                        </p:tgtEl>
                                        <p:attrNameLst>
                                          <p:attrName>style.rotation</p:attrName>
                                        </p:attrNameLst>
                                      </p:cBhvr>
                                      <p:tavLst>
                                        <p:tav tm="0">
                                          <p:val>
                                            <p:fltVal val="360"/>
                                          </p:val>
                                        </p:tav>
                                        <p:tav tm="100000">
                                          <p:val>
                                            <p:fltVal val="0"/>
                                          </p:val>
                                        </p:tav>
                                      </p:tavLst>
                                    </p:anim>
                                    <p:animEffect transition="in" filter="fade">
                                      <p:cBhvr>
                                        <p:cTn id="10" dur="500"/>
                                        <p:tgtEl>
                                          <p:spTgt spid="3074"/>
                                        </p:tgtEl>
                                      </p:cBhvr>
                                    </p:animEffect>
                                  </p:childTnLst>
                                </p:cTn>
                              </p:par>
                            </p:childTnLst>
                          </p:cTn>
                        </p:par>
                        <p:par>
                          <p:cTn id="11" fill="hold">
                            <p:stCondLst>
                              <p:cond delay="500"/>
                            </p:stCondLst>
                            <p:childTnLst>
                              <p:par>
                                <p:cTn id="12" presetID="10" presetClass="exit" presetSubtype="0" fill="hold" grpId="2" nodeType="after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par>
                                <p:cTn id="20" presetID="18" presetClass="emph" presetSubtype="0" fill="hold" grpId="1" nodeType="withEffect">
                                  <p:stCondLst>
                                    <p:cond delay="0"/>
                                  </p:stCondLst>
                                  <p:childTnLst>
                                    <p:set>
                                      <p:cBhvr override="childStyle">
                                        <p:cTn id="21" dur="500" fill="hold"/>
                                        <p:tgtEl>
                                          <p:spTgt spid="9"/>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1"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250"/>
                                        <p:tgtEl>
                                          <p:spTgt spid="4"/>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250"/>
                                        <p:tgtEl>
                                          <p:spTgt spid="5"/>
                                        </p:tgtEl>
                                      </p:cBhvr>
                                    </p:animEffect>
                                  </p:childTnLst>
                                </p:cTn>
                              </p:par>
                              <p:par>
                                <p:cTn id="33" presetID="0" presetClass="path" presetSubtype="0" accel="50000" decel="50000" fill="hold" grpId="0" nodeType="withEffect">
                                  <p:stCondLst>
                                    <p:cond delay="0"/>
                                  </p:stCondLst>
                                  <p:childTnLst>
                                    <p:animMotion origin="layout" path="M -1.38889E-6 -2.96296E-6 L -0.22048 0.10278 " pathEditMode="relative" rAng="0" ptsTypes="AA">
                                      <p:cBhvr>
                                        <p:cTn id="34" dur="2000" fill="hold"/>
                                        <p:tgtEl>
                                          <p:spTgt spid="4"/>
                                        </p:tgtEl>
                                        <p:attrNameLst>
                                          <p:attrName>ppt_x</p:attrName>
                                          <p:attrName>ppt_y</p:attrName>
                                        </p:attrNameLst>
                                      </p:cBhvr>
                                      <p:rCtr x="-11024" y="5139"/>
                                    </p:animMotion>
                                  </p:childTnLst>
                                </p:cTn>
                              </p:par>
                              <p:par>
                                <p:cTn id="35" presetID="0" presetClass="path" presetSubtype="0" accel="50000" decel="50000" fill="hold" grpId="0" nodeType="withEffect">
                                  <p:stCondLst>
                                    <p:cond delay="0"/>
                                  </p:stCondLst>
                                  <p:childTnLst>
                                    <p:animMotion origin="layout" path="M 1.94444E-6 1.48148E-6 L 0.22674 0.10301 " pathEditMode="relative" rAng="0" ptsTypes="AA">
                                      <p:cBhvr>
                                        <p:cTn id="36" dur="2000" fill="hold"/>
                                        <p:tgtEl>
                                          <p:spTgt spid="5"/>
                                        </p:tgtEl>
                                        <p:attrNameLst>
                                          <p:attrName>ppt_x</p:attrName>
                                          <p:attrName>ppt_y</p:attrName>
                                        </p:attrNameLst>
                                      </p:cBhvr>
                                      <p:rCtr x="11319" y="5162"/>
                                    </p:animMotion>
                                  </p:childTnLst>
                                </p:cTn>
                              </p:par>
                              <p:par>
                                <p:cTn id="37" presetID="10" presetClass="exit" presetSubtype="0" fill="hold" grpId="1" nodeType="withEffect">
                                  <p:stCondLst>
                                    <p:cond delay="0"/>
                                  </p:stCondLst>
                                  <p:childTnLst>
                                    <p:animEffect transition="out" filter="fade">
                                      <p:cBhvr>
                                        <p:cTn id="38" dur="1250"/>
                                        <p:tgtEl>
                                          <p:spTgt spid="3074"/>
                                        </p:tgtEl>
                                      </p:cBhvr>
                                    </p:animEffect>
                                    <p:set>
                                      <p:cBhvr>
                                        <p:cTn id="39" dur="1" fill="hold">
                                          <p:stCondLst>
                                            <p:cond delay="1249"/>
                                          </p:stCondLst>
                                        </p:cTn>
                                        <p:tgtEl>
                                          <p:spTgt spid="3074"/>
                                        </p:tgtEl>
                                        <p:attrNameLst>
                                          <p:attrName>style.visibility</p:attrName>
                                        </p:attrNameLst>
                                      </p:cBhvr>
                                      <p:to>
                                        <p:strVal val="hidden"/>
                                      </p:to>
                                    </p:set>
                                  </p:childTnLst>
                                </p:cTn>
                              </p:par>
                              <p:par>
                                <p:cTn id="40" presetID="10" presetClass="exit" presetSubtype="0" fill="hold" grpId="2" nodeType="with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3074" grpId="0"/>
      <p:bldP spid="3074" grpId="1"/>
      <p:bldP spid="4" grpId="0"/>
      <p:bldP spid="4" grpId="1"/>
      <p:bldP spid="5" grpId="0"/>
      <p:bldP spid="5" grpId="1"/>
      <p:bldP spid="5" grpId="2"/>
      <p:bldP spid="10" grpId="0"/>
      <p:bldP spid="10"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1281635"/>
            <a:ext cx="8229600" cy="437838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did not know Him, but He who sent me to baptize with water said to me, 'Upon whom you see the Spirit descending, and remaining on Him, this is He who baptizes with the Holy Spirit.'"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1:33 </a:t>
            </a:r>
          </a:p>
        </p:txBody>
      </p:sp>
      <p:sp>
        <p:nvSpPr>
          <p:cNvPr id="4" name="Rectangle 2"/>
          <p:cNvSpPr txBox="1">
            <a:spLocks noChangeArrowheads="1"/>
          </p:cNvSpPr>
          <p:nvPr/>
        </p:nvSpPr>
        <p:spPr bwMode="auto">
          <a:xfrm>
            <a:off x="2923684" y="2082726"/>
            <a:ext cx="217219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baptize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6106668" y="4095222"/>
            <a:ext cx="200890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baptize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2F2824A7-9317-4391-A454-9563B73D4DBD}"/>
              </a:ext>
            </a:extLst>
          </p:cNvPr>
          <p:cNvSpPr txBox="1">
            <a:spLocks noChangeArrowheads="1"/>
          </p:cNvSpPr>
          <p:nvPr/>
        </p:nvSpPr>
        <p:spPr bwMode="auto">
          <a:xfrm>
            <a:off x="3074670" y="5531578"/>
            <a:ext cx="230886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opperplate Gothic Bold" panose="020E0705020206020404" pitchFamily="34" charset="0"/>
              </a:rPr>
              <a:t>Hope</a:t>
            </a:r>
            <a:endParaRPr kumimoji="0" lang="en-US" altLang="en-US" sz="5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opperplate Gothic Bold" panose="020E0705020206020404" pitchFamily="34" charset="0"/>
            </a:endParaRPr>
          </a:p>
        </p:txBody>
      </p:sp>
      <p:sp>
        <p:nvSpPr>
          <p:cNvPr id="6" name="Rectangle 9">
            <a:extLst>
              <a:ext uri="{FF2B5EF4-FFF2-40B4-BE49-F238E27FC236}">
                <a16:creationId xmlns:a16="http://schemas.microsoft.com/office/drawing/2014/main" id="{61588C43-A543-40C6-9497-3962A1BEADDA}"/>
              </a:ext>
            </a:extLst>
          </p:cNvPr>
          <p:cNvSpPr>
            <a:spLocks noChangeArrowheads="1"/>
          </p:cNvSpPr>
          <p:nvPr/>
        </p:nvSpPr>
        <p:spPr bwMode="auto">
          <a:xfrm>
            <a:off x="2760413" y="4795838"/>
            <a:ext cx="2978399" cy="705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Holy Spirit</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498925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0 -4.16281E-7 L -0.15556 -0.19056 " pathEditMode="relative" rAng="0" ptsTypes="AA">
                                      <p:cBhvr>
                                        <p:cTn id="10" dur="1000" spd="-100000" fill="hold"/>
                                        <p:tgtEl>
                                          <p:spTgt spid="3074"/>
                                        </p:tgtEl>
                                        <p:attrNameLst>
                                          <p:attrName>ppt_x</p:attrName>
                                          <p:attrName>ppt_y</p:attrName>
                                        </p:attrNameLst>
                                      </p:cBhvr>
                                      <p:rCtr x="-7778" y="-9528"/>
                                    </p:animMotion>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par>
                                <p:cTn id="15" presetID="10" presetClass="exit" presetSubtype="0" fill="hold" grpId="2" nodeType="withEffect">
                                  <p:stCondLst>
                                    <p:cond delay="0"/>
                                  </p:stCondLst>
                                  <p:childTnLst>
                                    <p:animEffect transition="out" filter="fade">
                                      <p:cBhvr>
                                        <p:cTn id="16" dur="250"/>
                                        <p:tgtEl>
                                          <p:spTgt spid="5"/>
                                        </p:tgtEl>
                                      </p:cBhvr>
                                    </p:animEffect>
                                    <p:set>
                                      <p:cBhvr>
                                        <p:cTn id="17" dur="1" fill="hold">
                                          <p:stCondLst>
                                            <p:cond delay="24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0" presetClass="entr" presetSubtype="0" fill="hold" grpId="0" nodeType="clickEffect">
                                  <p:stCondLst>
                                    <p:cond delay="0"/>
                                  </p:stCondLst>
                                  <p:iterate type="lt">
                                    <p:tmPct val="10000"/>
                                  </p:iterate>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stCondLst>
                                            <p:cond delay="0"/>
                                          </p:stCondLst>
                                        </p:cTn>
                                        <p:tgtEl>
                                          <p:spTgt spid="6"/>
                                        </p:tgtEl>
                                      </p:cBhvr>
                                    </p:animEffect>
                                    <p:anim to="" calcmode="lin" valueType="num">
                                      <p:cBhvr>
                                        <p:cTn id="23"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4"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par>
                          <p:cTn id="25" fill="hold">
                            <p:stCondLst>
                              <p:cond delay="950"/>
                            </p:stCondLst>
                            <p:childTnLst>
                              <p:par>
                                <p:cTn id="26" presetID="26" presetClass="emph" presetSubtype="0" fill="hold" grpId="1" nodeType="afterEffect">
                                  <p:stCondLst>
                                    <p:cond delay="0"/>
                                  </p:stCondLst>
                                  <p:iterate type="lt">
                                    <p:tmPct val="0"/>
                                  </p:iterate>
                                  <p:childTnLst>
                                    <p:animEffect transition="out" filter="fade">
                                      <p:cBhvr>
                                        <p:cTn id="27" dur="500" tmFilter="0, 0; .2, .5; .8, .5; 1, 0"/>
                                        <p:tgtEl>
                                          <p:spTgt spid="6"/>
                                        </p:tgtEl>
                                      </p:cBhvr>
                                    </p:animEffect>
                                    <p:animScale>
                                      <p:cBhvr>
                                        <p:cTn id="28" dur="250" autoRev="1" fill="hold"/>
                                        <p:tgtEl>
                                          <p:spTgt spid="6"/>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17" presetClass="entr" presetSubtype="10" fill="hold" grpId="2"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1000" fill="hold"/>
                                        <p:tgtEl>
                                          <p:spTgt spid="7"/>
                                        </p:tgtEl>
                                        <p:attrNameLst>
                                          <p:attrName>ppt_w</p:attrName>
                                        </p:attrNameLst>
                                      </p:cBhvr>
                                      <p:tavLst>
                                        <p:tav tm="0">
                                          <p:val>
                                            <p:fltVal val="0"/>
                                          </p:val>
                                        </p:tav>
                                        <p:tav tm="100000">
                                          <p:val>
                                            <p:strVal val="#ppt_w"/>
                                          </p:val>
                                        </p:tav>
                                      </p:tavLst>
                                    </p:anim>
                                    <p:anim calcmode="lin" valueType="num">
                                      <p:cBhvr>
                                        <p:cTn id="34" dur="1000" fill="hold"/>
                                        <p:tgtEl>
                                          <p:spTgt spid="7"/>
                                        </p:tgtEl>
                                        <p:attrNameLst>
                                          <p:attrName>ppt_h</p:attrName>
                                        </p:attrNameLst>
                                      </p:cBhvr>
                                      <p:tavLst>
                                        <p:tav tm="0">
                                          <p:val>
                                            <p:strVal val="#ppt_h"/>
                                          </p:val>
                                        </p:tav>
                                        <p:tav tm="100000">
                                          <p:val>
                                            <p:strVal val="#ppt_h"/>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2"/>
      <p:bldP spid="5" grpId="2"/>
      <p:bldP spid="7" grpId="0"/>
      <p:bldP spid="7" grpId="2"/>
      <p:bldP spid="6" grpId="0"/>
      <p:bldP spid="6"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236" t="1288" r="2979" b="6216"/>
          <a:stretch/>
        </p:blipFill>
        <p:spPr>
          <a:xfrm>
            <a:off x="-1" y="0"/>
            <a:ext cx="9144001" cy="6858000"/>
          </a:xfrm>
          <a:prstGeom prst="rect">
            <a:avLst/>
          </a:prstGeom>
        </p:spPr>
      </p:pic>
      <p:sp>
        <p:nvSpPr>
          <p:cNvPr id="4" name="Title 1"/>
          <p:cNvSpPr txBox="1">
            <a:spLocks/>
          </p:cNvSpPr>
          <p:nvPr/>
        </p:nvSpPr>
        <p:spPr>
          <a:xfrm>
            <a:off x="3774250" y="230348"/>
            <a:ext cx="3962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coming after me</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"It is He who, coming after me, is preferred before me, whose sandal strap I am not worthy to loose." These things were done in </a:t>
            </a:r>
            <a:r>
              <a:rPr lang="en-US" altLang="en-US" sz="4000" b="1" dirty="0" err="1">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Bethabara</a:t>
            </a:r>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beyond the Jordan, where John was baptizing. The next day John saw Jesus coming toward him, and said, "Behold! The Lamb of God who takes away the sin of the world!"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1:27-29</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id="{5BD1DDBE-7690-483F-B529-E49003E08B6F}"/>
              </a:ext>
            </a:extLst>
          </p:cNvPr>
          <p:cNvSpPr txBox="1">
            <a:spLocks noChangeArrowheads="1"/>
          </p:cNvSpPr>
          <p:nvPr/>
        </p:nvSpPr>
        <p:spPr bwMode="auto">
          <a:xfrm>
            <a:off x="3822700" y="278650"/>
            <a:ext cx="3873500" cy="779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coming after me</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9">
            <a:extLst>
              <a:ext uri="{FF2B5EF4-FFF2-40B4-BE49-F238E27FC236}">
                <a16:creationId xmlns:a16="http://schemas.microsoft.com/office/drawing/2014/main" id="{20CBB07F-5BCF-4EEE-A316-8829E91904EE}"/>
              </a:ext>
            </a:extLst>
          </p:cNvPr>
          <p:cNvSpPr>
            <a:spLocks noChangeArrowheads="1"/>
          </p:cNvSpPr>
          <p:nvPr/>
        </p:nvSpPr>
        <p:spPr bwMode="auto">
          <a:xfrm>
            <a:off x="1992106" y="302302"/>
            <a:ext cx="931476" cy="723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He</a:t>
            </a:r>
            <a:endParaRPr kumimoji="0" lang="en-US" sz="40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5" name="Rectangle 2"/>
          <p:cNvSpPr txBox="1">
            <a:spLocks noChangeArrowheads="1"/>
          </p:cNvSpPr>
          <p:nvPr/>
        </p:nvSpPr>
        <p:spPr bwMode="auto">
          <a:xfrm>
            <a:off x="457200" y="274638"/>
            <a:ext cx="8229600"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9525"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"It is He who, coming after me, is preferred before me, whose sandal strap I am not worthy to loose." These things were done in </a:t>
            </a:r>
            <a:r>
              <a:rPr lang="en-US" altLang="en-US" sz="4000" b="1" kern="0" dirty="0" err="1">
                <a:ln w="9525"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Bethabara</a:t>
            </a:r>
            <a:r>
              <a:rPr lang="en-US" altLang="en-US" sz="4000" b="1" kern="0" dirty="0">
                <a:ln w="9525"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 beyond the Jordan, where John was baptizing. The next day John saw Jesus coming toward him, and said,</a:t>
            </a:r>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4000" b="1" dirty="0">
                <a:solidFill>
                  <a:srgbClr val="CC9900"/>
                </a:solidFill>
                <a:effectLst>
                  <a:glow rad="63500">
                    <a:schemeClr val="tx1"/>
                  </a:glow>
                </a:effectLst>
                <a:latin typeface="Calibri" panose="020F0502020204030204" pitchFamily="34" charset="0"/>
                <a:ea typeface="+mn-ea"/>
                <a:cs typeface="Calibri" panose="020F0502020204030204" pitchFamily="34" charset="0"/>
              </a:rPr>
              <a:t>"Behold! The Lamb of God who takes away the sin of the world!"                              </a:t>
            </a:r>
            <a:r>
              <a:rPr lang="en-US" altLang="en-US" sz="3200" b="1" i="1" kern="0" dirty="0">
                <a:ln w="9525"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 John 1:27-29</a:t>
            </a:r>
            <a:r>
              <a:rPr lang="en-US" altLang="en-US" sz="4000" b="1" i="1" kern="0" dirty="0">
                <a:ln w="9525"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 </a:t>
            </a:r>
          </a:p>
        </p:txBody>
      </p:sp>
      <p:sp>
        <p:nvSpPr>
          <p:cNvPr id="7" name="Rectangle 2">
            <a:extLst>
              <a:ext uri="{FF2B5EF4-FFF2-40B4-BE49-F238E27FC236}">
                <a16:creationId xmlns:a16="http://schemas.microsoft.com/office/drawing/2014/main" id="{66573F8B-1955-4D49-8D25-E378D382C43E}"/>
              </a:ext>
            </a:extLst>
          </p:cNvPr>
          <p:cNvSpPr txBox="1">
            <a:spLocks noChangeArrowheads="1"/>
          </p:cNvSpPr>
          <p:nvPr/>
        </p:nvSpPr>
        <p:spPr bwMode="auto">
          <a:xfrm>
            <a:off x="589280" y="3947019"/>
            <a:ext cx="159719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chemeClr val="bg1"/>
                </a:solidFill>
                <a:effectLst>
                  <a:glow rad="127000">
                    <a:srgbClr val="660066"/>
                  </a:glow>
                  <a:outerShdw blurRad="50800" algn="tl" rotWithShape="0">
                    <a:srgbClr val="000000"/>
                  </a:outerShdw>
                </a:effectLst>
                <a:uLnTx/>
                <a:uFillTx/>
                <a:latin typeface="Calibri" panose="020F0502020204030204" pitchFamily="34" charset="0"/>
                <a:ea typeface="+mj-ea"/>
                <a:cs typeface="+mj-cs"/>
              </a:rPr>
              <a:t>Jesus</a:t>
            </a:r>
            <a:endParaRPr kumimoji="0" lang="en-US" altLang="en-US" b="1" i="1" u="none" strike="noStrike" kern="0" cap="none" spc="0" normalizeH="0" baseline="0" noProof="0" dirty="0">
              <a:ln w="3175" cmpd="sng">
                <a:solidFill>
                  <a:srgbClr val="FFFFFF"/>
                </a:solidFill>
                <a:prstDash val="solid"/>
                <a:miter lim="800000"/>
              </a:ln>
              <a:solidFill>
                <a:schemeClr val="bg1"/>
              </a:solidFill>
              <a:effectLst>
                <a:glow rad="127000">
                  <a:srgbClr val="660066"/>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045820101"/>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anim calcmode="lin" valueType="num">
                                      <p:cBhvr>
                                        <p:cTn id="8" dur="2000" fill="hold"/>
                                        <p:tgtEl>
                                          <p:spTgt spid="3074"/>
                                        </p:tgtEl>
                                        <p:attrNameLst>
                                          <p:attrName>style.rotation</p:attrName>
                                        </p:attrNameLst>
                                      </p:cBhvr>
                                      <p:tavLst>
                                        <p:tav tm="0">
                                          <p:val>
                                            <p:fltVal val="720"/>
                                          </p:val>
                                        </p:tav>
                                        <p:tav tm="100000">
                                          <p:val>
                                            <p:fltVal val="0"/>
                                          </p:val>
                                        </p:tav>
                                      </p:tavLst>
                                    </p:anim>
                                    <p:anim calcmode="lin" valueType="num">
                                      <p:cBhvr>
                                        <p:cTn id="9" dur="2000" fill="hold"/>
                                        <p:tgtEl>
                                          <p:spTgt spid="3074"/>
                                        </p:tgtEl>
                                        <p:attrNameLst>
                                          <p:attrName>ppt_h</p:attrName>
                                        </p:attrNameLst>
                                      </p:cBhvr>
                                      <p:tavLst>
                                        <p:tav tm="0">
                                          <p:val>
                                            <p:fltVal val="0"/>
                                          </p:val>
                                        </p:tav>
                                        <p:tav tm="100000">
                                          <p:val>
                                            <p:strVal val="#ppt_h"/>
                                          </p:val>
                                        </p:tav>
                                      </p:tavLst>
                                    </p:anim>
                                    <p:anim calcmode="lin" valueType="num">
                                      <p:cBhvr>
                                        <p:cTn id="10" dur="2000" fill="hold"/>
                                        <p:tgtEl>
                                          <p:spTgt spid="3074"/>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0" presetClass="entr" presetSubtype="0" fill="hold" grpId="0" nodeType="clickEffect">
                                  <p:stCondLst>
                                    <p:cond delay="0"/>
                                  </p:stCondLst>
                                  <p:iterate type="lt">
                                    <p:tmPct val="10000"/>
                                  </p:iterate>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stCondLst>
                                            <p:cond delay="0"/>
                                          </p:stCondLst>
                                        </p:cTn>
                                        <p:tgtEl>
                                          <p:spTgt spid="8"/>
                                        </p:tgtEl>
                                      </p:cBhvr>
                                    </p:animEffect>
                                    <p:anim to="" calcmode="lin" valueType="num">
                                      <p:cBhvr>
                                        <p:cTn id="16"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17"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18" fill="hold">
                            <p:stCondLst>
                              <p:cond delay="550"/>
                            </p:stCondLst>
                            <p:childTnLst>
                              <p:par>
                                <p:cTn id="19" presetID="26" presetClass="emph" presetSubtype="0" fill="hold" grpId="1" nodeType="afterEffect">
                                  <p:stCondLst>
                                    <p:cond delay="0"/>
                                  </p:stCondLst>
                                  <p:iterate type="lt">
                                    <p:tmPct val="0"/>
                                  </p:iterate>
                                  <p:childTnLst>
                                    <p:animEffect transition="out" filter="fade">
                                      <p:cBhvr>
                                        <p:cTn id="20" dur="500" tmFilter="0, 0; .2, .5; .8, .5; 1, 0"/>
                                        <p:tgtEl>
                                          <p:spTgt spid="8"/>
                                        </p:tgtEl>
                                      </p:cBhvr>
                                    </p:animEffect>
                                    <p:animScale>
                                      <p:cBhvr>
                                        <p:cTn id="21" dur="250" autoRev="1" fill="hold"/>
                                        <p:tgtEl>
                                          <p:spTgt spid="8"/>
                                        </p:tgtEl>
                                      </p:cBhvr>
                                      <p:by x="105000" y="105000"/>
                                    </p:animScale>
                                  </p:childTnLst>
                                </p:cTn>
                              </p:par>
                              <p:par>
                                <p:cTn id="22" presetID="22" presetClass="entr" presetSubtype="8"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par>
                                <p:cTn id="25" presetID="18" presetClass="emph" presetSubtype="0" fill="hold" grpId="1" nodeType="withEffect">
                                  <p:stCondLst>
                                    <p:cond delay="0"/>
                                  </p:stCondLst>
                                  <p:childTnLst>
                                    <p:set>
                                      <p:cBhvr override="childStyle">
                                        <p:cTn id="26" dur="500" fill="hold"/>
                                        <p:tgtEl>
                                          <p:spTgt spid="4"/>
                                        </p:tgtEl>
                                        <p:attrNameLst>
                                          <p:attrName>style.textDecorationUnderline</p:attrName>
                                        </p:attrNameLst>
                                      </p:cBhvr>
                                      <p:to>
                                        <p:strVal val="true"/>
                                      </p:to>
                                    </p:set>
                                  </p:childTnLst>
                                </p:cTn>
                              </p:par>
                              <p:par>
                                <p:cTn id="27" presetID="22" presetClass="entr" presetSubtype="8"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par>
                                <p:cTn id="35" presetID="10" presetClass="exit" presetSubtype="0" fill="hold" grpId="1" nodeType="with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par>
                                <p:cTn id="38" presetID="16" presetClass="exit" presetSubtype="21" fill="hold" grpId="2" nodeType="withEffect">
                                  <p:stCondLst>
                                    <p:cond delay="0"/>
                                  </p:stCondLst>
                                  <p:childTnLst>
                                    <p:animEffect transition="out" filter="barn(inVertical)">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par>
                                <p:cTn id="41" presetID="10" presetClass="exit" presetSubtype="0" fill="hold" grpId="2" nodeType="withEffect">
                                  <p:stCondLst>
                                    <p:cond delay="0"/>
                                  </p:stCondLst>
                                  <p:iterate type="lt">
                                    <p:tmPct val="0"/>
                                  </p:iterate>
                                  <p:childTnLst>
                                    <p:animEffect transition="out" filter="fad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par>
                                <p:cTn id="44" presetID="21" presetClass="entr" presetSubtype="8" fill="hold" grpId="0" nodeType="withEffect">
                                  <p:stCondLst>
                                    <p:cond delay="250"/>
                                  </p:stCondLst>
                                  <p:childTnLst>
                                    <p:set>
                                      <p:cBhvr>
                                        <p:cTn id="45" dur="1" fill="hold">
                                          <p:stCondLst>
                                            <p:cond delay="0"/>
                                          </p:stCondLst>
                                        </p:cTn>
                                        <p:tgtEl>
                                          <p:spTgt spid="7"/>
                                        </p:tgtEl>
                                        <p:attrNameLst>
                                          <p:attrName>style.visibility</p:attrName>
                                        </p:attrNameLst>
                                      </p:cBhvr>
                                      <p:to>
                                        <p:strVal val="visible"/>
                                      </p:to>
                                    </p:set>
                                    <p:animEffect transition="in" filter="wheel(8)">
                                      <p:cBhvr>
                                        <p:cTn id="46" dur="2000"/>
                                        <p:tgtEl>
                                          <p:spTgt spid="7"/>
                                        </p:tgtEl>
                                      </p:cBhvr>
                                    </p:animEffect>
                                  </p:childTnLst>
                                </p:cTn>
                              </p:par>
                              <p:par>
                                <p:cTn id="47" presetID="23" presetClass="entr" presetSubtype="16" fill="hold" grpId="1" nodeType="withEffect">
                                  <p:stCondLst>
                                    <p:cond delay="250"/>
                                  </p:stCondLst>
                                  <p:childTnLst>
                                    <p:set>
                                      <p:cBhvr>
                                        <p:cTn id="48" dur="1" fill="hold">
                                          <p:stCondLst>
                                            <p:cond delay="0"/>
                                          </p:stCondLst>
                                        </p:cTn>
                                        <p:tgtEl>
                                          <p:spTgt spid="7"/>
                                        </p:tgtEl>
                                        <p:attrNameLst>
                                          <p:attrName>style.visibility</p:attrName>
                                        </p:attrNameLst>
                                      </p:cBhvr>
                                      <p:to>
                                        <p:strVal val="visible"/>
                                      </p:to>
                                    </p:set>
                                    <p:anim calcmode="lin" valueType="num">
                                      <p:cBhvr>
                                        <p:cTn id="49" dur="2000" fill="hold"/>
                                        <p:tgtEl>
                                          <p:spTgt spid="7"/>
                                        </p:tgtEl>
                                        <p:attrNameLst>
                                          <p:attrName>ppt_w</p:attrName>
                                        </p:attrNameLst>
                                      </p:cBhvr>
                                      <p:tavLst>
                                        <p:tav tm="0">
                                          <p:val>
                                            <p:fltVal val="0"/>
                                          </p:val>
                                        </p:tav>
                                        <p:tav tm="100000">
                                          <p:val>
                                            <p:strVal val="#ppt_w"/>
                                          </p:val>
                                        </p:tav>
                                      </p:tavLst>
                                    </p:anim>
                                    <p:anim calcmode="lin" valueType="num">
                                      <p:cBhvr>
                                        <p:cTn id="50" dur="20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6" grpId="0"/>
      <p:bldP spid="6" grpId="1"/>
      <p:bldP spid="8" grpId="0"/>
      <p:bldP spid="8" grpId="1"/>
      <p:bldP spid="8" grpId="2"/>
      <p:bldP spid="5" grpId="0"/>
      <p:bldP spid="7" grpId="0"/>
      <p:bldP spid="7"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itle 1">
            <a:extLst>
              <a:ext uri="{FF2B5EF4-FFF2-40B4-BE49-F238E27FC236}">
                <a16:creationId xmlns:a16="http://schemas.microsoft.com/office/drawing/2014/main" id="{4216F7B4-87FE-4882-8159-7D8DF8FA8E72}"/>
              </a:ext>
            </a:extLst>
          </p:cNvPr>
          <p:cNvSpPr txBox="1">
            <a:spLocks/>
          </p:cNvSpPr>
          <p:nvPr/>
        </p:nvSpPr>
        <p:spPr>
          <a:xfrm>
            <a:off x="6921011" y="4304933"/>
            <a:ext cx="1184031"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You</a:t>
            </a:r>
          </a:p>
        </p:txBody>
      </p:sp>
      <p:sp>
        <p:nvSpPr>
          <p:cNvPr id="7" name="Title 1">
            <a:extLst>
              <a:ext uri="{FF2B5EF4-FFF2-40B4-BE49-F238E27FC236}">
                <a16:creationId xmlns:a16="http://schemas.microsoft.com/office/drawing/2014/main" id="{6DB3D955-B002-46E3-9784-9C9907153BB5}"/>
              </a:ext>
            </a:extLst>
          </p:cNvPr>
          <p:cNvSpPr txBox="1">
            <a:spLocks/>
          </p:cNvSpPr>
          <p:nvPr/>
        </p:nvSpPr>
        <p:spPr>
          <a:xfrm>
            <a:off x="4595446" y="3634337"/>
            <a:ext cx="1840523"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I need</a:t>
            </a:r>
          </a:p>
        </p:txBody>
      </p:sp>
      <p:sp>
        <p:nvSpPr>
          <p:cNvPr id="13" name="Rectangle 2">
            <a:extLst>
              <a:ext uri="{FF2B5EF4-FFF2-40B4-BE49-F238E27FC236}">
                <a16:creationId xmlns:a16="http://schemas.microsoft.com/office/drawing/2014/main" id="{CF3CD1D6-4D0A-4871-9739-6BC9ADF4BF5B}"/>
              </a:ext>
            </a:extLst>
          </p:cNvPr>
          <p:cNvSpPr txBox="1">
            <a:spLocks noChangeArrowheads="1"/>
          </p:cNvSpPr>
          <p:nvPr/>
        </p:nvSpPr>
        <p:spPr bwMode="auto">
          <a:xfrm rot="21480000">
            <a:off x="2756341" y="619542"/>
            <a:ext cx="3409520" cy="1239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DeflateBottom">
              <a:avLst>
                <a:gd name="adj" fmla="val 35053"/>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Compassion</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74" name="Rectangle 2"/>
          <p:cNvSpPr>
            <a:spLocks noGrp="1" noChangeArrowheads="1"/>
          </p:cNvSpPr>
          <p:nvPr>
            <p:ph type="title"/>
          </p:nvPr>
        </p:nvSpPr>
        <p:spPr>
          <a:xfrm>
            <a:off x="468775" y="1501554"/>
            <a:ext cx="8229600" cy="423948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Jesus came from Galilee to John at the Jordan to be baptized by him. And John tried to prevent Him, saying, "I need to be baptized by You, and are You coming to me?"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3:13-14 </a:t>
            </a:r>
          </a:p>
        </p:txBody>
      </p:sp>
      <p:sp>
        <p:nvSpPr>
          <p:cNvPr id="4" name="Rectangle 2"/>
          <p:cNvSpPr txBox="1">
            <a:spLocks noChangeArrowheads="1"/>
          </p:cNvSpPr>
          <p:nvPr/>
        </p:nvSpPr>
        <p:spPr bwMode="auto">
          <a:xfrm>
            <a:off x="6237840" y="2231860"/>
            <a:ext cx="243344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baptized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984863" y="4246025"/>
            <a:ext cx="243344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baptized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hidden="1"/>
          <p:cNvSpPr txBox="1">
            <a:spLocks noChangeArrowheads="1"/>
          </p:cNvSpPr>
          <p:nvPr/>
        </p:nvSpPr>
        <p:spPr bwMode="auto">
          <a:xfrm>
            <a:off x="5533679" y="1079879"/>
            <a:ext cx="243344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baptized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21952613-2D5D-4C4B-827F-AE91D98BAFB3}"/>
              </a:ext>
            </a:extLst>
          </p:cNvPr>
          <p:cNvSpPr txBox="1">
            <a:spLocks noChangeArrowheads="1"/>
          </p:cNvSpPr>
          <p:nvPr/>
        </p:nvSpPr>
        <p:spPr bwMode="auto">
          <a:xfrm>
            <a:off x="4582991" y="3567113"/>
            <a:ext cx="1867815" cy="775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 need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42FD7B5E-9407-4819-B71A-178C56EF0739}"/>
              </a:ext>
            </a:extLst>
          </p:cNvPr>
          <p:cNvSpPr txBox="1">
            <a:spLocks noChangeArrowheads="1"/>
          </p:cNvSpPr>
          <p:nvPr/>
        </p:nvSpPr>
        <p:spPr bwMode="auto">
          <a:xfrm>
            <a:off x="6900496" y="4245447"/>
            <a:ext cx="124576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You</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9">
            <a:extLst>
              <a:ext uri="{FF2B5EF4-FFF2-40B4-BE49-F238E27FC236}">
                <a16:creationId xmlns:a16="http://schemas.microsoft.com/office/drawing/2014/main" id="{3C8935D3-B539-4FE3-89B7-2DFF416D2564}"/>
              </a:ext>
            </a:extLst>
          </p:cNvPr>
          <p:cNvSpPr>
            <a:spLocks noChangeArrowheads="1"/>
          </p:cNvSpPr>
          <p:nvPr/>
        </p:nvSpPr>
        <p:spPr bwMode="auto">
          <a:xfrm>
            <a:off x="6937125" y="4268495"/>
            <a:ext cx="1168282"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500" b="1" i="0" u="none" strike="noStrike" kern="1200" cap="none" spc="0" normalizeH="0" baseline="0" noProof="0" dirty="0">
                <a:ln>
                  <a:noFill/>
                </a:ln>
                <a:solidFill>
                  <a:srgbClr val="CC9900"/>
                </a:solidFill>
                <a:effectLst>
                  <a:glow rad="88900">
                    <a:schemeClr val="tx1"/>
                  </a:glow>
                </a:effectLst>
                <a:uLnTx/>
                <a:uFillTx/>
                <a:latin typeface="Calibri" panose="020F0502020204030204" pitchFamily="34" charset="0"/>
                <a:ea typeface="+mn-ea"/>
                <a:cs typeface="Calibri" panose="020F0502020204030204" pitchFamily="34" charset="0"/>
              </a:rPr>
              <a:t>You</a:t>
            </a:r>
            <a:endParaRPr kumimoji="0" lang="en-US" sz="4500" b="1" i="1" u="none" strike="noStrike" kern="1200" cap="none" spc="0" normalizeH="0" baseline="0" noProof="0" dirty="0">
              <a:ln>
                <a:noFill/>
              </a:ln>
              <a:solidFill>
                <a:srgbClr val="CC9900"/>
              </a:solidFill>
              <a:effectLst>
                <a:glow rad="88900">
                  <a:schemeClr val="tx1"/>
                </a:glo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669938261"/>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18" presetClass="emph" presetSubtype="0" fill="hold" grpId="1" nodeType="withEffect">
                                  <p:stCondLst>
                                    <p:cond delay="0"/>
                                  </p:stCondLst>
                                  <p:childTnLst>
                                    <p:set>
                                      <p:cBhvr override="childStyle">
                                        <p:cTn id="15" dur="500" fill="hold"/>
                                        <p:tgtEl>
                                          <p:spTgt spid="7"/>
                                        </p:tgtEl>
                                        <p:attrNameLst>
                                          <p:attrName>style.textDecorationUnderline</p:attrName>
                                        </p:attrNameLst>
                                      </p:cBhvr>
                                      <p:to>
                                        <p:strVal val="true"/>
                                      </p:to>
                                    </p:set>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par>
                                <p:cTn id="19" presetID="22" presetClass="entr" presetSubtype="8" fill="hold" grpId="0" nodeType="withEffect">
                                  <p:stCondLst>
                                    <p:cond delay="40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par>
                                <p:cTn id="22" presetID="18" presetClass="emph" presetSubtype="0" fill="hold" grpId="1" nodeType="withEffect">
                                  <p:stCondLst>
                                    <p:cond delay="400"/>
                                  </p:stCondLst>
                                  <p:childTnLst>
                                    <p:set>
                                      <p:cBhvr override="childStyle">
                                        <p:cTn id="23" dur="500" fill="hold"/>
                                        <p:tgtEl>
                                          <p:spTgt spid="10"/>
                                        </p:tgtEl>
                                        <p:attrNameLst>
                                          <p:attrName>style.textDecorationUnderline</p:attrName>
                                        </p:attrNameLst>
                                      </p:cBhvr>
                                      <p:to>
                                        <p:strVal val="true"/>
                                      </p:to>
                                    </p:set>
                                  </p:childTnLst>
                                </p:cTn>
                              </p:par>
                              <p:par>
                                <p:cTn id="24" presetID="22" presetClass="entr" presetSubtype="8" fill="hold" grpId="0" nodeType="withEffect">
                                  <p:stCondLst>
                                    <p:cond delay="40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par>
                                <p:cTn id="27" presetID="0" presetClass="entr" presetSubtype="0" fill="hold" grpId="0" nodeType="withEffect">
                                  <p:stCondLst>
                                    <p:cond delay="750"/>
                                  </p:stCondLst>
                                  <p:iterate type="lt">
                                    <p:tmPct val="10000"/>
                                  </p:iterate>
                                  <p:childTnLst>
                                    <p:set>
                                      <p:cBhvr>
                                        <p:cTn id="28" dur="1" fill="hold">
                                          <p:stCondLst>
                                            <p:cond delay="0"/>
                                          </p:stCondLst>
                                        </p:cTn>
                                        <p:tgtEl>
                                          <p:spTgt spid="8"/>
                                        </p:tgtEl>
                                        <p:attrNameLst>
                                          <p:attrName>style.visibility</p:attrName>
                                        </p:attrNameLst>
                                      </p:cBhvr>
                                      <p:to>
                                        <p:strVal val="visible"/>
                                      </p:to>
                                    </p:set>
                                    <p:animEffect transition="in" filter="dissolve">
                                      <p:cBhvr>
                                        <p:cTn id="29" dur="500">
                                          <p:stCondLst>
                                            <p:cond delay="0"/>
                                          </p:stCondLst>
                                        </p:cTn>
                                        <p:tgtEl>
                                          <p:spTgt spid="8"/>
                                        </p:tgtEl>
                                      </p:cBhvr>
                                    </p:animEffect>
                                    <p:anim to="" calcmode="lin" valueType="num">
                                      <p:cBhvr>
                                        <p:cTn id="30"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32" fill="hold">
                            <p:stCondLst>
                              <p:cond delay="1350"/>
                            </p:stCondLst>
                            <p:childTnLst>
                              <p:par>
                                <p:cTn id="33" presetID="26" presetClass="emph" presetSubtype="0" fill="hold" grpId="1" nodeType="afterEffect">
                                  <p:stCondLst>
                                    <p:cond delay="0"/>
                                  </p:stCondLst>
                                  <p:iterate type="lt">
                                    <p:tmPct val="0"/>
                                  </p:iterate>
                                  <p:childTnLst>
                                    <p:animEffect transition="out" filter="fade">
                                      <p:cBhvr>
                                        <p:cTn id="34" dur="500" tmFilter="0, 0; .2, .5; .8, .5; 1, 0"/>
                                        <p:tgtEl>
                                          <p:spTgt spid="8"/>
                                        </p:tgtEl>
                                      </p:cBhvr>
                                    </p:animEffect>
                                    <p:animScale>
                                      <p:cBhvr>
                                        <p:cTn id="35" dur="250" autoRev="1" fill="hold"/>
                                        <p:tgtEl>
                                          <p:spTgt spid="8"/>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par>
                                <p:cTn id="43" presetID="17" presetClass="entr" presetSubtype="10" fill="hold" grpId="2"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1000" fill="hold"/>
                                        <p:tgtEl>
                                          <p:spTgt spid="13"/>
                                        </p:tgtEl>
                                        <p:attrNameLst>
                                          <p:attrName>ppt_w</p:attrName>
                                        </p:attrNameLst>
                                      </p:cBhvr>
                                      <p:tavLst>
                                        <p:tav tm="0">
                                          <p:val>
                                            <p:fltVal val="0"/>
                                          </p:val>
                                        </p:tav>
                                        <p:tav tm="100000">
                                          <p:val>
                                            <p:strVal val="#ppt_w"/>
                                          </p:val>
                                        </p:tav>
                                      </p:tavLst>
                                    </p:anim>
                                    <p:anim calcmode="lin" valueType="num">
                                      <p:cBhvr>
                                        <p:cTn id="46" dur="1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1"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250"/>
                                        <p:tgtEl>
                                          <p:spTgt spid="4"/>
                                        </p:tgtEl>
                                      </p:cBhvr>
                                    </p:animEffect>
                                  </p:childTnLst>
                                </p:cTn>
                              </p:par>
                              <p:par>
                                <p:cTn id="52" presetID="10" presetClass="entr" presetSubtype="0" fill="hold" grpId="1" nodeType="with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250"/>
                                        <p:tgtEl>
                                          <p:spTgt spid="6"/>
                                        </p:tgtEl>
                                      </p:cBhvr>
                                    </p:animEffect>
                                  </p:childTnLst>
                                </p:cTn>
                              </p:par>
                              <p:par>
                                <p:cTn id="55" presetID="0" presetClass="path" presetSubtype="0" accel="50000" decel="50000" fill="hold" grpId="0" nodeType="withEffect">
                                  <p:stCondLst>
                                    <p:cond delay="0"/>
                                  </p:stCondLst>
                                  <p:childTnLst>
                                    <p:animMotion origin="layout" path="M -4.16667E-6 1.48148E-6 L -0.07691 -0.16806 " pathEditMode="relative" rAng="0" ptsTypes="AA">
                                      <p:cBhvr>
                                        <p:cTn id="56" dur="2000" fill="hold"/>
                                        <p:tgtEl>
                                          <p:spTgt spid="4"/>
                                        </p:tgtEl>
                                        <p:attrNameLst>
                                          <p:attrName>ppt_x</p:attrName>
                                          <p:attrName>ppt_y</p:attrName>
                                        </p:attrNameLst>
                                      </p:cBhvr>
                                      <p:rCtr x="-3802" y="-8333"/>
                                    </p:animMotion>
                                  </p:childTnLst>
                                </p:cTn>
                              </p:par>
                              <p:par>
                                <p:cTn id="57" presetID="0" presetClass="path" presetSubtype="0" accel="50000" decel="50000" fill="hold" grpId="0" nodeType="withEffect">
                                  <p:stCondLst>
                                    <p:cond delay="0"/>
                                  </p:stCondLst>
                                  <p:childTnLst>
                                    <p:animMotion origin="layout" path="M 5E-6 1.48148E-6 L 0.49775 -0.46366 " pathEditMode="relative" rAng="0" ptsTypes="AA">
                                      <p:cBhvr>
                                        <p:cTn id="58" dur="2000" fill="hold"/>
                                        <p:tgtEl>
                                          <p:spTgt spid="6"/>
                                        </p:tgtEl>
                                        <p:attrNameLst>
                                          <p:attrName>ppt_x</p:attrName>
                                          <p:attrName>ppt_y</p:attrName>
                                        </p:attrNameLst>
                                      </p:cBhvr>
                                      <p:rCtr x="24878" y="-23194"/>
                                    </p:animMotion>
                                  </p:childTnLst>
                                </p:cTn>
                              </p:par>
                              <p:par>
                                <p:cTn id="59" presetID="10" presetClass="exit" presetSubtype="0" fill="hold" grpId="1" nodeType="withEffect">
                                  <p:stCondLst>
                                    <p:cond delay="0"/>
                                  </p:stCondLst>
                                  <p:childTnLst>
                                    <p:animEffect transition="out" filter="fade">
                                      <p:cBhvr>
                                        <p:cTn id="60" dur="1250"/>
                                        <p:tgtEl>
                                          <p:spTgt spid="3074"/>
                                        </p:tgtEl>
                                      </p:cBhvr>
                                    </p:animEffect>
                                    <p:set>
                                      <p:cBhvr>
                                        <p:cTn id="61" dur="1" fill="hold">
                                          <p:stCondLst>
                                            <p:cond delay="1249"/>
                                          </p:stCondLst>
                                        </p:cTn>
                                        <p:tgtEl>
                                          <p:spTgt spid="3074"/>
                                        </p:tgtEl>
                                        <p:attrNameLst>
                                          <p:attrName>style.visibility</p:attrName>
                                        </p:attrNameLst>
                                      </p:cBhvr>
                                      <p:to>
                                        <p:strVal val="hidden"/>
                                      </p:to>
                                    </p:set>
                                  </p:childTnLst>
                                </p:cTn>
                              </p:par>
                              <p:par>
                                <p:cTn id="62" presetID="10" presetClass="exit" presetSubtype="0" fill="hold" grpId="2" nodeType="withEffect">
                                  <p:stCondLst>
                                    <p:cond delay="0"/>
                                  </p:stCondLst>
                                  <p:iterate type="lt">
                                    <p:tmPct val="0"/>
                                  </p:iterate>
                                  <p:childTnLst>
                                    <p:animEffect transition="out" filter="fade">
                                      <p:cBhvr>
                                        <p:cTn id="63" dur="500"/>
                                        <p:tgtEl>
                                          <p:spTgt spid="8"/>
                                        </p:tgtEl>
                                      </p:cBhvr>
                                    </p:animEffect>
                                    <p:set>
                                      <p:cBhvr>
                                        <p:cTn id="64" dur="1" fill="hold">
                                          <p:stCondLst>
                                            <p:cond delay="499"/>
                                          </p:stCondLst>
                                        </p:cTn>
                                        <p:tgtEl>
                                          <p:spTgt spid="8"/>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9"/>
                                        </p:tgtEl>
                                      </p:cBhvr>
                                    </p:animEffect>
                                    <p:set>
                                      <p:cBhvr>
                                        <p:cTn id="67" dur="1" fill="hold">
                                          <p:stCondLst>
                                            <p:cond delay="499"/>
                                          </p:stCondLst>
                                        </p:cTn>
                                        <p:tgtEl>
                                          <p:spTgt spid="9"/>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500"/>
                                        <p:tgtEl>
                                          <p:spTgt spid="10"/>
                                        </p:tgtEl>
                                      </p:cBhvr>
                                    </p:animEffect>
                                    <p:set>
                                      <p:cBhvr>
                                        <p:cTn id="70" dur="1" fill="hold">
                                          <p:stCondLst>
                                            <p:cond delay="499"/>
                                          </p:stCondLst>
                                        </p:cTn>
                                        <p:tgtEl>
                                          <p:spTgt spid="10"/>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1"/>
                                        </p:tgtEl>
                                      </p:cBhvr>
                                    </p:animEffect>
                                    <p:set>
                                      <p:cBhvr>
                                        <p:cTn id="73" dur="1" fill="hold">
                                          <p:stCondLst>
                                            <p:cond delay="499"/>
                                          </p:stCondLst>
                                        </p:cTn>
                                        <p:tgtEl>
                                          <p:spTgt spid="11"/>
                                        </p:tgtEl>
                                        <p:attrNameLst>
                                          <p:attrName>style.visibility</p:attrName>
                                        </p:attrNameLst>
                                      </p:cBhvr>
                                      <p:to>
                                        <p:strVal val="hidden"/>
                                      </p:to>
                                    </p:set>
                                  </p:childTnLst>
                                </p:cTn>
                              </p:par>
                              <p:par>
                                <p:cTn id="74" presetID="10" presetClass="exit" presetSubtype="0" fill="hold" grpId="2" nodeType="withEffect">
                                  <p:stCondLst>
                                    <p:cond delay="0"/>
                                  </p:stCondLst>
                                  <p:childTnLst>
                                    <p:animEffect transition="out" filter="fade">
                                      <p:cBhvr>
                                        <p:cTn id="75" dur="500"/>
                                        <p:tgtEl>
                                          <p:spTgt spid="7"/>
                                        </p:tgtEl>
                                      </p:cBhvr>
                                    </p:animEffect>
                                    <p:set>
                                      <p:cBhvr>
                                        <p:cTn id="76" dur="1" fill="hold">
                                          <p:stCondLst>
                                            <p:cond delay="499"/>
                                          </p:stCondLst>
                                        </p:cTn>
                                        <p:tgtEl>
                                          <p:spTgt spid="7"/>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3"/>
                                        </p:tgtEl>
                                      </p:cBhvr>
                                    </p:animEffect>
                                    <p:set>
                                      <p:cBhvr>
                                        <p:cTn id="79"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7" grpId="0"/>
      <p:bldP spid="7" grpId="1"/>
      <p:bldP spid="7" grpId="2"/>
      <p:bldP spid="13" grpId="0"/>
      <p:bldP spid="13" grpId="1"/>
      <p:bldP spid="13" grpId="2"/>
      <p:bldP spid="3074" grpId="0"/>
      <p:bldP spid="3074" grpId="1"/>
      <p:bldP spid="4" grpId="0"/>
      <p:bldP spid="4" grpId="1"/>
      <p:bldP spid="6" grpId="0"/>
      <p:bldP spid="6" grpId="1"/>
      <p:bldP spid="9" grpId="0"/>
      <p:bldP spid="9" grpId="1"/>
      <p:bldP spid="11" grpId="0"/>
      <p:bldP spid="11" grpId="1"/>
      <p:bldP spid="8" grpId="0"/>
      <p:bldP spid="8" grpId="1"/>
      <p:bldP spid="8" grpId="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5" name="Title 1">
            <a:extLst>
              <a:ext uri="{FF2B5EF4-FFF2-40B4-BE49-F238E27FC236}">
                <a16:creationId xmlns:a16="http://schemas.microsoft.com/office/drawing/2014/main" id="{51A497B9-D7A7-44E0-BBFB-CE810498AAA7}"/>
              </a:ext>
            </a:extLst>
          </p:cNvPr>
          <p:cNvSpPr txBox="1">
            <a:spLocks/>
          </p:cNvSpPr>
          <p:nvPr/>
        </p:nvSpPr>
        <p:spPr>
          <a:xfrm>
            <a:off x="4614960" y="3826963"/>
            <a:ext cx="3569918"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Spirit of God</a:t>
            </a:r>
          </a:p>
        </p:txBody>
      </p:sp>
      <p:sp>
        <p:nvSpPr>
          <p:cNvPr id="3074" name="Rectangle 2"/>
          <p:cNvSpPr>
            <a:spLocks noGrp="1" noChangeArrowheads="1"/>
          </p:cNvSpPr>
          <p:nvPr>
            <p:ph type="title"/>
          </p:nvPr>
        </p:nvSpPr>
        <p:spPr>
          <a:xfrm>
            <a:off x="422476" y="1061716"/>
            <a:ext cx="8229600" cy="482979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When He had been baptized, Jesus came up immediately      from the water; and behold,       the heavens were opened to Him, and He saw the Spirit of God descending like a dove and alighting upon Him.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Matthew 3:16</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5533679" y="1079879"/>
            <a:ext cx="243344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baptized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965BC57F-B526-4D4D-BBA3-FBD5C36DB56D}"/>
              </a:ext>
            </a:extLst>
          </p:cNvPr>
          <p:cNvSpPr txBox="1">
            <a:spLocks noChangeArrowheads="1"/>
          </p:cNvSpPr>
          <p:nvPr/>
        </p:nvSpPr>
        <p:spPr bwMode="auto">
          <a:xfrm>
            <a:off x="4512469" y="3769995"/>
            <a:ext cx="375666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Spirit of God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9">
            <a:extLst>
              <a:ext uri="{FF2B5EF4-FFF2-40B4-BE49-F238E27FC236}">
                <a16:creationId xmlns:a16="http://schemas.microsoft.com/office/drawing/2014/main" id="{E716DBEB-A67E-4B97-AB35-F485546ABB35}"/>
              </a:ext>
            </a:extLst>
          </p:cNvPr>
          <p:cNvSpPr>
            <a:spLocks noChangeArrowheads="1"/>
          </p:cNvSpPr>
          <p:nvPr/>
        </p:nvSpPr>
        <p:spPr bwMode="auto">
          <a:xfrm>
            <a:off x="6779961" y="3789863"/>
            <a:ext cx="1199607"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500" b="1" i="0" u="none" strike="noStrike" kern="1200" cap="none" spc="0" normalizeH="0" baseline="0" noProof="0" dirty="0">
                <a:ln>
                  <a:noFill/>
                </a:ln>
                <a:solidFill>
                  <a:schemeClr val="bg1"/>
                </a:solidFill>
                <a:effectLst>
                  <a:glow rad="88900">
                    <a:schemeClr val="tx1"/>
                  </a:glow>
                </a:effectLst>
                <a:uLnTx/>
                <a:uFillTx/>
                <a:latin typeface="Calibri" panose="020F0502020204030204" pitchFamily="34" charset="0"/>
                <a:ea typeface="+mn-ea"/>
                <a:cs typeface="Calibri" panose="020F0502020204030204" pitchFamily="34" charset="0"/>
              </a:rPr>
              <a:t>God</a:t>
            </a:r>
            <a:endParaRPr kumimoji="0" lang="en-US" sz="4500" b="1" i="1" u="none" strike="noStrike" kern="1200" cap="none" spc="0" normalizeH="0" baseline="0" noProof="0" dirty="0">
              <a:ln>
                <a:noFill/>
              </a:ln>
              <a:solidFill>
                <a:schemeClr val="bg1"/>
              </a:solidFill>
              <a:effectLst>
                <a:glow rad="88900">
                  <a:schemeClr val="tx1"/>
                </a:glo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687544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10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par>
                          <p:cTn id="11" fill="hold">
                            <p:stCondLst>
                              <p:cond delay="6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par>
                          <p:cTn id="15" fill="hold">
                            <p:stCondLst>
                              <p:cond delay="850"/>
                            </p:stCondLst>
                            <p:childTnLst>
                              <p:par>
                                <p:cTn id="16" presetID="3" presetClass="emph" presetSubtype="2" fill="hold" grpId="1" nodeType="afterEffect">
                                  <p:stCondLst>
                                    <p:cond delay="0"/>
                                  </p:stCondLst>
                                  <p:childTnLst>
                                    <p:animClr clrSpc="rgb" dir="cw">
                                      <p:cBhvr override="childStyle">
                                        <p:cTn id="17" dur="2000" fill="hold"/>
                                        <p:tgtEl>
                                          <p:spTgt spid="3074"/>
                                        </p:tgtEl>
                                        <p:attrNameLst>
                                          <p:attrName>style.color</p:attrName>
                                        </p:attrNameLst>
                                      </p:cBhvr>
                                      <p:to>
                                        <a:srgbClr val="FFCC00"/>
                                      </p:to>
                                    </p:animClr>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par>
                                <p:cTn id="23" presetID="18" presetClass="emph" presetSubtype="0" fill="hold" grpId="1" nodeType="withEffect">
                                  <p:stCondLst>
                                    <p:cond delay="0"/>
                                  </p:stCondLst>
                                  <p:childTnLst>
                                    <p:set>
                                      <p:cBhvr override="childStyle">
                                        <p:cTn id="24" dur="500" fill="hold"/>
                                        <p:tgtEl>
                                          <p:spTgt spid="5"/>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par>
                                <p:cTn id="28" presetID="0" presetClass="entr" presetSubtype="0" fill="hold" grpId="0" nodeType="withEffect">
                                  <p:stCondLst>
                                    <p:cond delay="400"/>
                                  </p:stCondLst>
                                  <p:iterate type="lt">
                                    <p:tmPct val="10000"/>
                                  </p:iterate>
                                  <p:childTnLst>
                                    <p:set>
                                      <p:cBhvr>
                                        <p:cTn id="29" dur="1" fill="hold">
                                          <p:stCondLst>
                                            <p:cond delay="0"/>
                                          </p:stCondLst>
                                        </p:cTn>
                                        <p:tgtEl>
                                          <p:spTgt spid="7"/>
                                        </p:tgtEl>
                                        <p:attrNameLst>
                                          <p:attrName>style.visibility</p:attrName>
                                        </p:attrNameLst>
                                      </p:cBhvr>
                                      <p:to>
                                        <p:strVal val="visible"/>
                                      </p:to>
                                    </p:set>
                                    <p:animEffect transition="in" filter="dissolve">
                                      <p:cBhvr>
                                        <p:cTn id="30" dur="500">
                                          <p:stCondLst>
                                            <p:cond delay="0"/>
                                          </p:stCondLst>
                                        </p:cTn>
                                        <p:tgtEl>
                                          <p:spTgt spid="7"/>
                                        </p:tgtEl>
                                      </p:cBhvr>
                                    </p:animEffect>
                                    <p:anim to="" calcmode="lin" valueType="num">
                                      <p:cBhvr>
                                        <p:cTn id="31"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2"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33" fill="hold">
                            <p:stCondLst>
                              <p:cond delay="1000"/>
                            </p:stCondLst>
                            <p:childTnLst>
                              <p:par>
                                <p:cTn id="34" presetID="26" presetClass="emph" presetSubtype="0" fill="hold" grpId="1" nodeType="afterEffect">
                                  <p:stCondLst>
                                    <p:cond delay="0"/>
                                  </p:stCondLst>
                                  <p:iterate type="lt">
                                    <p:tmPct val="0"/>
                                  </p:iterate>
                                  <p:childTnLst>
                                    <p:animEffect transition="out" filter="fade">
                                      <p:cBhvr>
                                        <p:cTn id="35" dur="500" tmFilter="0, 0; .2, .5; .8, .5; 1, 0"/>
                                        <p:tgtEl>
                                          <p:spTgt spid="7"/>
                                        </p:tgtEl>
                                      </p:cBhvr>
                                    </p:animEffect>
                                    <p:animScale>
                                      <p:cBhvr>
                                        <p:cTn id="36"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074" grpId="0"/>
      <p:bldP spid="3074" grpId="1"/>
      <p:bldP spid="4" grpId="2"/>
      <p:bldP spid="6" grpId="0"/>
      <p:bldP spid="7" grpId="0"/>
      <p:bldP spid="7"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le 1">
            <a:extLst>
              <a:ext uri="{FF2B5EF4-FFF2-40B4-BE49-F238E27FC236}">
                <a16:creationId xmlns:a16="http://schemas.microsoft.com/office/drawing/2014/main" id="{01C342A1-9AD0-4E3E-B395-DA9A42D07C86}"/>
              </a:ext>
            </a:extLst>
          </p:cNvPr>
          <p:cNvSpPr txBox="1">
            <a:spLocks/>
          </p:cNvSpPr>
          <p:nvPr/>
        </p:nvSpPr>
        <p:spPr>
          <a:xfrm>
            <a:off x="2117558" y="1571832"/>
            <a:ext cx="4427621"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He was before me</a:t>
            </a:r>
          </a:p>
        </p:txBody>
      </p:sp>
      <p:sp>
        <p:nvSpPr>
          <p:cNvPr id="4" name="Title 1"/>
          <p:cNvSpPr txBox="1">
            <a:spLocks/>
          </p:cNvSpPr>
          <p:nvPr/>
        </p:nvSpPr>
        <p:spPr>
          <a:xfrm>
            <a:off x="6331350" y="232185"/>
            <a:ext cx="228021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After me</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"This is He of whom I said, 'After me comes a Man who is preferred before me, for He was before me.' I did not know Him; but that He should be revealed to Israel, therefore I came baptizing with water." And John bore witness, saying, "I saw the Spirit descending from heaven like a dove, and He remained upon Him."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1:30-32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p:cNvSpPr txBox="1">
            <a:spLocks noChangeArrowheads="1"/>
          </p:cNvSpPr>
          <p:nvPr/>
        </p:nvSpPr>
        <p:spPr bwMode="auto">
          <a:xfrm>
            <a:off x="449428" y="3336645"/>
            <a:ext cx="165116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baptiz</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2012236" y="2726199"/>
            <a:ext cx="83815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DA9B04F0-F318-4EE9-853B-356C0AFF6DF3}"/>
              </a:ext>
            </a:extLst>
          </p:cNvPr>
          <p:cNvSpPr txBox="1">
            <a:spLocks noChangeArrowheads="1"/>
          </p:cNvSpPr>
          <p:nvPr/>
        </p:nvSpPr>
        <p:spPr bwMode="auto">
          <a:xfrm>
            <a:off x="2179248" y="1505861"/>
            <a:ext cx="4308933" cy="760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 was before me</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254545D6-7530-4FBE-B1D7-B45EE0D90BD1}"/>
              </a:ext>
            </a:extLst>
          </p:cNvPr>
          <p:cNvSpPr txBox="1">
            <a:spLocks noChangeArrowheads="1"/>
          </p:cNvSpPr>
          <p:nvPr/>
        </p:nvSpPr>
        <p:spPr bwMode="auto">
          <a:xfrm>
            <a:off x="6375042" y="280640"/>
            <a:ext cx="2193507" cy="778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After me</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9">
            <a:extLst>
              <a:ext uri="{FF2B5EF4-FFF2-40B4-BE49-F238E27FC236}">
                <a16:creationId xmlns:a16="http://schemas.microsoft.com/office/drawing/2014/main" id="{F942DDE8-F123-4349-A9D5-3EBCE0DFB57E}"/>
              </a:ext>
            </a:extLst>
          </p:cNvPr>
          <p:cNvSpPr>
            <a:spLocks noChangeArrowheads="1"/>
          </p:cNvSpPr>
          <p:nvPr/>
        </p:nvSpPr>
        <p:spPr bwMode="auto">
          <a:xfrm>
            <a:off x="2180142" y="1530029"/>
            <a:ext cx="1056604"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He</a:t>
            </a:r>
            <a:endParaRPr kumimoji="0" lang="en-US" sz="40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5" name="Rectangle 2" hidden="1"/>
          <p:cNvSpPr txBox="1">
            <a:spLocks noChangeArrowheads="1"/>
          </p:cNvSpPr>
          <p:nvPr/>
        </p:nvSpPr>
        <p:spPr bwMode="auto">
          <a:xfrm>
            <a:off x="4374478" y="3458135"/>
            <a:ext cx="243344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baptized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9810525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21" presetClass="entr" presetSubtype="3" fill="hold" grpId="2" nodeType="with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wheel(3)">
                                      <p:cBhvr>
                                        <p:cTn id="11" dur="1000"/>
                                        <p:tgtEl>
                                          <p:spTgt spid="3074"/>
                                        </p:tgtEl>
                                      </p:cBhvr>
                                    </p:animEffect>
                                  </p:childTnLst>
                                </p:cTn>
                              </p:par>
                              <p:par>
                                <p:cTn id="12" presetID="42" presetClass="path" presetSubtype="0" accel="50000" decel="50000" fill="hold" grpId="3" nodeType="withEffect">
                                  <p:stCondLst>
                                    <p:cond delay="0"/>
                                  </p:stCondLst>
                                  <p:childTnLst>
                                    <p:animMotion origin="layout" path="M 0 4.81481E-6 L -0.01128 -0.23403 " pathEditMode="relative" rAng="0" ptsTypes="AA">
                                      <p:cBhvr>
                                        <p:cTn id="13" dur="1000" spd="-100000" fill="hold"/>
                                        <p:tgtEl>
                                          <p:spTgt spid="3074"/>
                                        </p:tgtEl>
                                        <p:attrNameLst>
                                          <p:attrName>ppt_x</p:attrName>
                                          <p:attrName>ppt_y</p:attrName>
                                        </p:attrNameLst>
                                      </p:cBhvr>
                                      <p:rCtr x="-573" y="-11713"/>
                                    </p:animMotion>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8" presetClass="emph" presetSubtype="0" fill="hold" grpId="1" nodeType="withEffect">
                                  <p:stCondLst>
                                    <p:cond delay="0"/>
                                  </p:stCondLst>
                                  <p:childTnLst>
                                    <p:set>
                                      <p:cBhvr override="childStyle">
                                        <p:cTn id="20" dur="500" fill="hold"/>
                                        <p:tgtEl>
                                          <p:spTgt spid="4"/>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par>
                                <p:cTn id="29" presetID="18" presetClass="emph" presetSubtype="0" fill="hold" grpId="1" nodeType="withEffect">
                                  <p:stCondLst>
                                    <p:cond delay="0"/>
                                  </p:stCondLst>
                                  <p:childTnLst>
                                    <p:set>
                                      <p:cBhvr override="childStyle">
                                        <p:cTn id="30" dur="500" fill="hold"/>
                                        <p:tgtEl>
                                          <p:spTgt spid="8"/>
                                        </p:tgtEl>
                                        <p:attrNameLst>
                                          <p:attrName>style.textDecorationUnderline</p:attrName>
                                        </p:attrNameLst>
                                      </p:cBhvr>
                                      <p:to>
                                        <p:strVal val="true"/>
                                      </p:to>
                                    </p:set>
                                  </p:childTnLst>
                                </p:cTn>
                              </p:par>
                              <p:par>
                                <p:cTn id="31" presetID="22" presetClass="entr" presetSubtype="8"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par>
                                <p:cTn id="34" presetID="0" presetClass="entr" presetSubtype="0" fill="hold" grpId="0" nodeType="withEffect">
                                  <p:stCondLst>
                                    <p:cond delay="400"/>
                                  </p:stCondLst>
                                  <p:iterate type="lt">
                                    <p:tmPct val="10000"/>
                                  </p:iterate>
                                  <p:childTnLst>
                                    <p:set>
                                      <p:cBhvr>
                                        <p:cTn id="35" dur="1" fill="hold">
                                          <p:stCondLst>
                                            <p:cond delay="0"/>
                                          </p:stCondLst>
                                        </p:cTn>
                                        <p:tgtEl>
                                          <p:spTgt spid="11"/>
                                        </p:tgtEl>
                                        <p:attrNameLst>
                                          <p:attrName>style.visibility</p:attrName>
                                        </p:attrNameLst>
                                      </p:cBhvr>
                                      <p:to>
                                        <p:strVal val="visible"/>
                                      </p:to>
                                    </p:set>
                                    <p:animEffect transition="in" filter="dissolve">
                                      <p:cBhvr>
                                        <p:cTn id="36" dur="500">
                                          <p:stCondLst>
                                            <p:cond delay="0"/>
                                          </p:stCondLst>
                                        </p:cTn>
                                        <p:tgtEl>
                                          <p:spTgt spid="11"/>
                                        </p:tgtEl>
                                      </p:cBhvr>
                                    </p:animEffect>
                                    <p:anim to="" calcmode="lin" valueType="num">
                                      <p:cBhvr>
                                        <p:cTn id="37"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38"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par>
                          <p:cTn id="39" fill="hold">
                            <p:stCondLst>
                              <p:cond delay="950"/>
                            </p:stCondLst>
                            <p:childTnLst>
                              <p:par>
                                <p:cTn id="40" presetID="26" presetClass="emph" presetSubtype="0" fill="hold" grpId="1" nodeType="afterEffect">
                                  <p:stCondLst>
                                    <p:cond delay="0"/>
                                  </p:stCondLst>
                                  <p:iterate type="lt">
                                    <p:tmPct val="0"/>
                                  </p:iterate>
                                  <p:childTnLst>
                                    <p:animEffect transition="out" filter="fade">
                                      <p:cBhvr>
                                        <p:cTn id="41" dur="500" tmFilter="0, 0; .2, .5; .8, .5; 1, 0"/>
                                        <p:tgtEl>
                                          <p:spTgt spid="11"/>
                                        </p:tgtEl>
                                      </p:cBhvr>
                                    </p:animEffect>
                                    <p:animScale>
                                      <p:cBhvr>
                                        <p:cTn id="42" dur="250" autoRev="1" fill="hold"/>
                                        <p:tgtEl>
                                          <p:spTgt spid="11"/>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1"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250"/>
                                        <p:tgtEl>
                                          <p:spTgt spid="6"/>
                                        </p:tgtEl>
                                      </p:cBhvr>
                                    </p:animEffect>
                                  </p:childTnLst>
                                </p:cTn>
                              </p:par>
                              <p:par>
                                <p:cTn id="48" presetID="10" presetClass="entr" presetSubtype="0" fill="hold" grpId="1"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250"/>
                                        <p:tgtEl>
                                          <p:spTgt spid="7"/>
                                        </p:tgtEl>
                                      </p:cBhvr>
                                    </p:animEffect>
                                  </p:childTnLst>
                                </p:cTn>
                              </p:par>
                              <p:par>
                                <p:cTn id="51" presetID="6" presetClass="emph" presetSubtype="0" fill="hold" grpId="3" nodeType="withEffect">
                                  <p:stCondLst>
                                    <p:cond delay="0"/>
                                  </p:stCondLst>
                                  <p:childTnLst>
                                    <p:animScale>
                                      <p:cBhvr>
                                        <p:cTn id="52" dur="2000" fill="hold"/>
                                        <p:tgtEl>
                                          <p:spTgt spid="6"/>
                                        </p:tgtEl>
                                      </p:cBhvr>
                                      <p:by x="109000" y="109000"/>
                                    </p:animScale>
                                  </p:childTnLst>
                                </p:cTn>
                              </p:par>
                              <p:par>
                                <p:cTn id="53" presetID="6" presetClass="emph" presetSubtype="0" fill="hold" grpId="3" nodeType="withEffect">
                                  <p:stCondLst>
                                    <p:cond delay="0"/>
                                  </p:stCondLst>
                                  <p:childTnLst>
                                    <p:animScale>
                                      <p:cBhvr>
                                        <p:cTn id="54" dur="2000" fill="hold"/>
                                        <p:tgtEl>
                                          <p:spTgt spid="7"/>
                                        </p:tgtEl>
                                      </p:cBhvr>
                                      <p:by x="109000" y="109000"/>
                                    </p:animScale>
                                  </p:childTnLst>
                                </p:cTn>
                              </p:par>
                              <p:par>
                                <p:cTn id="55" presetID="0" presetClass="path" presetSubtype="0" accel="50000" decel="50000" fill="hold" grpId="0" nodeType="withEffect">
                                  <p:stCondLst>
                                    <p:cond delay="0"/>
                                  </p:stCondLst>
                                  <p:childTnLst>
                                    <p:animMotion origin="layout" path="M 2.77778E-7 3.7037E-7 L 0.43993 0.01852 " pathEditMode="relative" rAng="0" ptsTypes="AA">
                                      <p:cBhvr>
                                        <p:cTn id="56" dur="2000" fill="hold"/>
                                        <p:tgtEl>
                                          <p:spTgt spid="6"/>
                                        </p:tgtEl>
                                        <p:attrNameLst>
                                          <p:attrName>ppt_x</p:attrName>
                                          <p:attrName>ppt_y</p:attrName>
                                        </p:attrNameLst>
                                      </p:cBhvr>
                                      <p:rCtr x="21997" y="926"/>
                                    </p:animMotion>
                                  </p:childTnLst>
                                </p:cTn>
                              </p:par>
                              <p:par>
                                <p:cTn id="57" presetID="0" presetClass="path" presetSubtype="0" accel="50000" decel="50000" fill="hold" grpId="0" nodeType="withEffect">
                                  <p:stCondLst>
                                    <p:cond delay="0"/>
                                  </p:stCondLst>
                                  <p:childTnLst>
                                    <p:animMotion origin="layout" path="M -2.22222E-6 7.40741E-7 L 0.42344 0.10764 " pathEditMode="relative" rAng="0" ptsTypes="AA">
                                      <p:cBhvr>
                                        <p:cTn id="58" dur="2000" fill="hold"/>
                                        <p:tgtEl>
                                          <p:spTgt spid="7"/>
                                        </p:tgtEl>
                                        <p:attrNameLst>
                                          <p:attrName>ppt_x</p:attrName>
                                          <p:attrName>ppt_y</p:attrName>
                                        </p:attrNameLst>
                                      </p:cBhvr>
                                      <p:rCtr x="21163" y="5370"/>
                                    </p:animMotion>
                                  </p:childTnLst>
                                </p:cTn>
                              </p:par>
                              <p:par>
                                <p:cTn id="59" presetID="10" presetClass="exit" presetSubtype="0" fill="hold" grpId="1" nodeType="withEffect">
                                  <p:stCondLst>
                                    <p:cond delay="0"/>
                                  </p:stCondLst>
                                  <p:childTnLst>
                                    <p:animEffect transition="out" filter="fade">
                                      <p:cBhvr>
                                        <p:cTn id="60" dur="1250"/>
                                        <p:tgtEl>
                                          <p:spTgt spid="3074"/>
                                        </p:tgtEl>
                                      </p:cBhvr>
                                    </p:animEffect>
                                    <p:set>
                                      <p:cBhvr>
                                        <p:cTn id="61" dur="1" fill="hold">
                                          <p:stCondLst>
                                            <p:cond delay="1249"/>
                                          </p:stCondLst>
                                        </p:cTn>
                                        <p:tgtEl>
                                          <p:spTgt spid="3074"/>
                                        </p:tgtEl>
                                        <p:attrNameLst>
                                          <p:attrName>style.visibility</p:attrName>
                                        </p:attrNameLst>
                                      </p:cBhvr>
                                      <p:to>
                                        <p:strVal val="hidden"/>
                                      </p:to>
                                    </p:set>
                                  </p:childTnLst>
                                </p:cTn>
                              </p:par>
                              <p:par>
                                <p:cTn id="62" presetID="10" presetClass="exit" presetSubtype="0" fill="hold" grpId="2" nodeType="withEffect">
                                  <p:stCondLst>
                                    <p:cond delay="0"/>
                                  </p:stCondLst>
                                  <p:childTnLst>
                                    <p:animEffect transition="out" filter="fade">
                                      <p:cBhvr>
                                        <p:cTn id="63" dur="250"/>
                                        <p:tgtEl>
                                          <p:spTgt spid="4"/>
                                        </p:tgtEl>
                                      </p:cBhvr>
                                    </p:animEffect>
                                    <p:set>
                                      <p:cBhvr>
                                        <p:cTn id="64" dur="1" fill="hold">
                                          <p:stCondLst>
                                            <p:cond delay="249"/>
                                          </p:stCondLst>
                                        </p:cTn>
                                        <p:tgtEl>
                                          <p:spTgt spid="4"/>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500"/>
                                        <p:tgtEl>
                                          <p:spTgt spid="8"/>
                                        </p:tgtEl>
                                      </p:cBhvr>
                                    </p:animEffect>
                                    <p:set>
                                      <p:cBhvr>
                                        <p:cTn id="67" dur="1" fill="hold">
                                          <p:stCondLst>
                                            <p:cond delay="499"/>
                                          </p:stCondLst>
                                        </p:cTn>
                                        <p:tgtEl>
                                          <p:spTgt spid="8"/>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9"/>
                                        </p:tgtEl>
                                      </p:cBhvr>
                                    </p:animEffect>
                                    <p:set>
                                      <p:cBhvr>
                                        <p:cTn id="70" dur="1" fill="hold">
                                          <p:stCondLst>
                                            <p:cond delay="499"/>
                                          </p:stCondLst>
                                        </p:cTn>
                                        <p:tgtEl>
                                          <p:spTgt spid="9"/>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0"/>
                                        </p:tgtEl>
                                      </p:cBhvr>
                                    </p:animEffect>
                                    <p:set>
                                      <p:cBhvr>
                                        <p:cTn id="73" dur="1" fill="hold">
                                          <p:stCondLst>
                                            <p:cond delay="499"/>
                                          </p:stCondLst>
                                        </p:cTn>
                                        <p:tgtEl>
                                          <p:spTgt spid="10"/>
                                        </p:tgtEl>
                                        <p:attrNameLst>
                                          <p:attrName>style.visibility</p:attrName>
                                        </p:attrNameLst>
                                      </p:cBhvr>
                                      <p:to>
                                        <p:strVal val="hidden"/>
                                      </p:to>
                                    </p:set>
                                  </p:childTnLst>
                                </p:cTn>
                              </p:par>
                              <p:par>
                                <p:cTn id="74" presetID="10" presetClass="exit" presetSubtype="0" fill="hold" grpId="2" nodeType="withEffect">
                                  <p:stCondLst>
                                    <p:cond delay="0"/>
                                  </p:stCondLst>
                                  <p:iterate type="lt">
                                    <p:tmPct val="0"/>
                                  </p:iterate>
                                  <p:childTnLst>
                                    <p:animEffect transition="out" filter="fade">
                                      <p:cBhvr>
                                        <p:cTn id="75" dur="500"/>
                                        <p:tgtEl>
                                          <p:spTgt spid="11"/>
                                        </p:tgtEl>
                                      </p:cBhvr>
                                    </p:animEffect>
                                    <p:set>
                                      <p:cBhvr>
                                        <p:cTn id="76"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4" grpId="0"/>
      <p:bldP spid="4" grpId="1"/>
      <p:bldP spid="4" grpId="2"/>
      <p:bldP spid="3074" grpId="0"/>
      <p:bldP spid="3074" grpId="1"/>
      <p:bldP spid="3074" grpId="2"/>
      <p:bldP spid="3074" grpId="3"/>
      <p:bldP spid="6" grpId="0"/>
      <p:bldP spid="6" grpId="1"/>
      <p:bldP spid="6" grpId="3"/>
      <p:bldP spid="7" grpId="0"/>
      <p:bldP spid="7" grpId="1"/>
      <p:bldP spid="7" grpId="3"/>
      <p:bldP spid="9" grpId="0"/>
      <p:bldP spid="9" grpId="1"/>
      <p:bldP spid="10" grpId="0"/>
      <p:bldP spid="10" grpId="1"/>
      <p:bldP spid="11" grpId="0"/>
      <p:bldP spid="11" grpId="1"/>
      <p:bldP spid="11" grpId="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79E25871-F0BA-4F15-ABDA-4880540B10FF}"/>
              </a:ext>
            </a:extLst>
          </p:cNvPr>
          <p:cNvSpPr txBox="1">
            <a:spLocks/>
          </p:cNvSpPr>
          <p:nvPr/>
        </p:nvSpPr>
        <p:spPr>
          <a:xfrm>
            <a:off x="3226525" y="3525815"/>
            <a:ext cx="5603966"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was baptized by John</a:t>
            </a:r>
          </a:p>
        </p:txBody>
      </p:sp>
      <p:sp>
        <p:nvSpPr>
          <p:cNvPr id="3074" name="Rectangle 2"/>
          <p:cNvSpPr>
            <a:spLocks noGrp="1" noChangeArrowheads="1"/>
          </p:cNvSpPr>
          <p:nvPr>
            <p:ph type="title"/>
          </p:nvPr>
        </p:nvSpPr>
        <p:spPr>
          <a:xfrm>
            <a:off x="468775" y="2103438"/>
            <a:ext cx="8229600" cy="280422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It came to pass in those days     that Jesus came from Nazareth of Galilee, and was baptized by John in the Jordan.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Mark 1:9 </a:t>
            </a:r>
          </a:p>
        </p:txBody>
      </p:sp>
      <p:sp>
        <p:nvSpPr>
          <p:cNvPr id="4" name="Rectangle 2"/>
          <p:cNvSpPr txBox="1">
            <a:spLocks noChangeArrowheads="1"/>
          </p:cNvSpPr>
          <p:nvPr/>
        </p:nvSpPr>
        <p:spPr bwMode="auto">
          <a:xfrm>
            <a:off x="4374478" y="3458135"/>
            <a:ext cx="243344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baptized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hidden="1"/>
          <p:cNvSpPr txBox="1">
            <a:spLocks noChangeArrowheads="1"/>
          </p:cNvSpPr>
          <p:nvPr/>
        </p:nvSpPr>
        <p:spPr bwMode="auto">
          <a:xfrm>
            <a:off x="2675762" y="2360584"/>
            <a:ext cx="243344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baptized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7" name="Rectangle 9">
            <a:extLst>
              <a:ext uri="{FF2B5EF4-FFF2-40B4-BE49-F238E27FC236}">
                <a16:creationId xmlns:a16="http://schemas.microsoft.com/office/drawing/2014/main" id="{25DB09C3-A2FB-4874-9EF7-17C09CA31334}"/>
              </a:ext>
            </a:extLst>
          </p:cNvPr>
          <p:cNvSpPr>
            <a:spLocks noChangeArrowheads="1"/>
          </p:cNvSpPr>
          <p:nvPr/>
        </p:nvSpPr>
        <p:spPr bwMode="auto">
          <a:xfrm>
            <a:off x="1604963" y="2813284"/>
            <a:ext cx="1579994"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Jesus</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8" name="Rectangle 2">
            <a:extLst>
              <a:ext uri="{FF2B5EF4-FFF2-40B4-BE49-F238E27FC236}">
                <a16:creationId xmlns:a16="http://schemas.microsoft.com/office/drawing/2014/main" id="{43C54AEF-4B0C-44B4-AB6D-B953EEB68573}"/>
              </a:ext>
            </a:extLst>
          </p:cNvPr>
          <p:cNvSpPr txBox="1">
            <a:spLocks noChangeArrowheads="1"/>
          </p:cNvSpPr>
          <p:nvPr/>
        </p:nvSpPr>
        <p:spPr bwMode="auto">
          <a:xfrm>
            <a:off x="3244418" y="3462272"/>
            <a:ext cx="555906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was baptized by John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645953293"/>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4.72222E-6 1.70213E-6 L 0.00017 -0.38761 " pathEditMode="relative" rAng="0" ptsTypes="AA">
                                      <p:cBhvr>
                                        <p:cTn id="10" dur="1000" spd="-100000" fill="hold"/>
                                        <p:tgtEl>
                                          <p:spTgt spid="3074"/>
                                        </p:tgtEl>
                                        <p:attrNameLst>
                                          <p:attrName>ppt_x</p:attrName>
                                          <p:attrName>ppt_y</p:attrName>
                                        </p:attrNameLst>
                                      </p:cBhvr>
                                      <p:rCtr x="0" y="-19380"/>
                                    </p:animMotion>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0" presetClass="entr" presetSubtype="0" fill="hold" grpId="0" nodeType="clickEffect">
                                  <p:stCondLst>
                                    <p:cond delay="0"/>
                                  </p:stCondLst>
                                  <p:iterate type="lt">
                                    <p:tmPct val="10000"/>
                                  </p:iterate>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stCondLst>
                                            <p:cond delay="0"/>
                                          </p:stCondLst>
                                        </p:cTn>
                                        <p:tgtEl>
                                          <p:spTgt spid="7"/>
                                        </p:tgtEl>
                                      </p:cBhvr>
                                    </p:animEffect>
                                    <p:anim to="" calcmode="lin" valueType="num">
                                      <p:cBhvr>
                                        <p:cTn id="20"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22" fill="hold">
                            <p:stCondLst>
                              <p:cond delay="700"/>
                            </p:stCondLst>
                            <p:childTnLst>
                              <p:par>
                                <p:cTn id="23" presetID="26" presetClass="emph" presetSubtype="0" fill="hold" grpId="1" nodeType="afterEffect">
                                  <p:stCondLst>
                                    <p:cond delay="0"/>
                                  </p:stCondLst>
                                  <p:iterate type="lt">
                                    <p:tmPct val="0"/>
                                  </p:iterate>
                                  <p:childTnLst>
                                    <p:animEffect transition="out" filter="fade">
                                      <p:cBhvr>
                                        <p:cTn id="24" dur="500" tmFilter="0, 0; .2, .5; .8, .5; 1, 0"/>
                                        <p:tgtEl>
                                          <p:spTgt spid="7"/>
                                        </p:tgtEl>
                                      </p:cBhvr>
                                    </p:animEffect>
                                    <p:animScale>
                                      <p:cBhvr>
                                        <p:cTn id="25" dur="250" autoRev="1" fill="hold"/>
                                        <p:tgtEl>
                                          <p:spTgt spid="7"/>
                                        </p:tgtEl>
                                      </p:cBhvr>
                                      <p:by x="105000" y="105000"/>
                                    </p:animScale>
                                  </p:childTnLst>
                                </p:cTn>
                              </p:par>
                              <p:par>
                                <p:cTn id="26" presetID="22" presetClass="entr" presetSubtype="8"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750"/>
                                        <p:tgtEl>
                                          <p:spTgt spid="6"/>
                                        </p:tgtEl>
                                      </p:cBhvr>
                                    </p:animEffect>
                                  </p:childTnLst>
                                </p:cTn>
                              </p:par>
                              <p:par>
                                <p:cTn id="29" presetID="18" presetClass="emph" presetSubtype="0" fill="hold" grpId="1" nodeType="withEffect">
                                  <p:stCondLst>
                                    <p:cond delay="0"/>
                                  </p:stCondLst>
                                  <p:childTnLst>
                                    <p:set>
                                      <p:cBhvr override="childStyle">
                                        <p:cTn id="30" dur="750" fill="hold"/>
                                        <p:tgtEl>
                                          <p:spTgt spid="6"/>
                                        </p:tgtEl>
                                        <p:attrNameLst>
                                          <p:attrName>style.textDecorationUnderline</p:attrName>
                                        </p:attrNameLst>
                                      </p:cBhvr>
                                      <p:to>
                                        <p:strVal val="true"/>
                                      </p:to>
                                    </p:set>
                                  </p:childTnLst>
                                </p:cTn>
                              </p:par>
                              <p:par>
                                <p:cTn id="31" presetID="22" presetClass="entr" presetSubtype="8"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75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1"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250"/>
                                        <p:tgtEl>
                                          <p:spTgt spid="4"/>
                                        </p:tgtEl>
                                      </p:cBhvr>
                                    </p:animEffect>
                                  </p:childTnLst>
                                </p:cTn>
                              </p:par>
                              <p:par>
                                <p:cTn id="39" presetID="0" presetClass="path" presetSubtype="0" accel="50000" decel="50000" fill="hold" grpId="0" nodeType="withEffect">
                                  <p:stCondLst>
                                    <p:cond delay="0"/>
                                  </p:stCondLst>
                                  <p:childTnLst>
                                    <p:animMotion origin="layout" path="M 1.66667E-6 -2.22222E-6 L -0.18577 -0.15995 " pathEditMode="relative" rAng="0" ptsTypes="AA">
                                      <p:cBhvr>
                                        <p:cTn id="40" dur="2000" fill="hold"/>
                                        <p:tgtEl>
                                          <p:spTgt spid="4"/>
                                        </p:tgtEl>
                                        <p:attrNameLst>
                                          <p:attrName>ppt_x</p:attrName>
                                          <p:attrName>ppt_y</p:attrName>
                                        </p:attrNameLst>
                                      </p:cBhvr>
                                      <p:rCtr x="-9253" y="-8079"/>
                                    </p:animMotion>
                                  </p:childTnLst>
                                </p:cTn>
                              </p:par>
                              <p:par>
                                <p:cTn id="41" presetID="10" presetClass="exit" presetSubtype="0" fill="hold" grpId="1" nodeType="withEffect">
                                  <p:stCondLst>
                                    <p:cond delay="0"/>
                                  </p:stCondLst>
                                  <p:childTnLst>
                                    <p:animEffect transition="out" filter="fade">
                                      <p:cBhvr>
                                        <p:cTn id="42" dur="1250"/>
                                        <p:tgtEl>
                                          <p:spTgt spid="3074"/>
                                        </p:tgtEl>
                                      </p:cBhvr>
                                    </p:animEffect>
                                    <p:set>
                                      <p:cBhvr>
                                        <p:cTn id="43" dur="1" fill="hold">
                                          <p:stCondLst>
                                            <p:cond delay="1249"/>
                                          </p:stCondLst>
                                        </p:cTn>
                                        <p:tgtEl>
                                          <p:spTgt spid="3074"/>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8"/>
                                        </p:tgtEl>
                                      </p:cBhvr>
                                    </p:animEffect>
                                    <p:set>
                                      <p:cBhvr>
                                        <p:cTn id="46" dur="1" fill="hold">
                                          <p:stCondLst>
                                            <p:cond delay="499"/>
                                          </p:stCondLst>
                                        </p:cTn>
                                        <p:tgtEl>
                                          <p:spTgt spid="8"/>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6"/>
                                        </p:tgtEl>
                                      </p:cBhvr>
                                    </p:animEffect>
                                    <p:set>
                                      <p:cBhvr>
                                        <p:cTn id="49" dur="1" fill="hold">
                                          <p:stCondLst>
                                            <p:cond delay="499"/>
                                          </p:stCondLst>
                                        </p:cTn>
                                        <p:tgtEl>
                                          <p:spTgt spid="6"/>
                                        </p:tgtEl>
                                        <p:attrNameLst>
                                          <p:attrName>style.visibility</p:attrName>
                                        </p:attrNameLst>
                                      </p:cBhvr>
                                      <p:to>
                                        <p:strVal val="hidden"/>
                                      </p:to>
                                    </p:set>
                                  </p:childTnLst>
                                </p:cTn>
                              </p:par>
                              <p:par>
                                <p:cTn id="50" presetID="10" presetClass="exit" presetSubtype="0" fill="hold" grpId="2" nodeType="withEffect">
                                  <p:stCondLst>
                                    <p:cond delay="0"/>
                                  </p:stCondLst>
                                  <p:iterate type="lt">
                                    <p:tmPct val="0"/>
                                  </p:iterate>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3074" grpId="2"/>
      <p:bldP spid="4" grpId="0"/>
      <p:bldP spid="4" grpId="1"/>
      <p:bldP spid="4" grpId="2"/>
      <p:bldP spid="7" grpId="0"/>
      <p:bldP spid="7" grpId="1"/>
      <p:bldP spid="7" grpId="2"/>
      <p:bldP spid="8" grpId="0"/>
      <p:bldP spid="8"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3409"/>
          <a:stretch/>
        </p:blipFill>
        <p:spPr>
          <a:xfrm>
            <a:off x="-1" y="-1"/>
            <a:ext cx="9185817" cy="6858001"/>
          </a:xfrm>
          <a:prstGeom prst="rect">
            <a:avLst/>
          </a:prstGeom>
        </p:spPr>
      </p:pic>
      <p:sp>
        <p:nvSpPr>
          <p:cNvPr id="13" name="Title 1">
            <a:extLst>
              <a:ext uri="{FF2B5EF4-FFF2-40B4-BE49-F238E27FC236}">
                <a16:creationId xmlns:a16="http://schemas.microsoft.com/office/drawing/2014/main" id="{6E3037CE-6506-49FC-BF1A-A0E767E73056}"/>
              </a:ext>
            </a:extLst>
          </p:cNvPr>
          <p:cNvSpPr txBox="1">
            <a:spLocks/>
          </p:cNvSpPr>
          <p:nvPr/>
        </p:nvSpPr>
        <p:spPr>
          <a:xfrm>
            <a:off x="4783681" y="415966"/>
            <a:ext cx="3753853"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Jesus and His</a:t>
            </a:r>
          </a:p>
        </p:txBody>
      </p:sp>
      <p:sp>
        <p:nvSpPr>
          <p:cNvPr id="8" name="Title 1">
            <a:extLst>
              <a:ext uri="{FF2B5EF4-FFF2-40B4-BE49-F238E27FC236}">
                <a16:creationId xmlns:a16="http://schemas.microsoft.com/office/drawing/2014/main" id="{A5942610-57AE-46F5-B39B-74FBB1A2083B}"/>
              </a:ext>
            </a:extLst>
          </p:cNvPr>
          <p:cNvSpPr txBox="1">
            <a:spLocks/>
          </p:cNvSpPr>
          <p:nvPr/>
        </p:nvSpPr>
        <p:spPr>
          <a:xfrm>
            <a:off x="2574633" y="2427873"/>
            <a:ext cx="2634916"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baptized</a:t>
            </a:r>
          </a:p>
        </p:txBody>
      </p:sp>
      <p:sp>
        <p:nvSpPr>
          <p:cNvPr id="15" name="Title 1">
            <a:extLst>
              <a:ext uri="{FF2B5EF4-FFF2-40B4-BE49-F238E27FC236}">
                <a16:creationId xmlns:a16="http://schemas.microsoft.com/office/drawing/2014/main" id="{E866029E-12E2-4DBF-86FF-C215D0797DAF}"/>
              </a:ext>
            </a:extLst>
          </p:cNvPr>
          <p:cNvSpPr txBox="1">
            <a:spLocks/>
          </p:cNvSpPr>
          <p:nvPr/>
        </p:nvSpPr>
        <p:spPr>
          <a:xfrm>
            <a:off x="750596" y="1085098"/>
            <a:ext cx="247850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disciples</a:t>
            </a:r>
          </a:p>
        </p:txBody>
      </p:sp>
      <p:sp>
        <p:nvSpPr>
          <p:cNvPr id="7" name="Title 1"/>
          <p:cNvSpPr txBox="1">
            <a:spLocks/>
          </p:cNvSpPr>
          <p:nvPr/>
        </p:nvSpPr>
        <p:spPr>
          <a:xfrm>
            <a:off x="4761247" y="3645830"/>
            <a:ext cx="3962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much water</a:t>
            </a:r>
          </a:p>
        </p:txBody>
      </p:sp>
      <p:sp>
        <p:nvSpPr>
          <p:cNvPr id="3074" name="Rectangle 2"/>
          <p:cNvSpPr>
            <a:spLocks noGrp="1" noChangeArrowheads="1"/>
          </p:cNvSpPr>
          <p:nvPr>
            <p:ph type="title"/>
          </p:nvPr>
        </p:nvSpPr>
        <p:spPr>
          <a:xfrm>
            <a:off x="254643" y="274638"/>
            <a:ext cx="8547904"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After these things Jesus and His disciples came into the land of Judea, and there He remained with them and baptized. Now John also was baptizing in </a:t>
            </a:r>
            <a:r>
              <a:rPr lang="en-US" altLang="en-US" b="1" dirty="0" err="1">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Aenon</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near Salim, because there was much water there. And they came and were baptized. For John had not yet been thrown into prison.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3:22-24</a:t>
            </a:r>
          </a:p>
        </p:txBody>
      </p:sp>
      <p:sp>
        <p:nvSpPr>
          <p:cNvPr id="4" name="Rectangle 2"/>
          <p:cNvSpPr txBox="1">
            <a:spLocks noChangeArrowheads="1"/>
          </p:cNvSpPr>
          <p:nvPr/>
        </p:nvSpPr>
        <p:spPr bwMode="auto">
          <a:xfrm>
            <a:off x="2675762" y="2360584"/>
            <a:ext cx="243344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baptized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146645" y="5046079"/>
            <a:ext cx="243344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baptized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DEED1EA5-0667-40EF-B8E0-1EE106BBBDB5}"/>
              </a:ext>
            </a:extLst>
          </p:cNvPr>
          <p:cNvSpPr txBox="1">
            <a:spLocks noChangeArrowheads="1"/>
          </p:cNvSpPr>
          <p:nvPr/>
        </p:nvSpPr>
        <p:spPr bwMode="auto">
          <a:xfrm>
            <a:off x="2328988" y="2362200"/>
            <a:ext cx="3125972" cy="75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baptized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1BC9C1E5-2A05-48E4-B8A4-9481FEA886B0}"/>
              </a:ext>
            </a:extLst>
          </p:cNvPr>
          <p:cNvSpPr txBox="1">
            <a:spLocks noChangeArrowheads="1"/>
          </p:cNvSpPr>
          <p:nvPr/>
        </p:nvSpPr>
        <p:spPr bwMode="auto">
          <a:xfrm>
            <a:off x="5186363" y="3695700"/>
            <a:ext cx="3125972" cy="781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much water</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331BEDF3-066E-45A1-AE8E-6A6AE7E2F190}"/>
              </a:ext>
            </a:extLst>
          </p:cNvPr>
          <p:cNvSpPr txBox="1">
            <a:spLocks noChangeArrowheads="1"/>
          </p:cNvSpPr>
          <p:nvPr/>
        </p:nvSpPr>
        <p:spPr bwMode="auto">
          <a:xfrm>
            <a:off x="4836068" y="352084"/>
            <a:ext cx="3657600" cy="757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Jesus and His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9">
            <a:extLst>
              <a:ext uri="{FF2B5EF4-FFF2-40B4-BE49-F238E27FC236}">
                <a16:creationId xmlns:a16="http://schemas.microsoft.com/office/drawing/2014/main" id="{9F1C3A6D-E1F0-43B6-A61E-A608E6041A04}"/>
              </a:ext>
            </a:extLst>
          </p:cNvPr>
          <p:cNvSpPr>
            <a:spLocks noChangeArrowheads="1"/>
          </p:cNvSpPr>
          <p:nvPr/>
        </p:nvSpPr>
        <p:spPr bwMode="auto">
          <a:xfrm>
            <a:off x="4848225" y="370187"/>
            <a:ext cx="1781175"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Jesus</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6" name="Rectangle 2">
            <a:extLst>
              <a:ext uri="{FF2B5EF4-FFF2-40B4-BE49-F238E27FC236}">
                <a16:creationId xmlns:a16="http://schemas.microsoft.com/office/drawing/2014/main" id="{580B4542-9C3A-4556-9CC0-CF988E9EFAA6}"/>
              </a:ext>
            </a:extLst>
          </p:cNvPr>
          <p:cNvSpPr txBox="1">
            <a:spLocks noChangeArrowheads="1"/>
          </p:cNvSpPr>
          <p:nvPr/>
        </p:nvSpPr>
        <p:spPr bwMode="auto">
          <a:xfrm>
            <a:off x="757612" y="1034627"/>
            <a:ext cx="2466601" cy="72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disciples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 name="Arrow: Down 2">
            <a:extLst>
              <a:ext uri="{FF2B5EF4-FFF2-40B4-BE49-F238E27FC236}">
                <a16:creationId xmlns:a16="http://schemas.microsoft.com/office/drawing/2014/main" id="{0DDB0EB2-22FD-4DE0-B6A6-DE64CF040CCF}"/>
              </a:ext>
            </a:extLst>
          </p:cNvPr>
          <p:cNvSpPr/>
          <p:nvPr/>
        </p:nvSpPr>
        <p:spPr>
          <a:xfrm>
            <a:off x="6387152" y="4476466"/>
            <a:ext cx="873457" cy="1583140"/>
          </a:xfrm>
          <a:prstGeom prst="downArrow">
            <a:avLst/>
          </a:prstGeom>
          <a:solidFill>
            <a:srgbClr val="9BAEBF"/>
          </a:solidFill>
          <a:ln w="57150">
            <a:solidFill>
              <a:srgbClr val="0066FF"/>
            </a:solidFill>
          </a:ln>
          <a:scene3d>
            <a:camera prst="orthographicFront"/>
            <a:lightRig rig="threePt" dir="t"/>
          </a:scene3d>
          <a:sp3d prstMaterial="plastic">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2">
            <a:extLst>
              <a:ext uri="{FF2B5EF4-FFF2-40B4-BE49-F238E27FC236}">
                <a16:creationId xmlns:a16="http://schemas.microsoft.com/office/drawing/2014/main" id="{B0CD14A7-F9BF-4FAF-9616-41333DD61539}"/>
              </a:ext>
            </a:extLst>
          </p:cNvPr>
          <p:cNvSpPr txBox="1">
            <a:spLocks noChangeArrowheads="1"/>
          </p:cNvSpPr>
          <p:nvPr/>
        </p:nvSpPr>
        <p:spPr bwMode="auto">
          <a:xfrm>
            <a:off x="3302758" y="5004619"/>
            <a:ext cx="1545320" cy="839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John</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44C6D557-1D42-4A54-A804-8B4D8ADBD60D}"/>
              </a:ext>
            </a:extLst>
          </p:cNvPr>
          <p:cNvSpPr txBox="1">
            <a:spLocks noChangeArrowheads="1"/>
          </p:cNvSpPr>
          <p:nvPr/>
        </p:nvSpPr>
        <p:spPr bwMode="auto">
          <a:xfrm>
            <a:off x="3521121" y="5690548"/>
            <a:ext cx="2031647" cy="806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prison</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21" name="SpotlightShape1_rendered">
            <a:extLst>
              <a:ext uri="{FF2B5EF4-FFF2-40B4-BE49-F238E27FC236}">
                <a16:creationId xmlns:a16="http://schemas.microsoft.com/office/drawing/2014/main" id="{1B5F7B1F-F351-4752-A5C9-4CB6EB1988BF}"/>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6" name="Rectangle 2" hidden="1"/>
          <p:cNvSpPr txBox="1">
            <a:spLocks noChangeArrowheads="1"/>
          </p:cNvSpPr>
          <p:nvPr/>
        </p:nvSpPr>
        <p:spPr bwMode="auto">
          <a:xfrm>
            <a:off x="5767850" y="2121097"/>
            <a:ext cx="243344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baptized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8118492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xit" presetSubtype="0" fill="hold" grpId="2" nodeType="afterEffect">
                                  <p:stCondLst>
                                    <p:cond delay="0"/>
                                  </p:stCondLst>
                                  <p:childTnLst>
                                    <p:animEffect transition="out" filter="fade">
                                      <p:cBhvr>
                                        <p:cTn id="15" dur="250"/>
                                        <p:tgtEl>
                                          <p:spTgt spid="4"/>
                                        </p:tgtEl>
                                      </p:cBhvr>
                                    </p:animEffect>
                                    <p:set>
                                      <p:cBhvr>
                                        <p:cTn id="16" dur="1" fill="hold">
                                          <p:stCondLst>
                                            <p:cond delay="24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par>
                                <p:cTn id="22" presetID="18" presetClass="emph" presetSubtype="0" fill="hold" grpId="1" nodeType="withEffect">
                                  <p:stCondLst>
                                    <p:cond delay="0"/>
                                  </p:stCondLst>
                                  <p:childTnLst>
                                    <p:set>
                                      <p:cBhvr override="childStyle">
                                        <p:cTn id="23" dur="500" fill="hold"/>
                                        <p:tgtEl>
                                          <p:spTgt spid="13"/>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par>
                                <p:cTn id="27" presetID="0" presetClass="entr" presetSubtype="0" fill="hold" grpId="0" nodeType="withEffect">
                                  <p:stCondLst>
                                    <p:cond delay="250"/>
                                  </p:stCondLst>
                                  <p:iterate type="lt">
                                    <p:tmPct val="10000"/>
                                  </p:iterate>
                                  <p:childTnLst>
                                    <p:set>
                                      <p:cBhvr>
                                        <p:cTn id="28" dur="1" fill="hold">
                                          <p:stCondLst>
                                            <p:cond delay="0"/>
                                          </p:stCondLst>
                                        </p:cTn>
                                        <p:tgtEl>
                                          <p:spTgt spid="9"/>
                                        </p:tgtEl>
                                        <p:attrNameLst>
                                          <p:attrName>style.visibility</p:attrName>
                                        </p:attrNameLst>
                                      </p:cBhvr>
                                      <p:to>
                                        <p:strVal val="visible"/>
                                      </p:to>
                                    </p:set>
                                    <p:animEffect transition="in" filter="dissolve">
                                      <p:cBhvr>
                                        <p:cTn id="29" dur="500">
                                          <p:stCondLst>
                                            <p:cond delay="0"/>
                                          </p:stCondLst>
                                        </p:cTn>
                                        <p:tgtEl>
                                          <p:spTgt spid="9"/>
                                        </p:tgtEl>
                                      </p:cBhvr>
                                    </p:animEffect>
                                    <p:anim to="" calcmode="lin" valueType="num">
                                      <p:cBhvr>
                                        <p:cTn id="30"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9"/>
                                        </p:tgtEl>
                                        <p:attrNameLst>
                                          <p:attrName>ppt_h</p:attrName>
                                        </p:attrNameLst>
                                      </p:cBhvr>
                                      <p:tavLst>
                                        <p:tav tm="0">
                                          <p:val>
                                            <p:strVal val="#ppt_h*4"/>
                                          </p:val>
                                        </p:tav>
                                        <p:tav tm="100000">
                                          <p:val>
                                            <p:strVal val="#ppt_h"/>
                                          </p:val>
                                        </p:tav>
                                      </p:tavLst>
                                    </p:anim>
                                  </p:childTnLst>
                                </p:cTn>
                              </p:par>
                              <p:par>
                                <p:cTn id="32" presetID="26" presetClass="emph" presetSubtype="0" fill="hold" grpId="1" nodeType="withEffect">
                                  <p:stCondLst>
                                    <p:cond delay="1000"/>
                                  </p:stCondLst>
                                  <p:iterate type="lt">
                                    <p:tmPct val="0"/>
                                  </p:iterate>
                                  <p:childTnLst>
                                    <p:animEffect transition="out" filter="fade">
                                      <p:cBhvr>
                                        <p:cTn id="33" dur="500" tmFilter="0, 0; .2, .5; .8, .5; 1, 0"/>
                                        <p:tgtEl>
                                          <p:spTgt spid="9"/>
                                        </p:tgtEl>
                                      </p:cBhvr>
                                    </p:animEffect>
                                    <p:animScale>
                                      <p:cBhvr>
                                        <p:cTn id="34" dur="250" autoRev="1" fill="hold"/>
                                        <p:tgtEl>
                                          <p:spTgt spid="9"/>
                                        </p:tgtEl>
                                      </p:cBhvr>
                                      <p:by x="105000" y="105000"/>
                                    </p:animScale>
                                  </p:childTnLst>
                                </p:cTn>
                              </p:par>
                              <p:par>
                                <p:cTn id="35" presetID="22" presetClass="entr" presetSubtype="8" fill="hold" grpId="0" nodeType="withEffect">
                                  <p:stCondLst>
                                    <p:cond delay="50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par>
                                <p:cTn id="38" presetID="18" presetClass="emph" presetSubtype="0" fill="hold" grpId="1" nodeType="withEffect">
                                  <p:stCondLst>
                                    <p:cond delay="500"/>
                                  </p:stCondLst>
                                  <p:childTnLst>
                                    <p:set>
                                      <p:cBhvr override="childStyle">
                                        <p:cTn id="39" dur="500" fill="hold"/>
                                        <p:tgtEl>
                                          <p:spTgt spid="15"/>
                                        </p:tgtEl>
                                        <p:attrNameLst>
                                          <p:attrName>style.textDecorationUnderline</p:attrName>
                                        </p:attrNameLst>
                                      </p:cBhvr>
                                      <p:to>
                                        <p:strVal val="true"/>
                                      </p:to>
                                    </p:set>
                                  </p:childTnLst>
                                </p:cTn>
                              </p:par>
                              <p:par>
                                <p:cTn id="40" presetID="22" presetClass="entr" presetSubtype="8" fill="hold" grpId="0" nodeType="withEffect">
                                  <p:stCondLst>
                                    <p:cond delay="50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par>
                                <p:cTn id="43" presetID="22" presetClass="entr" presetSubtype="8" fill="hold" grpId="0" nodeType="withEffect">
                                  <p:stCondLst>
                                    <p:cond delay="900"/>
                                  </p:stCondLst>
                                  <p:childTnLst>
                                    <p:set>
                                      <p:cBhvr>
                                        <p:cTn id="44" dur="1" fill="hold">
                                          <p:stCondLst>
                                            <p:cond delay="0"/>
                                          </p:stCondLst>
                                        </p:cTn>
                                        <p:tgtEl>
                                          <p:spTgt spid="8"/>
                                        </p:tgtEl>
                                        <p:attrNameLst>
                                          <p:attrName>style.visibility</p:attrName>
                                        </p:attrNameLst>
                                      </p:cBhvr>
                                      <p:to>
                                        <p:strVal val="visible"/>
                                      </p:to>
                                    </p:set>
                                    <p:animEffect transition="in" filter="wipe(left)">
                                      <p:cBhvr>
                                        <p:cTn id="45" dur="500"/>
                                        <p:tgtEl>
                                          <p:spTgt spid="8"/>
                                        </p:tgtEl>
                                      </p:cBhvr>
                                    </p:animEffect>
                                  </p:childTnLst>
                                </p:cTn>
                              </p:par>
                              <p:par>
                                <p:cTn id="46" presetID="18" presetClass="emph" presetSubtype="0" fill="hold" grpId="1" nodeType="withEffect">
                                  <p:stCondLst>
                                    <p:cond delay="900"/>
                                  </p:stCondLst>
                                  <p:childTnLst>
                                    <p:set>
                                      <p:cBhvr override="childStyle">
                                        <p:cTn id="47" dur="500" fill="hold"/>
                                        <p:tgtEl>
                                          <p:spTgt spid="8"/>
                                        </p:tgtEl>
                                        <p:attrNameLst>
                                          <p:attrName>style.textDecorationUnderline</p:attrName>
                                        </p:attrNameLst>
                                      </p:cBhvr>
                                      <p:to>
                                        <p:strVal val="true"/>
                                      </p:to>
                                    </p:set>
                                  </p:childTnLst>
                                </p:cTn>
                              </p:par>
                              <p:par>
                                <p:cTn id="48" presetID="22" presetClass="entr" presetSubtype="8" fill="hold" grpId="0" nodeType="withEffect">
                                  <p:stCondLst>
                                    <p:cond delay="90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left)">
                                      <p:cBhvr>
                                        <p:cTn id="55" dur="500"/>
                                        <p:tgtEl>
                                          <p:spTgt spid="7"/>
                                        </p:tgtEl>
                                      </p:cBhvr>
                                    </p:animEffect>
                                  </p:childTnLst>
                                </p:cTn>
                              </p:par>
                              <p:par>
                                <p:cTn id="56" presetID="18" presetClass="emph" presetSubtype="0" fill="hold" grpId="1" nodeType="withEffect">
                                  <p:stCondLst>
                                    <p:cond delay="0"/>
                                  </p:stCondLst>
                                  <p:childTnLst>
                                    <p:set>
                                      <p:cBhvr override="childStyle">
                                        <p:cTn id="57" dur="500" fill="hold"/>
                                        <p:tgtEl>
                                          <p:spTgt spid="7"/>
                                        </p:tgtEl>
                                        <p:attrNameLst>
                                          <p:attrName>style.textDecorationUnderline</p:attrName>
                                        </p:attrNameLst>
                                      </p:cBhvr>
                                      <p:to>
                                        <p:strVal val="true"/>
                                      </p:to>
                                    </p:set>
                                  </p:childTnLst>
                                </p:cTn>
                              </p:par>
                              <p:par>
                                <p:cTn id="58" presetID="22" presetClass="entr" presetSubtype="8"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left)">
                                      <p:cBhvr>
                                        <p:cTn id="60" dur="500"/>
                                        <p:tgtEl>
                                          <p:spTgt spid="11"/>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wipe(up)">
                                      <p:cBhvr>
                                        <p:cTn id="65" dur="500"/>
                                        <p:tgtEl>
                                          <p:spTgt spid="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500"/>
                                        <p:tgtEl>
                                          <p:spTgt spid="21"/>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fade">
                                      <p:cBhvr>
                                        <p:cTn id="73" dur="500"/>
                                        <p:tgtEl>
                                          <p:spTgt spid="17"/>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fade">
                                      <p:cBhvr>
                                        <p:cTn id="76" dur="500"/>
                                        <p:tgtEl>
                                          <p:spTgt spid="18"/>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nodeType="clickEffect">
                                  <p:stCondLst>
                                    <p:cond delay="0"/>
                                  </p:stCondLst>
                                  <p:childTnLst>
                                    <p:animEffect transition="out" filter="fade">
                                      <p:cBhvr>
                                        <p:cTn id="80" dur="500"/>
                                        <p:tgtEl>
                                          <p:spTgt spid="21"/>
                                        </p:tgtEl>
                                      </p:cBhvr>
                                    </p:animEffect>
                                    <p:set>
                                      <p:cBhvr>
                                        <p:cTn id="81" dur="1" fill="hold">
                                          <p:stCondLst>
                                            <p:cond delay="499"/>
                                          </p:stCondLst>
                                        </p:cTn>
                                        <p:tgtEl>
                                          <p:spTgt spid="21"/>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17"/>
                                        </p:tgtEl>
                                      </p:cBhvr>
                                    </p:animEffect>
                                    <p:set>
                                      <p:cBhvr>
                                        <p:cTn id="84" dur="1" fill="hold">
                                          <p:stCondLst>
                                            <p:cond delay="499"/>
                                          </p:stCondLst>
                                        </p:cTn>
                                        <p:tgtEl>
                                          <p:spTgt spid="17"/>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18"/>
                                        </p:tgtEl>
                                      </p:cBhvr>
                                    </p:animEffect>
                                    <p:set>
                                      <p:cBhvr>
                                        <p:cTn id="87" dur="1" fill="hold">
                                          <p:stCondLst>
                                            <p:cond delay="499"/>
                                          </p:stCondLst>
                                        </p:cTn>
                                        <p:tgtEl>
                                          <p:spTgt spid="18"/>
                                        </p:tgtEl>
                                        <p:attrNameLst>
                                          <p:attrName>style.visibility</p:attrName>
                                        </p:attrNameLst>
                                      </p:cBhvr>
                                      <p:to>
                                        <p:strVal val="hidden"/>
                                      </p:to>
                                    </p:set>
                                  </p:childTnLst>
                                </p:cTn>
                              </p:par>
                              <p:par>
                                <p:cTn id="88" presetID="10" presetClass="entr" presetSubtype="0" fill="hold" grpId="1" nodeType="withEffect">
                                  <p:stCondLst>
                                    <p:cond delay="400"/>
                                  </p:stCondLst>
                                  <p:childTnLst>
                                    <p:set>
                                      <p:cBhvr>
                                        <p:cTn id="89" dur="1" fill="hold">
                                          <p:stCondLst>
                                            <p:cond delay="0"/>
                                          </p:stCondLst>
                                        </p:cTn>
                                        <p:tgtEl>
                                          <p:spTgt spid="4"/>
                                        </p:tgtEl>
                                        <p:attrNameLst>
                                          <p:attrName>style.visibility</p:attrName>
                                        </p:attrNameLst>
                                      </p:cBhvr>
                                      <p:to>
                                        <p:strVal val="visible"/>
                                      </p:to>
                                    </p:set>
                                    <p:animEffect transition="in" filter="fade">
                                      <p:cBhvr>
                                        <p:cTn id="90" dur="250"/>
                                        <p:tgtEl>
                                          <p:spTgt spid="4"/>
                                        </p:tgtEl>
                                      </p:cBhvr>
                                    </p:animEffect>
                                  </p:childTnLst>
                                </p:cTn>
                              </p:par>
                              <p:par>
                                <p:cTn id="91" presetID="10" presetClass="entr" presetSubtype="0" fill="hold" grpId="1" nodeType="withEffect">
                                  <p:stCondLst>
                                    <p:cond delay="400"/>
                                  </p:stCondLst>
                                  <p:childTnLst>
                                    <p:set>
                                      <p:cBhvr>
                                        <p:cTn id="92" dur="1" fill="hold">
                                          <p:stCondLst>
                                            <p:cond delay="0"/>
                                          </p:stCondLst>
                                        </p:cTn>
                                        <p:tgtEl>
                                          <p:spTgt spid="5"/>
                                        </p:tgtEl>
                                        <p:attrNameLst>
                                          <p:attrName>style.visibility</p:attrName>
                                        </p:attrNameLst>
                                      </p:cBhvr>
                                      <p:to>
                                        <p:strVal val="visible"/>
                                      </p:to>
                                    </p:set>
                                    <p:animEffect transition="in" filter="fade">
                                      <p:cBhvr>
                                        <p:cTn id="93" dur="250"/>
                                        <p:tgtEl>
                                          <p:spTgt spid="5"/>
                                        </p:tgtEl>
                                      </p:cBhvr>
                                    </p:animEffect>
                                  </p:childTnLst>
                                </p:cTn>
                              </p:par>
                              <p:par>
                                <p:cTn id="94" presetID="0" presetClass="path" presetSubtype="0" accel="50000" decel="50000" fill="hold" grpId="0" nodeType="withEffect">
                                  <p:stCondLst>
                                    <p:cond delay="400"/>
                                  </p:stCondLst>
                                  <p:childTnLst>
                                    <p:animMotion origin="layout" path="M 1.66667E-6 4.81481E-6 L 0.61475 -0.42662 " pathEditMode="relative" rAng="0" ptsTypes="AA">
                                      <p:cBhvr>
                                        <p:cTn id="95" dur="2000" fill="hold"/>
                                        <p:tgtEl>
                                          <p:spTgt spid="5"/>
                                        </p:tgtEl>
                                        <p:attrNameLst>
                                          <p:attrName>ppt_x</p:attrName>
                                          <p:attrName>ppt_y</p:attrName>
                                        </p:attrNameLst>
                                      </p:cBhvr>
                                      <p:rCtr x="30781" y="-21343"/>
                                    </p:animMotion>
                                  </p:childTnLst>
                                </p:cTn>
                              </p:par>
                              <p:par>
                                <p:cTn id="96" presetID="0" presetClass="path" presetSubtype="0" accel="50000" decel="50000" fill="hold" grpId="0" nodeType="withEffect">
                                  <p:stCondLst>
                                    <p:cond delay="400"/>
                                  </p:stCondLst>
                                  <p:childTnLst>
                                    <p:animMotion origin="layout" path="M -4.44444E-6 1.48148E-6 L 0.33802 -0.03496 " pathEditMode="relative" rAng="0" ptsTypes="AA">
                                      <p:cBhvr>
                                        <p:cTn id="97" dur="2000" fill="hold"/>
                                        <p:tgtEl>
                                          <p:spTgt spid="4"/>
                                        </p:tgtEl>
                                        <p:attrNameLst>
                                          <p:attrName>ppt_x</p:attrName>
                                          <p:attrName>ppt_y</p:attrName>
                                        </p:attrNameLst>
                                      </p:cBhvr>
                                      <p:rCtr x="16944" y="-1597"/>
                                    </p:animMotion>
                                  </p:childTnLst>
                                </p:cTn>
                              </p:par>
                              <p:par>
                                <p:cTn id="98" presetID="10" presetClass="exit" presetSubtype="0" fill="hold" grpId="1" nodeType="withEffect">
                                  <p:stCondLst>
                                    <p:cond delay="400"/>
                                  </p:stCondLst>
                                  <p:childTnLst>
                                    <p:animEffect transition="out" filter="fade">
                                      <p:cBhvr>
                                        <p:cTn id="99" dur="1250"/>
                                        <p:tgtEl>
                                          <p:spTgt spid="3074"/>
                                        </p:tgtEl>
                                      </p:cBhvr>
                                    </p:animEffect>
                                    <p:set>
                                      <p:cBhvr>
                                        <p:cTn id="100" dur="1" fill="hold">
                                          <p:stCondLst>
                                            <p:cond delay="1249"/>
                                          </p:stCondLst>
                                        </p:cTn>
                                        <p:tgtEl>
                                          <p:spTgt spid="3074"/>
                                        </p:tgtEl>
                                        <p:attrNameLst>
                                          <p:attrName>style.visibility</p:attrName>
                                        </p:attrNameLst>
                                      </p:cBhvr>
                                      <p:to>
                                        <p:strVal val="hidden"/>
                                      </p:to>
                                    </p:set>
                                  </p:childTnLst>
                                </p:cTn>
                              </p:par>
                              <p:par>
                                <p:cTn id="101" presetID="10" presetClass="exit" presetSubtype="0" fill="hold" grpId="1" nodeType="withEffect">
                                  <p:stCondLst>
                                    <p:cond delay="400"/>
                                  </p:stCondLst>
                                  <p:childTnLst>
                                    <p:animEffect transition="out" filter="fade">
                                      <p:cBhvr>
                                        <p:cTn id="102" dur="750"/>
                                        <p:tgtEl>
                                          <p:spTgt spid="3"/>
                                        </p:tgtEl>
                                      </p:cBhvr>
                                    </p:animEffect>
                                    <p:set>
                                      <p:cBhvr>
                                        <p:cTn id="103" dur="1" fill="hold">
                                          <p:stCondLst>
                                            <p:cond delay="749"/>
                                          </p:stCondLst>
                                        </p:cTn>
                                        <p:tgtEl>
                                          <p:spTgt spid="3"/>
                                        </p:tgtEl>
                                        <p:attrNameLst>
                                          <p:attrName>style.visibility</p:attrName>
                                        </p:attrNameLst>
                                      </p:cBhvr>
                                      <p:to>
                                        <p:strVal val="hidden"/>
                                      </p:to>
                                    </p:set>
                                  </p:childTnLst>
                                </p:cTn>
                              </p:par>
                              <p:par>
                                <p:cTn id="104" presetID="10" presetClass="exit" presetSubtype="0" fill="hold" grpId="2" nodeType="withEffect">
                                  <p:stCondLst>
                                    <p:cond delay="400"/>
                                  </p:stCondLst>
                                  <p:childTnLst>
                                    <p:animEffect transition="out" filter="fade">
                                      <p:cBhvr>
                                        <p:cTn id="105" dur="500"/>
                                        <p:tgtEl>
                                          <p:spTgt spid="8"/>
                                        </p:tgtEl>
                                      </p:cBhvr>
                                    </p:animEffect>
                                    <p:set>
                                      <p:cBhvr>
                                        <p:cTn id="106" dur="1" fill="hold">
                                          <p:stCondLst>
                                            <p:cond delay="499"/>
                                          </p:stCondLst>
                                        </p:cTn>
                                        <p:tgtEl>
                                          <p:spTgt spid="8"/>
                                        </p:tgtEl>
                                        <p:attrNameLst>
                                          <p:attrName>style.visibility</p:attrName>
                                        </p:attrNameLst>
                                      </p:cBhvr>
                                      <p:to>
                                        <p:strVal val="hidden"/>
                                      </p:to>
                                    </p:set>
                                  </p:childTnLst>
                                </p:cTn>
                              </p:par>
                              <p:par>
                                <p:cTn id="107" presetID="10" presetClass="exit" presetSubtype="0" fill="hold" grpId="2" nodeType="withEffect">
                                  <p:stCondLst>
                                    <p:cond delay="400"/>
                                  </p:stCondLst>
                                  <p:iterate type="lt">
                                    <p:tmPct val="0"/>
                                  </p:iterate>
                                  <p:childTnLst>
                                    <p:animEffect transition="out" filter="fade">
                                      <p:cBhvr>
                                        <p:cTn id="108" dur="500"/>
                                        <p:tgtEl>
                                          <p:spTgt spid="9"/>
                                        </p:tgtEl>
                                      </p:cBhvr>
                                    </p:animEffect>
                                    <p:set>
                                      <p:cBhvr>
                                        <p:cTn id="109" dur="1" fill="hold">
                                          <p:stCondLst>
                                            <p:cond delay="499"/>
                                          </p:stCondLst>
                                        </p:cTn>
                                        <p:tgtEl>
                                          <p:spTgt spid="9"/>
                                        </p:tgtEl>
                                        <p:attrNameLst>
                                          <p:attrName>style.visibility</p:attrName>
                                        </p:attrNameLst>
                                      </p:cBhvr>
                                      <p:to>
                                        <p:strVal val="hidden"/>
                                      </p:to>
                                    </p:set>
                                  </p:childTnLst>
                                </p:cTn>
                              </p:par>
                              <p:par>
                                <p:cTn id="110" presetID="10" presetClass="exit" presetSubtype="0" fill="hold" grpId="1" nodeType="withEffect">
                                  <p:stCondLst>
                                    <p:cond delay="400"/>
                                  </p:stCondLst>
                                  <p:childTnLst>
                                    <p:animEffect transition="out" filter="fade">
                                      <p:cBhvr>
                                        <p:cTn id="111" dur="500"/>
                                        <p:tgtEl>
                                          <p:spTgt spid="10"/>
                                        </p:tgtEl>
                                      </p:cBhvr>
                                    </p:animEffect>
                                    <p:set>
                                      <p:cBhvr>
                                        <p:cTn id="112" dur="1" fill="hold">
                                          <p:stCondLst>
                                            <p:cond delay="499"/>
                                          </p:stCondLst>
                                        </p:cTn>
                                        <p:tgtEl>
                                          <p:spTgt spid="10"/>
                                        </p:tgtEl>
                                        <p:attrNameLst>
                                          <p:attrName>style.visibility</p:attrName>
                                        </p:attrNameLst>
                                      </p:cBhvr>
                                      <p:to>
                                        <p:strVal val="hidden"/>
                                      </p:to>
                                    </p:set>
                                  </p:childTnLst>
                                </p:cTn>
                              </p:par>
                              <p:par>
                                <p:cTn id="113" presetID="10" presetClass="exit" presetSubtype="0" fill="hold" grpId="1" nodeType="withEffect">
                                  <p:stCondLst>
                                    <p:cond delay="400"/>
                                  </p:stCondLst>
                                  <p:childTnLst>
                                    <p:animEffect transition="out" filter="fade">
                                      <p:cBhvr>
                                        <p:cTn id="114" dur="500"/>
                                        <p:tgtEl>
                                          <p:spTgt spid="11"/>
                                        </p:tgtEl>
                                      </p:cBhvr>
                                    </p:animEffect>
                                    <p:set>
                                      <p:cBhvr>
                                        <p:cTn id="115" dur="1" fill="hold">
                                          <p:stCondLst>
                                            <p:cond delay="499"/>
                                          </p:stCondLst>
                                        </p:cTn>
                                        <p:tgtEl>
                                          <p:spTgt spid="11"/>
                                        </p:tgtEl>
                                        <p:attrNameLst>
                                          <p:attrName>style.visibility</p:attrName>
                                        </p:attrNameLst>
                                      </p:cBhvr>
                                      <p:to>
                                        <p:strVal val="hidden"/>
                                      </p:to>
                                    </p:set>
                                  </p:childTnLst>
                                </p:cTn>
                              </p:par>
                              <p:par>
                                <p:cTn id="116" presetID="10" presetClass="exit" presetSubtype="0" fill="hold" grpId="2" nodeType="withEffect">
                                  <p:stCondLst>
                                    <p:cond delay="400"/>
                                  </p:stCondLst>
                                  <p:childTnLst>
                                    <p:animEffect transition="out" filter="fade">
                                      <p:cBhvr>
                                        <p:cTn id="117" dur="500"/>
                                        <p:tgtEl>
                                          <p:spTgt spid="7"/>
                                        </p:tgtEl>
                                      </p:cBhvr>
                                    </p:animEffect>
                                    <p:set>
                                      <p:cBhvr>
                                        <p:cTn id="118" dur="1" fill="hold">
                                          <p:stCondLst>
                                            <p:cond delay="499"/>
                                          </p:stCondLst>
                                        </p:cTn>
                                        <p:tgtEl>
                                          <p:spTgt spid="7"/>
                                        </p:tgtEl>
                                        <p:attrNameLst>
                                          <p:attrName>style.visibility</p:attrName>
                                        </p:attrNameLst>
                                      </p:cBhvr>
                                      <p:to>
                                        <p:strVal val="hidden"/>
                                      </p:to>
                                    </p:set>
                                  </p:childTnLst>
                                </p:cTn>
                              </p:par>
                              <p:par>
                                <p:cTn id="119" presetID="10" presetClass="exit" presetSubtype="0" fill="hold" grpId="2" nodeType="withEffect">
                                  <p:stCondLst>
                                    <p:cond delay="400"/>
                                  </p:stCondLst>
                                  <p:childTnLst>
                                    <p:animEffect transition="out" filter="fade">
                                      <p:cBhvr>
                                        <p:cTn id="120" dur="500"/>
                                        <p:tgtEl>
                                          <p:spTgt spid="13"/>
                                        </p:tgtEl>
                                      </p:cBhvr>
                                    </p:animEffect>
                                    <p:set>
                                      <p:cBhvr>
                                        <p:cTn id="121" dur="1" fill="hold">
                                          <p:stCondLst>
                                            <p:cond delay="499"/>
                                          </p:stCondLst>
                                        </p:cTn>
                                        <p:tgtEl>
                                          <p:spTgt spid="13"/>
                                        </p:tgtEl>
                                        <p:attrNameLst>
                                          <p:attrName>style.visibility</p:attrName>
                                        </p:attrNameLst>
                                      </p:cBhvr>
                                      <p:to>
                                        <p:strVal val="hidden"/>
                                      </p:to>
                                    </p:set>
                                  </p:childTnLst>
                                </p:cTn>
                              </p:par>
                              <p:par>
                                <p:cTn id="122" presetID="10" presetClass="exit" presetSubtype="0" fill="hold" grpId="1" nodeType="withEffect">
                                  <p:stCondLst>
                                    <p:cond delay="400"/>
                                  </p:stCondLst>
                                  <p:childTnLst>
                                    <p:animEffect transition="out" filter="fade">
                                      <p:cBhvr>
                                        <p:cTn id="123" dur="500"/>
                                        <p:tgtEl>
                                          <p:spTgt spid="14"/>
                                        </p:tgtEl>
                                      </p:cBhvr>
                                    </p:animEffect>
                                    <p:set>
                                      <p:cBhvr>
                                        <p:cTn id="124" dur="1" fill="hold">
                                          <p:stCondLst>
                                            <p:cond delay="499"/>
                                          </p:stCondLst>
                                        </p:cTn>
                                        <p:tgtEl>
                                          <p:spTgt spid="14"/>
                                        </p:tgtEl>
                                        <p:attrNameLst>
                                          <p:attrName>style.visibility</p:attrName>
                                        </p:attrNameLst>
                                      </p:cBhvr>
                                      <p:to>
                                        <p:strVal val="hidden"/>
                                      </p:to>
                                    </p:set>
                                  </p:childTnLst>
                                </p:cTn>
                              </p:par>
                              <p:par>
                                <p:cTn id="125" presetID="10" presetClass="exit" presetSubtype="0" fill="hold" grpId="2" nodeType="withEffect">
                                  <p:stCondLst>
                                    <p:cond delay="400"/>
                                  </p:stCondLst>
                                  <p:childTnLst>
                                    <p:animEffect transition="out" filter="fade">
                                      <p:cBhvr>
                                        <p:cTn id="126" dur="500"/>
                                        <p:tgtEl>
                                          <p:spTgt spid="15"/>
                                        </p:tgtEl>
                                      </p:cBhvr>
                                    </p:animEffect>
                                    <p:set>
                                      <p:cBhvr>
                                        <p:cTn id="127" dur="1" fill="hold">
                                          <p:stCondLst>
                                            <p:cond delay="499"/>
                                          </p:stCondLst>
                                        </p:cTn>
                                        <p:tgtEl>
                                          <p:spTgt spid="15"/>
                                        </p:tgtEl>
                                        <p:attrNameLst>
                                          <p:attrName>style.visibility</p:attrName>
                                        </p:attrNameLst>
                                      </p:cBhvr>
                                      <p:to>
                                        <p:strVal val="hidden"/>
                                      </p:to>
                                    </p:set>
                                  </p:childTnLst>
                                </p:cTn>
                              </p:par>
                              <p:par>
                                <p:cTn id="128" presetID="10" presetClass="exit" presetSubtype="0" fill="hold" grpId="1" nodeType="withEffect">
                                  <p:stCondLst>
                                    <p:cond delay="400"/>
                                  </p:stCondLst>
                                  <p:childTnLst>
                                    <p:animEffect transition="out" filter="fade">
                                      <p:cBhvr>
                                        <p:cTn id="129" dur="500"/>
                                        <p:tgtEl>
                                          <p:spTgt spid="16"/>
                                        </p:tgtEl>
                                      </p:cBhvr>
                                    </p:animEffect>
                                    <p:set>
                                      <p:cBhvr>
                                        <p:cTn id="130" dur="1" fill="hold">
                                          <p:stCondLst>
                                            <p:cond delay="499"/>
                                          </p:stCondLst>
                                        </p:cTn>
                                        <p:tgtEl>
                                          <p:spTgt spid="16"/>
                                        </p:tgtEl>
                                        <p:attrNameLst>
                                          <p:attrName>style.visibility</p:attrName>
                                        </p:attrNameLst>
                                      </p:cBhvr>
                                      <p:to>
                                        <p:strVal val="hidden"/>
                                      </p:to>
                                    </p:set>
                                  </p:childTnLst>
                                </p:cTn>
                              </p:par>
                            </p:childTnLst>
                          </p:cTn>
                        </p:par>
                        <p:par>
                          <p:cTn id="131" fill="hold">
                            <p:stCondLst>
                              <p:cond delay="2400"/>
                            </p:stCondLst>
                            <p:childTnLst>
                              <p:par>
                                <p:cTn id="132" presetID="10" presetClass="exit" presetSubtype="0" fill="hold" grpId="2" nodeType="afterEffect">
                                  <p:stCondLst>
                                    <p:cond delay="0"/>
                                  </p:stCondLst>
                                  <p:childTnLst>
                                    <p:animEffect transition="out" filter="fade">
                                      <p:cBhvr>
                                        <p:cTn id="133" dur="250"/>
                                        <p:tgtEl>
                                          <p:spTgt spid="5"/>
                                        </p:tgtEl>
                                      </p:cBhvr>
                                    </p:animEffect>
                                    <p:set>
                                      <p:cBhvr>
                                        <p:cTn id="134" dur="1" fill="hold">
                                          <p:stCondLst>
                                            <p:cond delay="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P spid="8" grpId="0"/>
      <p:bldP spid="8" grpId="1"/>
      <p:bldP spid="8" grpId="2"/>
      <p:bldP spid="15" grpId="0"/>
      <p:bldP spid="15" grpId="1"/>
      <p:bldP spid="15" grpId="2"/>
      <p:bldP spid="7" grpId="0"/>
      <p:bldP spid="7" grpId="1"/>
      <p:bldP spid="7" grpId="2"/>
      <p:bldP spid="3074" grpId="0"/>
      <p:bldP spid="3074" grpId="1"/>
      <p:bldP spid="4" grpId="0"/>
      <p:bldP spid="4" grpId="1"/>
      <p:bldP spid="4" grpId="2"/>
      <p:bldP spid="5" grpId="0"/>
      <p:bldP spid="5" grpId="1"/>
      <p:bldP spid="5" grpId="2"/>
      <p:bldP spid="10" grpId="0"/>
      <p:bldP spid="10" grpId="1"/>
      <p:bldP spid="11" grpId="0"/>
      <p:bldP spid="11" grpId="1"/>
      <p:bldP spid="14" grpId="0"/>
      <p:bldP spid="14" grpId="1"/>
      <p:bldP spid="9" grpId="0"/>
      <p:bldP spid="9" grpId="1"/>
      <p:bldP spid="9" grpId="2"/>
      <p:bldP spid="16" grpId="0"/>
      <p:bldP spid="16" grpId="1"/>
      <p:bldP spid="3" grpId="0" animBg="1"/>
      <p:bldP spid="3" grpId="1" animBg="1"/>
      <p:bldP spid="17" grpId="0"/>
      <p:bldP spid="17" grpId="1"/>
      <p:bldP spid="18" grpId="0"/>
      <p:bldP spid="18"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7" name="Title 1">
            <a:extLst>
              <a:ext uri="{FF2B5EF4-FFF2-40B4-BE49-F238E27FC236}">
                <a16:creationId xmlns:a16="http://schemas.microsoft.com/office/drawing/2014/main" id="{FC7ABF1D-4433-4242-867D-66D7748B98D9}"/>
              </a:ext>
            </a:extLst>
          </p:cNvPr>
          <p:cNvSpPr txBox="1">
            <a:spLocks/>
          </p:cNvSpPr>
          <p:nvPr/>
        </p:nvSpPr>
        <p:spPr>
          <a:xfrm>
            <a:off x="811191" y="3526958"/>
            <a:ext cx="7302674"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Jesus Himself did not baptize</a:t>
            </a:r>
          </a:p>
        </p:txBody>
      </p:sp>
      <p:sp>
        <p:nvSpPr>
          <p:cNvPr id="3074" name="Rectangle 2"/>
          <p:cNvSpPr>
            <a:spLocks noGrp="1" noChangeArrowheads="1"/>
          </p:cNvSpPr>
          <p:nvPr>
            <p:ph type="title"/>
          </p:nvPr>
        </p:nvSpPr>
        <p:spPr>
          <a:xfrm>
            <a:off x="578734" y="807073"/>
            <a:ext cx="7934446" cy="535065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when the Lord knew that the Pharisees had heard that Jesus made and baptized more disciples than John (though Jesus Himself did not baptize, but His disciples), He left Judea and departed again to Galilee.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4:1-3</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5767850" y="2121097"/>
            <a:ext cx="243344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baptized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2042251" y="2123381"/>
            <a:ext cx="151703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Jesus</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78BCA7A0-6BEF-4AFA-8421-539CE42BFEF1}"/>
              </a:ext>
            </a:extLst>
          </p:cNvPr>
          <p:cNvSpPr txBox="1">
            <a:spLocks noChangeArrowheads="1"/>
          </p:cNvSpPr>
          <p:nvPr/>
        </p:nvSpPr>
        <p:spPr bwMode="auto">
          <a:xfrm>
            <a:off x="804765" y="3464719"/>
            <a:ext cx="7340252" cy="765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Jesus Himself did not baptize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C63BF270-482C-4B83-82C9-C1DF0EB04484}"/>
              </a:ext>
            </a:extLst>
          </p:cNvPr>
          <p:cNvSpPr txBox="1">
            <a:spLocks noChangeArrowheads="1"/>
          </p:cNvSpPr>
          <p:nvPr/>
        </p:nvSpPr>
        <p:spPr bwMode="auto">
          <a:xfrm>
            <a:off x="955398" y="3459956"/>
            <a:ext cx="1528246" cy="780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Jesus</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9">
            <a:extLst>
              <a:ext uri="{FF2B5EF4-FFF2-40B4-BE49-F238E27FC236}">
                <a16:creationId xmlns:a16="http://schemas.microsoft.com/office/drawing/2014/main" id="{C7DEB8EA-93B4-4897-91C8-0467030E09C5}"/>
              </a:ext>
            </a:extLst>
          </p:cNvPr>
          <p:cNvSpPr>
            <a:spLocks noChangeArrowheads="1"/>
          </p:cNvSpPr>
          <p:nvPr/>
        </p:nvSpPr>
        <p:spPr bwMode="auto">
          <a:xfrm>
            <a:off x="820096" y="3494877"/>
            <a:ext cx="1803748" cy="708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Jesus</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8" name="Heart 10">
            <a:extLst>
              <a:ext uri="{FF2B5EF4-FFF2-40B4-BE49-F238E27FC236}">
                <a16:creationId xmlns:a16="http://schemas.microsoft.com/office/drawing/2014/main" id="{B0FC5D7D-E2F1-4B6F-9FB9-7A53028999C0}"/>
              </a:ext>
            </a:extLst>
          </p:cNvPr>
          <p:cNvSpPr/>
          <p:nvPr/>
        </p:nvSpPr>
        <p:spPr bwMode="auto">
          <a:xfrm>
            <a:off x="7099480" y="2792957"/>
            <a:ext cx="953426" cy="890182"/>
          </a:xfrm>
          <a:prstGeom prst="heart">
            <a:avLst/>
          </a:prstGeom>
          <a:solidFill>
            <a:schemeClr val="tx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solidFill>
                  <a:schemeClr val="bg1"/>
                </a:solidFill>
              </a:ln>
              <a:solidFill>
                <a:srgbClr val="FF0000"/>
              </a:solidFill>
              <a:effectLst/>
              <a:uLnTx/>
              <a:uFillTx/>
              <a:latin typeface="Arial" charset="0"/>
              <a:ea typeface="+mn-ea"/>
              <a:cs typeface="+mn-cs"/>
            </a:endParaRPr>
          </a:p>
        </p:txBody>
      </p:sp>
      <p:sp>
        <p:nvSpPr>
          <p:cNvPr id="17" name="Heart 10">
            <a:extLst>
              <a:ext uri="{FF2B5EF4-FFF2-40B4-BE49-F238E27FC236}">
                <a16:creationId xmlns:a16="http://schemas.microsoft.com/office/drawing/2014/main" id="{29C13CCA-368E-406D-9DF2-65C20DB02E81}"/>
              </a:ext>
            </a:extLst>
          </p:cNvPr>
          <p:cNvSpPr/>
          <p:nvPr/>
        </p:nvSpPr>
        <p:spPr bwMode="auto">
          <a:xfrm>
            <a:off x="4508881" y="3412889"/>
            <a:ext cx="953426" cy="890182"/>
          </a:xfrm>
          <a:prstGeom prst="heart">
            <a:avLst/>
          </a:prstGeom>
          <a:solidFill>
            <a:schemeClr val="tx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solidFill>
                  <a:schemeClr val="bg1"/>
                </a:solidFill>
              </a:ln>
              <a:solidFill>
                <a:srgbClr val="FF0000"/>
              </a:solidFill>
              <a:effectLst/>
              <a:uLnTx/>
              <a:uFillTx/>
              <a:latin typeface="Arial" charset="0"/>
              <a:ea typeface="+mn-ea"/>
              <a:cs typeface="+mn-cs"/>
            </a:endParaRPr>
          </a:p>
        </p:txBody>
      </p:sp>
      <p:sp>
        <p:nvSpPr>
          <p:cNvPr id="16" name="Heart 10">
            <a:extLst>
              <a:ext uri="{FF2B5EF4-FFF2-40B4-BE49-F238E27FC236}">
                <a16:creationId xmlns:a16="http://schemas.microsoft.com/office/drawing/2014/main" id="{84D4CEF3-2CD3-49AD-9D4E-1AB7B8D48614}"/>
              </a:ext>
            </a:extLst>
          </p:cNvPr>
          <p:cNvSpPr/>
          <p:nvPr/>
        </p:nvSpPr>
        <p:spPr bwMode="auto">
          <a:xfrm>
            <a:off x="2153341" y="3569285"/>
            <a:ext cx="953426" cy="890182"/>
          </a:xfrm>
          <a:prstGeom prst="heart">
            <a:avLst/>
          </a:prstGeom>
          <a:solidFill>
            <a:schemeClr val="tx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solidFill>
                  <a:schemeClr val="bg1"/>
                </a:solidFill>
              </a:ln>
              <a:solidFill>
                <a:srgbClr val="FF0000"/>
              </a:solidFill>
              <a:effectLst/>
              <a:uLnTx/>
              <a:uFillTx/>
              <a:latin typeface="Arial" charset="0"/>
              <a:ea typeface="+mn-ea"/>
              <a:cs typeface="+mn-cs"/>
            </a:endParaRPr>
          </a:p>
        </p:txBody>
      </p:sp>
      <p:sp>
        <p:nvSpPr>
          <p:cNvPr id="10" name="Multiply 42">
            <a:extLst>
              <a:ext uri="{FF2B5EF4-FFF2-40B4-BE49-F238E27FC236}">
                <a16:creationId xmlns:a16="http://schemas.microsoft.com/office/drawing/2014/main" id="{7BE6EEE7-1CDB-4035-BE65-55A0CB549ED5}"/>
              </a:ext>
            </a:extLst>
          </p:cNvPr>
          <p:cNvSpPr/>
          <p:nvPr/>
        </p:nvSpPr>
        <p:spPr>
          <a:xfrm>
            <a:off x="2199556" y="3551554"/>
            <a:ext cx="868497" cy="839972"/>
          </a:xfrm>
          <a:prstGeom prst="mathMultiply">
            <a:avLst>
              <a:gd name="adj1" fmla="val 13684"/>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ultiply 42">
            <a:extLst>
              <a:ext uri="{FF2B5EF4-FFF2-40B4-BE49-F238E27FC236}">
                <a16:creationId xmlns:a16="http://schemas.microsoft.com/office/drawing/2014/main" id="{98479E24-9710-4346-9636-9AB64B7E74DB}"/>
              </a:ext>
            </a:extLst>
          </p:cNvPr>
          <p:cNvSpPr/>
          <p:nvPr/>
        </p:nvSpPr>
        <p:spPr>
          <a:xfrm>
            <a:off x="4553735" y="3391132"/>
            <a:ext cx="868497" cy="839972"/>
          </a:xfrm>
          <a:prstGeom prst="mathMultiply">
            <a:avLst>
              <a:gd name="adj1" fmla="val 13684"/>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Multiply 42">
            <a:extLst>
              <a:ext uri="{FF2B5EF4-FFF2-40B4-BE49-F238E27FC236}">
                <a16:creationId xmlns:a16="http://schemas.microsoft.com/office/drawing/2014/main" id="{82DA2001-C274-4112-BE9C-8C6CAFE26C7C}"/>
              </a:ext>
            </a:extLst>
          </p:cNvPr>
          <p:cNvSpPr/>
          <p:nvPr/>
        </p:nvSpPr>
        <p:spPr>
          <a:xfrm>
            <a:off x="7140524" y="2789554"/>
            <a:ext cx="868497" cy="839972"/>
          </a:xfrm>
          <a:prstGeom prst="mathMultiply">
            <a:avLst>
              <a:gd name="adj1" fmla="val 13684"/>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2" hidden="1"/>
          <p:cNvSpPr txBox="1">
            <a:spLocks noChangeArrowheads="1"/>
          </p:cNvSpPr>
          <p:nvPr/>
        </p:nvSpPr>
        <p:spPr bwMode="auto">
          <a:xfrm>
            <a:off x="4686850" y="2447184"/>
            <a:ext cx="185270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Jesus</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872267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750"/>
                                        <p:tgtEl>
                                          <p:spTgt spid="7"/>
                                        </p:tgtEl>
                                      </p:cBhvr>
                                    </p:animEffect>
                                  </p:childTnLst>
                                </p:cTn>
                              </p:par>
                              <p:par>
                                <p:cTn id="19" presetID="18" presetClass="emph" presetSubtype="0" fill="hold" grpId="1" nodeType="withEffect">
                                  <p:stCondLst>
                                    <p:cond delay="0"/>
                                  </p:stCondLst>
                                  <p:childTnLst>
                                    <p:set>
                                      <p:cBhvr override="childStyle">
                                        <p:cTn id="20" dur="750" fill="hold"/>
                                        <p:tgtEl>
                                          <p:spTgt spid="7"/>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750"/>
                                        <p:tgtEl>
                                          <p:spTgt spid="9"/>
                                        </p:tgtEl>
                                      </p:cBhvr>
                                    </p:animEffect>
                                  </p:childTnLst>
                                </p:cTn>
                              </p:par>
                              <p:par>
                                <p:cTn id="24" presetID="0" presetClass="entr" presetSubtype="0" fill="hold" grpId="0" nodeType="withEffect">
                                  <p:stCondLst>
                                    <p:cond delay="400"/>
                                  </p:stCondLst>
                                  <p:iterate type="lt">
                                    <p:tmPct val="10000"/>
                                  </p:iterate>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stCondLst>
                                            <p:cond delay="0"/>
                                          </p:stCondLst>
                                        </p:cTn>
                                        <p:tgtEl>
                                          <p:spTgt spid="8"/>
                                        </p:tgtEl>
                                      </p:cBhvr>
                                    </p:animEffect>
                                    <p:anim to="" calcmode="lin" valueType="num">
                                      <p:cBhvr>
                                        <p:cTn id="27"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29" fill="hold">
                            <p:stCondLst>
                              <p:cond delay="1100"/>
                            </p:stCondLst>
                            <p:childTnLst>
                              <p:par>
                                <p:cTn id="30" presetID="26" presetClass="emph" presetSubtype="0" fill="hold" grpId="1" nodeType="afterEffect">
                                  <p:stCondLst>
                                    <p:cond delay="0"/>
                                  </p:stCondLst>
                                  <p:iterate type="lt">
                                    <p:tmPct val="0"/>
                                  </p:iterate>
                                  <p:childTnLst>
                                    <p:animEffect transition="out" filter="fade">
                                      <p:cBhvr>
                                        <p:cTn id="31" dur="500" tmFilter="0, 0; .2, .5; .8, .5; 1, 0"/>
                                        <p:tgtEl>
                                          <p:spTgt spid="8"/>
                                        </p:tgtEl>
                                      </p:cBhvr>
                                    </p:animEffect>
                                    <p:animScale>
                                      <p:cBhvr>
                                        <p:cTn id="32" dur="250" autoRev="1" fill="hold"/>
                                        <p:tgtEl>
                                          <p:spTgt spid="8"/>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1"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250"/>
                                        <p:tgtEl>
                                          <p:spTgt spid="5"/>
                                        </p:tgtEl>
                                      </p:cBhvr>
                                    </p:animEffect>
                                  </p:childTnLst>
                                </p:cTn>
                              </p:par>
                              <p:par>
                                <p:cTn id="38" presetID="10" presetClass="entr" presetSubtype="0" fill="hold" grpId="1"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250"/>
                                        <p:tgtEl>
                                          <p:spTgt spid="15"/>
                                        </p:tgtEl>
                                      </p:cBhvr>
                                    </p:animEffect>
                                  </p:childTnLst>
                                </p:cTn>
                              </p:par>
                              <p:par>
                                <p:cTn id="41" presetID="0" presetClass="path" presetSubtype="0" accel="50000" decel="50000" fill="hold" grpId="0" nodeType="withEffect">
                                  <p:stCondLst>
                                    <p:cond delay="0"/>
                                  </p:stCondLst>
                                  <p:childTnLst>
                                    <p:animMotion origin="layout" path="M 0 2.22222E-6 L 0.30764 0.04722 " pathEditMode="relative" rAng="0" ptsTypes="AA">
                                      <p:cBhvr>
                                        <p:cTn id="42" dur="2000" fill="hold"/>
                                        <p:tgtEl>
                                          <p:spTgt spid="5"/>
                                        </p:tgtEl>
                                        <p:attrNameLst>
                                          <p:attrName>ppt_x</p:attrName>
                                          <p:attrName>ppt_y</p:attrName>
                                        </p:attrNameLst>
                                      </p:cBhvr>
                                      <p:rCtr x="15382" y="2361"/>
                                    </p:animMotion>
                                  </p:childTnLst>
                                </p:cTn>
                              </p:par>
                              <p:par>
                                <p:cTn id="43" presetID="0" presetClass="path" presetSubtype="0" accel="50000" decel="50000" fill="hold" grpId="0" nodeType="withEffect">
                                  <p:stCondLst>
                                    <p:cond delay="0"/>
                                  </p:stCondLst>
                                  <p:childTnLst>
                                    <p:animMotion origin="layout" path="M -8.33333E-7 -2.59259E-6 L 0.42604 -0.14907 " pathEditMode="relative" rAng="0" ptsTypes="AA">
                                      <p:cBhvr>
                                        <p:cTn id="44" dur="2000" fill="hold"/>
                                        <p:tgtEl>
                                          <p:spTgt spid="15"/>
                                        </p:tgtEl>
                                        <p:attrNameLst>
                                          <p:attrName>ppt_x</p:attrName>
                                          <p:attrName>ppt_y</p:attrName>
                                        </p:attrNameLst>
                                      </p:cBhvr>
                                      <p:rCtr x="21302" y="-7454"/>
                                    </p:animMotion>
                                  </p:childTnLst>
                                </p:cTn>
                              </p:par>
                              <p:par>
                                <p:cTn id="45" presetID="10" presetClass="exit" presetSubtype="0" fill="hold" grpId="1" nodeType="withEffect">
                                  <p:stCondLst>
                                    <p:cond delay="0"/>
                                  </p:stCondLst>
                                  <p:childTnLst>
                                    <p:animEffect transition="out" filter="fade">
                                      <p:cBhvr>
                                        <p:cTn id="46" dur="1250"/>
                                        <p:tgtEl>
                                          <p:spTgt spid="3074"/>
                                        </p:tgtEl>
                                      </p:cBhvr>
                                    </p:animEffect>
                                    <p:set>
                                      <p:cBhvr>
                                        <p:cTn id="47" dur="1" fill="hold">
                                          <p:stCondLst>
                                            <p:cond delay="1249"/>
                                          </p:stCondLst>
                                        </p:cTn>
                                        <p:tgtEl>
                                          <p:spTgt spid="3074"/>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par>
                                <p:cTn id="51" presetID="10" presetClass="exit" presetSubtype="0" fill="hold" grpId="2" nodeType="withEffect">
                                  <p:stCondLst>
                                    <p:cond delay="0"/>
                                  </p:stCondLst>
                                  <p:iterate type="lt">
                                    <p:tmPct val="0"/>
                                  </p:iterate>
                                  <p:childTnLst>
                                    <p:animEffect transition="out" filter="fade">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9"/>
                                        </p:tgtEl>
                                      </p:cBhvr>
                                    </p:animEffect>
                                    <p:set>
                                      <p:cBhvr>
                                        <p:cTn id="56" dur="1" fill="hold">
                                          <p:stCondLst>
                                            <p:cond delay="499"/>
                                          </p:stCondLst>
                                        </p:cTn>
                                        <p:tgtEl>
                                          <p:spTgt spid="9"/>
                                        </p:tgtEl>
                                        <p:attrNameLst>
                                          <p:attrName>style.visibility</p:attrName>
                                        </p:attrNameLst>
                                      </p:cBhvr>
                                      <p:to>
                                        <p:strVal val="hidden"/>
                                      </p:to>
                                    </p:set>
                                  </p:childTnLst>
                                </p:cTn>
                              </p:par>
                            </p:childTnLst>
                          </p:cTn>
                        </p:par>
                        <p:par>
                          <p:cTn id="57" fill="hold">
                            <p:stCondLst>
                              <p:cond delay="2000"/>
                            </p:stCondLst>
                            <p:childTnLst>
                              <p:par>
                                <p:cTn id="58" presetID="0" presetClass="entr" presetSubtype="0" fill="hold" grpId="0" nodeType="after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dissolve">
                                      <p:cBhvr>
                                        <p:cTn id="60" dur="500">
                                          <p:stCondLst>
                                            <p:cond delay="0"/>
                                          </p:stCondLst>
                                        </p:cTn>
                                        <p:tgtEl>
                                          <p:spTgt spid="10"/>
                                        </p:tgtEl>
                                      </p:cBhvr>
                                    </p:animEffect>
                                    <p:anim to="" calcmode="lin" valueType="num">
                                      <p:cBhvr>
                                        <p:cTn id="61"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62" dur="500" fill="hold">
                                          <p:stCondLst>
                                            <p:cond delay="0"/>
                                          </p:stCondLst>
                                        </p:cTn>
                                        <p:tgtEl>
                                          <p:spTgt spid="10"/>
                                        </p:tgtEl>
                                        <p:attrNameLst>
                                          <p:attrName>ppt_h</p:attrName>
                                        </p:attrNameLst>
                                      </p:cBhvr>
                                      <p:tavLst>
                                        <p:tav tm="0">
                                          <p:val>
                                            <p:strVal val="#ppt_h*4"/>
                                          </p:val>
                                        </p:tav>
                                        <p:tav tm="100000">
                                          <p:val>
                                            <p:strVal val="#ppt_h"/>
                                          </p:val>
                                        </p:tav>
                                      </p:tavLst>
                                    </p:anim>
                                  </p:childTnLst>
                                </p:cTn>
                              </p:par>
                              <p:par>
                                <p:cTn id="63" presetID="10" presetClass="exit" presetSubtype="0" fill="hold" grpId="2" nodeType="withEffect">
                                  <p:stCondLst>
                                    <p:cond delay="0"/>
                                  </p:stCondLst>
                                  <p:childTnLst>
                                    <p:animEffect transition="out" filter="fade">
                                      <p:cBhvr>
                                        <p:cTn id="64" dur="250"/>
                                        <p:tgtEl>
                                          <p:spTgt spid="15"/>
                                        </p:tgtEl>
                                      </p:cBhvr>
                                    </p:animEffect>
                                    <p:set>
                                      <p:cBhvr>
                                        <p:cTn id="65" dur="1" fill="hold">
                                          <p:stCondLst>
                                            <p:cond delay="249"/>
                                          </p:stCondLst>
                                        </p:cTn>
                                        <p:tgtEl>
                                          <p:spTgt spid="15"/>
                                        </p:tgtEl>
                                        <p:attrNameLst>
                                          <p:attrName>style.visibility</p:attrName>
                                        </p:attrNameLst>
                                      </p:cBhvr>
                                      <p:to>
                                        <p:strVal val="hidden"/>
                                      </p:to>
                                    </p:set>
                                  </p:childTnLst>
                                </p:cTn>
                              </p:par>
                              <p:par>
                                <p:cTn id="66" presetID="0" presetClass="entr" presetSubtype="0" fill="hold" grpId="0" nodeType="withEffect">
                                  <p:stCondLst>
                                    <p:cond delay="250"/>
                                  </p:stCondLst>
                                  <p:childTnLst>
                                    <p:set>
                                      <p:cBhvr>
                                        <p:cTn id="67" dur="1" fill="hold">
                                          <p:stCondLst>
                                            <p:cond delay="0"/>
                                          </p:stCondLst>
                                        </p:cTn>
                                        <p:tgtEl>
                                          <p:spTgt spid="13"/>
                                        </p:tgtEl>
                                        <p:attrNameLst>
                                          <p:attrName>style.visibility</p:attrName>
                                        </p:attrNameLst>
                                      </p:cBhvr>
                                      <p:to>
                                        <p:strVal val="visible"/>
                                      </p:to>
                                    </p:set>
                                    <p:animEffect transition="in" filter="dissolve">
                                      <p:cBhvr>
                                        <p:cTn id="68" dur="500">
                                          <p:stCondLst>
                                            <p:cond delay="0"/>
                                          </p:stCondLst>
                                        </p:cTn>
                                        <p:tgtEl>
                                          <p:spTgt spid="13"/>
                                        </p:tgtEl>
                                      </p:cBhvr>
                                    </p:animEffect>
                                    <p:anim to="" calcmode="lin" valueType="num">
                                      <p:cBhvr>
                                        <p:cTn id="69"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70" dur="500" fill="hold">
                                          <p:stCondLst>
                                            <p:cond delay="0"/>
                                          </p:stCondLst>
                                        </p:cTn>
                                        <p:tgtEl>
                                          <p:spTgt spid="13"/>
                                        </p:tgtEl>
                                        <p:attrNameLst>
                                          <p:attrName>ppt_h</p:attrName>
                                        </p:attrNameLst>
                                      </p:cBhvr>
                                      <p:tavLst>
                                        <p:tav tm="0">
                                          <p:val>
                                            <p:strVal val="#ppt_h*4"/>
                                          </p:val>
                                        </p:tav>
                                        <p:tav tm="100000">
                                          <p:val>
                                            <p:strVal val="#ppt_h"/>
                                          </p:val>
                                        </p:tav>
                                      </p:tavLst>
                                    </p:anim>
                                  </p:childTnLst>
                                </p:cTn>
                              </p:par>
                              <p:par>
                                <p:cTn id="71" presetID="0" presetClass="entr" presetSubtype="0" fill="hold" grpId="0" nodeType="withEffect">
                                  <p:stCondLst>
                                    <p:cond delay="500"/>
                                  </p:stCondLst>
                                  <p:childTnLst>
                                    <p:set>
                                      <p:cBhvr>
                                        <p:cTn id="72" dur="1" fill="hold">
                                          <p:stCondLst>
                                            <p:cond delay="0"/>
                                          </p:stCondLst>
                                        </p:cTn>
                                        <p:tgtEl>
                                          <p:spTgt spid="14"/>
                                        </p:tgtEl>
                                        <p:attrNameLst>
                                          <p:attrName>style.visibility</p:attrName>
                                        </p:attrNameLst>
                                      </p:cBhvr>
                                      <p:to>
                                        <p:strVal val="visible"/>
                                      </p:to>
                                    </p:set>
                                    <p:animEffect transition="in" filter="dissolve">
                                      <p:cBhvr>
                                        <p:cTn id="73" dur="500">
                                          <p:stCondLst>
                                            <p:cond delay="0"/>
                                          </p:stCondLst>
                                        </p:cTn>
                                        <p:tgtEl>
                                          <p:spTgt spid="14"/>
                                        </p:tgtEl>
                                      </p:cBhvr>
                                    </p:animEffect>
                                    <p:anim to="" calcmode="lin" valueType="num">
                                      <p:cBhvr>
                                        <p:cTn id="74"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75"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par>
                          <p:cTn id="76" fill="hold">
                            <p:stCondLst>
                              <p:cond delay="3000"/>
                            </p:stCondLst>
                            <p:childTnLst>
                              <p:par>
                                <p:cTn id="77" presetID="23" presetClass="entr" presetSubtype="16" fill="hold" grpId="0" nodeType="after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p:cTn id="79" dur="500" fill="hold"/>
                                        <p:tgtEl>
                                          <p:spTgt spid="16"/>
                                        </p:tgtEl>
                                        <p:attrNameLst>
                                          <p:attrName>ppt_w</p:attrName>
                                        </p:attrNameLst>
                                      </p:cBhvr>
                                      <p:tavLst>
                                        <p:tav tm="0">
                                          <p:val>
                                            <p:fltVal val="0"/>
                                          </p:val>
                                        </p:tav>
                                        <p:tav tm="100000">
                                          <p:val>
                                            <p:strVal val="#ppt_w"/>
                                          </p:val>
                                        </p:tav>
                                      </p:tavLst>
                                    </p:anim>
                                    <p:anim calcmode="lin" valueType="num">
                                      <p:cBhvr>
                                        <p:cTn id="80" dur="500" fill="hold"/>
                                        <p:tgtEl>
                                          <p:spTgt spid="16"/>
                                        </p:tgtEl>
                                        <p:attrNameLst>
                                          <p:attrName>ppt_h</p:attrName>
                                        </p:attrNameLst>
                                      </p:cBhvr>
                                      <p:tavLst>
                                        <p:tav tm="0">
                                          <p:val>
                                            <p:fltVal val="0"/>
                                          </p:val>
                                        </p:tav>
                                        <p:tav tm="100000">
                                          <p:val>
                                            <p:strVal val="#ppt_h"/>
                                          </p:val>
                                        </p:tav>
                                      </p:tavLst>
                                    </p:anim>
                                  </p:childTnLst>
                                </p:cTn>
                              </p:par>
                              <p:par>
                                <p:cTn id="81" presetID="23" presetClass="entr" presetSubtype="16" fill="hold" grpId="0" nodeType="withEffect">
                                  <p:stCondLst>
                                    <p:cond delay="0"/>
                                  </p:stCondLst>
                                  <p:childTnLst>
                                    <p:set>
                                      <p:cBhvr>
                                        <p:cTn id="82" dur="1" fill="hold">
                                          <p:stCondLst>
                                            <p:cond delay="0"/>
                                          </p:stCondLst>
                                        </p:cTn>
                                        <p:tgtEl>
                                          <p:spTgt spid="17"/>
                                        </p:tgtEl>
                                        <p:attrNameLst>
                                          <p:attrName>style.visibility</p:attrName>
                                        </p:attrNameLst>
                                      </p:cBhvr>
                                      <p:to>
                                        <p:strVal val="visible"/>
                                      </p:to>
                                    </p:set>
                                    <p:anim calcmode="lin" valueType="num">
                                      <p:cBhvr>
                                        <p:cTn id="83" dur="500" fill="hold"/>
                                        <p:tgtEl>
                                          <p:spTgt spid="17"/>
                                        </p:tgtEl>
                                        <p:attrNameLst>
                                          <p:attrName>ppt_w</p:attrName>
                                        </p:attrNameLst>
                                      </p:cBhvr>
                                      <p:tavLst>
                                        <p:tav tm="0">
                                          <p:val>
                                            <p:fltVal val="0"/>
                                          </p:val>
                                        </p:tav>
                                        <p:tav tm="100000">
                                          <p:val>
                                            <p:strVal val="#ppt_w"/>
                                          </p:val>
                                        </p:tav>
                                      </p:tavLst>
                                    </p:anim>
                                    <p:anim calcmode="lin" valueType="num">
                                      <p:cBhvr>
                                        <p:cTn id="84" dur="500" fill="hold"/>
                                        <p:tgtEl>
                                          <p:spTgt spid="17"/>
                                        </p:tgtEl>
                                        <p:attrNameLst>
                                          <p:attrName>ppt_h</p:attrName>
                                        </p:attrNameLst>
                                      </p:cBhvr>
                                      <p:tavLst>
                                        <p:tav tm="0">
                                          <p:val>
                                            <p:fltVal val="0"/>
                                          </p:val>
                                        </p:tav>
                                        <p:tav tm="100000">
                                          <p:val>
                                            <p:strVal val="#ppt_h"/>
                                          </p:val>
                                        </p:tav>
                                      </p:tavLst>
                                    </p:anim>
                                  </p:childTnLst>
                                </p:cTn>
                              </p:par>
                              <p:par>
                                <p:cTn id="85" presetID="23" presetClass="entr" presetSubtype="16" fill="hold" grpId="0" nodeType="withEffect">
                                  <p:stCondLst>
                                    <p:cond delay="0"/>
                                  </p:stCondLst>
                                  <p:childTnLst>
                                    <p:set>
                                      <p:cBhvr>
                                        <p:cTn id="86" dur="1" fill="hold">
                                          <p:stCondLst>
                                            <p:cond delay="0"/>
                                          </p:stCondLst>
                                        </p:cTn>
                                        <p:tgtEl>
                                          <p:spTgt spid="18"/>
                                        </p:tgtEl>
                                        <p:attrNameLst>
                                          <p:attrName>style.visibility</p:attrName>
                                        </p:attrNameLst>
                                      </p:cBhvr>
                                      <p:to>
                                        <p:strVal val="visible"/>
                                      </p:to>
                                    </p:set>
                                    <p:anim calcmode="lin" valueType="num">
                                      <p:cBhvr>
                                        <p:cTn id="87" dur="500" fill="hold"/>
                                        <p:tgtEl>
                                          <p:spTgt spid="18"/>
                                        </p:tgtEl>
                                        <p:attrNameLst>
                                          <p:attrName>ppt_w</p:attrName>
                                        </p:attrNameLst>
                                      </p:cBhvr>
                                      <p:tavLst>
                                        <p:tav tm="0">
                                          <p:val>
                                            <p:fltVal val="0"/>
                                          </p:val>
                                        </p:tav>
                                        <p:tav tm="100000">
                                          <p:val>
                                            <p:strVal val="#ppt_w"/>
                                          </p:val>
                                        </p:tav>
                                      </p:tavLst>
                                    </p:anim>
                                    <p:anim calcmode="lin" valueType="num">
                                      <p:cBhvr>
                                        <p:cTn id="88"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4" grpId="1"/>
      <p:bldP spid="5" grpId="0"/>
      <p:bldP spid="5" grpId="1"/>
      <p:bldP spid="9" grpId="0"/>
      <p:bldP spid="9" grpId="1"/>
      <p:bldP spid="15" grpId="0"/>
      <p:bldP spid="15" grpId="1"/>
      <p:bldP spid="15" grpId="2"/>
      <p:bldP spid="8" grpId="0"/>
      <p:bldP spid="8" grpId="1"/>
      <p:bldP spid="8" grpId="2"/>
      <p:bldP spid="18" grpId="0" animBg="1"/>
      <p:bldP spid="17" grpId="0" animBg="1"/>
      <p:bldP spid="16" grpId="0" animBg="1"/>
      <p:bldP spid="10"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4" name="Rectangle 4"/>
          <p:cNvSpPr>
            <a:spLocks noChangeArrowheads="1"/>
          </p:cNvSpPr>
          <p:nvPr/>
        </p:nvSpPr>
        <p:spPr bwMode="auto">
          <a:xfrm>
            <a:off x="914400" y="609600"/>
            <a:ext cx="72390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rstTxWarp prst="textDeflateTop">
              <a:avLst>
                <a:gd name="adj" fmla="val 48655"/>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a:blip r:embed="rId4"/>
                  <a:tile tx="0" ty="0" sx="100000" sy="100000" flip="none" algn="tl"/>
                </a:blipFill>
                <a:effectLst>
                  <a:glow rad="63500">
                    <a:schemeClr val="tx1"/>
                  </a:glow>
                  <a:outerShdw blurRad="76200" dist="50800" dir="5400000" algn="tl" rotWithShape="0">
                    <a:srgbClr val="000000">
                      <a:alpha val="65000"/>
                    </a:srgbClr>
                  </a:outerShdw>
                </a:effectLst>
                <a:latin typeface="Calibri" panose="020F0502020204030204" pitchFamily="34" charset="0"/>
              </a:rPr>
              <a:t>BAPTISM</a:t>
            </a:r>
            <a:endParaRPr lang="en-US" sz="8000" b="1" i="1" spc="50" dirty="0">
              <a:ln w="11430"/>
              <a:blipFill>
                <a:blip r:embed="rId4"/>
                <a:tile tx="0" ty="0" sx="100000" sy="100000" flip="none" algn="tl"/>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85800" y="411480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5400" b="1" spc="50" dirty="0">
                <a:ln w="11430"/>
                <a:blipFill>
                  <a:blip r:embed="rId4"/>
                  <a:tile tx="0" ty="0" sx="100000" sy="100000" flip="none" algn="tl"/>
                </a:blipFill>
                <a:effectLst>
                  <a:glow rad="63500">
                    <a:schemeClr val="tx1"/>
                  </a:glow>
                  <a:outerShdw blurRad="76200" dist="50800" dir="5400000" algn="tl" rotWithShape="0">
                    <a:srgbClr val="000000">
                      <a:alpha val="65000"/>
                    </a:srgbClr>
                  </a:outerShdw>
                </a:effectLst>
                <a:latin typeface="Calibri" panose="020F0502020204030204" pitchFamily="34" charset="0"/>
              </a:rPr>
              <a:t>Ron</a:t>
            </a:r>
            <a:r>
              <a:rPr lang="en-US" altLang="en-US" sz="4800" b="1" spc="50" dirty="0">
                <a:ln w="11430"/>
                <a:blipFill>
                  <a:blip r:embed="rId4"/>
                  <a:tile tx="0" ty="0" sx="100000" sy="100000" flip="none" algn="tl"/>
                </a:blipFill>
                <a:effectLst>
                  <a:glow rad="63500">
                    <a:schemeClr val="tx1"/>
                  </a:glow>
                  <a:outerShdw blurRad="76200" dist="50800" dir="5400000" algn="tl" rotWithShape="0">
                    <a:srgbClr val="000000">
                      <a:alpha val="65000"/>
                    </a:srgbClr>
                  </a:outerShdw>
                </a:effectLst>
                <a:latin typeface="Calibri" panose="020F0502020204030204" pitchFamily="34" charset="0"/>
              </a:rPr>
              <a:t> Bert</a:t>
            </a:r>
            <a:endParaRPr lang="en-US" altLang="en-US" sz="4800" b="1" i="1" spc="50" dirty="0">
              <a:ln w="11430"/>
              <a:blipFill>
                <a:blip r:embed="rId4"/>
                <a:tile tx="0" ty="0" sx="100000" sy="100000" flip="none" algn="tl"/>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6" name="Rectangle 12"/>
          <p:cNvSpPr>
            <a:spLocks noChangeArrowheads="1"/>
          </p:cNvSpPr>
          <p:nvPr/>
        </p:nvSpPr>
        <p:spPr bwMode="auto">
          <a:xfrm>
            <a:off x="4778829" y="5448299"/>
            <a:ext cx="44196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blipFill>
                  <a:blip r:embed="rId4"/>
                  <a:tile tx="0" ty="0" sx="100000" sy="100000" flip="none" algn="tl"/>
                </a:blipFill>
                <a:effectLst>
                  <a:glow rad="88900">
                    <a:schemeClr val="tx1"/>
                  </a:glow>
                  <a:outerShdw blurRad="76200" dist="50800" dir="5400000" algn="tl" rotWithShape="0">
                    <a:srgbClr val="000000">
                      <a:alpha val="65000"/>
                    </a:srgbClr>
                  </a:outerShdw>
                </a:effectLst>
                <a:latin typeface="Calibri" panose="020F0502020204030204" pitchFamily="34" charset="0"/>
              </a:rPr>
              <a:t>March 18, 2018</a:t>
            </a:r>
            <a:endParaRPr lang="en-US" altLang="en-US" sz="4400" b="1" i="1" spc="50" dirty="0">
              <a:ln w="11430"/>
              <a:blipFill>
                <a:blip r:embed="rId4"/>
                <a:tile tx="0" ty="0" sx="100000" sy="100000" flip="none" algn="tl"/>
              </a:blipFill>
              <a:effectLst>
                <a:glow rad="889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7" name="TextBox 6"/>
          <p:cNvSpPr txBox="1"/>
          <p:nvPr/>
        </p:nvSpPr>
        <p:spPr>
          <a:xfrm>
            <a:off x="4158343" y="4016828"/>
            <a:ext cx="881743" cy="2215991"/>
          </a:xfrm>
          <a:prstGeom prst="rect">
            <a:avLst/>
          </a:prstGeom>
          <a:noFill/>
        </p:spPr>
        <p:txBody>
          <a:bodyPr wrap="square" rtlCol="0">
            <a:spAutoFit/>
          </a:bodyPr>
          <a:lstStyle/>
          <a:p>
            <a:pPr algn="ctr"/>
            <a:r>
              <a:rPr lang="en-US" sz="13800" b="1" spc="50" dirty="0">
                <a:ln w="11430"/>
                <a:blipFill>
                  <a:blip r:embed="rId4"/>
                  <a:tile tx="0" ty="0" sx="100000" sy="100000" flip="none" algn="tl"/>
                </a:blipFill>
                <a:effectLst>
                  <a:glow rad="63500">
                    <a:schemeClr val="tx1"/>
                  </a:glow>
                  <a:outerShdw blurRad="76200" dist="50800" dir="5400000" algn="tl" rotWithShape="0">
                    <a:srgbClr val="000000">
                      <a:alpha val="65000"/>
                    </a:srgbClr>
                  </a:outerShdw>
                </a:effectLst>
                <a:latin typeface="Calibri" panose="020F0502020204030204" pitchFamily="34" charset="0"/>
              </a:rPr>
              <a:t>1</a:t>
            </a: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47" presetClass="entr" presetSubtype="0"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39" presetClass="entr" presetSubtype="0" accel="100000" fill="hold" grpId="0" nodeType="withEffect">
                                  <p:stCondLst>
                                    <p:cond delay="75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par>
                                <p:cTn id="21" presetID="39" presetClass="entr" presetSubtype="0" accel="100000" fill="hold" grpId="0" nodeType="withEffect">
                                  <p:stCondLst>
                                    <p:cond delay="125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4"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5"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0" presetClass="exit" presetSubtype="0" fill="hold" grpId="1" nodeType="clickEffect">
                                  <p:stCondLst>
                                    <p:cond delay="0"/>
                                  </p:stCondLst>
                                  <p:childTnLst>
                                    <p:set>
                                      <p:cBhvr>
                                        <p:cTn id="30" dur="1" fill="hold">
                                          <p:stCondLst>
                                            <p:cond delay="999"/>
                                          </p:stCondLst>
                                        </p:cTn>
                                        <p:tgtEl>
                                          <p:spTgt spid="4"/>
                                        </p:tgtEl>
                                        <p:attrNameLst>
                                          <p:attrName>style.visibility</p:attrName>
                                        </p:attrNameLst>
                                      </p:cBhvr>
                                      <p:to>
                                        <p:strVal val="hidden"/>
                                      </p:to>
                                    </p:set>
                                    <p:animEffect transition="out" filter="dissolve">
                                      <p:cBhvr>
                                        <p:cTn id="31" dur="1000">
                                          <p:stCondLst>
                                            <p:cond delay="0"/>
                                          </p:stCondLst>
                                        </p:cTn>
                                        <p:tgtEl>
                                          <p:spTgt spid="4"/>
                                        </p:tgtEl>
                                      </p:cBhvr>
                                    </p:animEffect>
                                    <p:anim to="" calcmode="lin" valueType="num">
                                      <p:cBhvr>
                                        <p:cTn id="32"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3"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4" presetID="31" presetClass="exit" presetSubtype="0" fill="hold" grpId="1" nodeType="withEffect">
                                  <p:stCondLst>
                                    <p:cond delay="250"/>
                                  </p:stCondLst>
                                  <p:childTnLst>
                                    <p:anim calcmode="lin" valueType="num">
                                      <p:cBhvr>
                                        <p:cTn id="35" dur="1000"/>
                                        <p:tgtEl>
                                          <p:spTgt spid="7"/>
                                        </p:tgtEl>
                                        <p:attrNameLst>
                                          <p:attrName>ppt_w</p:attrName>
                                        </p:attrNameLst>
                                      </p:cBhvr>
                                      <p:tavLst>
                                        <p:tav tm="0">
                                          <p:val>
                                            <p:strVal val="ppt_w"/>
                                          </p:val>
                                        </p:tav>
                                        <p:tav tm="100000">
                                          <p:val>
                                            <p:fltVal val="0"/>
                                          </p:val>
                                        </p:tav>
                                      </p:tavLst>
                                    </p:anim>
                                    <p:anim calcmode="lin" valueType="num">
                                      <p:cBhvr>
                                        <p:cTn id="36" dur="1000"/>
                                        <p:tgtEl>
                                          <p:spTgt spid="7"/>
                                        </p:tgtEl>
                                        <p:attrNameLst>
                                          <p:attrName>ppt_h</p:attrName>
                                        </p:attrNameLst>
                                      </p:cBhvr>
                                      <p:tavLst>
                                        <p:tav tm="0">
                                          <p:val>
                                            <p:strVal val="ppt_h"/>
                                          </p:val>
                                        </p:tav>
                                        <p:tav tm="100000">
                                          <p:val>
                                            <p:fltVal val="0"/>
                                          </p:val>
                                        </p:tav>
                                      </p:tavLst>
                                    </p:anim>
                                    <p:anim calcmode="lin" valueType="num">
                                      <p:cBhvr>
                                        <p:cTn id="37" dur="1000"/>
                                        <p:tgtEl>
                                          <p:spTgt spid="7"/>
                                        </p:tgtEl>
                                        <p:attrNameLst>
                                          <p:attrName>style.rotation</p:attrName>
                                        </p:attrNameLst>
                                      </p:cBhvr>
                                      <p:tavLst>
                                        <p:tav tm="0">
                                          <p:val>
                                            <p:fltVal val="0"/>
                                          </p:val>
                                        </p:tav>
                                        <p:tav tm="100000">
                                          <p:val>
                                            <p:fltVal val="90"/>
                                          </p:val>
                                        </p:tav>
                                      </p:tavLst>
                                    </p:anim>
                                    <p:animEffect transition="out" filter="fade">
                                      <p:cBhvr>
                                        <p:cTn id="38" dur="1000"/>
                                        <p:tgtEl>
                                          <p:spTgt spid="7"/>
                                        </p:tgtEl>
                                      </p:cBhvr>
                                    </p:animEffect>
                                    <p:set>
                                      <p:cBhvr>
                                        <p:cTn id="39" dur="1" fill="hold">
                                          <p:stCondLst>
                                            <p:cond delay="999"/>
                                          </p:stCondLst>
                                        </p:cTn>
                                        <p:tgtEl>
                                          <p:spTgt spid="7"/>
                                        </p:tgtEl>
                                        <p:attrNameLst>
                                          <p:attrName>style.visibility</p:attrName>
                                        </p:attrNameLst>
                                      </p:cBhvr>
                                      <p:to>
                                        <p:strVal val="hidden"/>
                                      </p:to>
                                    </p:set>
                                  </p:childTnLst>
                                </p:cTn>
                              </p:par>
                              <p:par>
                                <p:cTn id="40" presetID="9" presetClass="exit" presetSubtype="0" fill="hold" grpId="1" nodeType="withEffect">
                                  <p:stCondLst>
                                    <p:cond delay="750"/>
                                  </p:stCondLst>
                                  <p:childTnLst>
                                    <p:animEffect transition="out" filter="dissolve">
                                      <p:cBhvr>
                                        <p:cTn id="41" dur="1500"/>
                                        <p:tgtEl>
                                          <p:spTgt spid="5"/>
                                        </p:tgtEl>
                                      </p:cBhvr>
                                    </p:animEffect>
                                    <p:set>
                                      <p:cBhvr>
                                        <p:cTn id="42" dur="1" fill="hold">
                                          <p:stCondLst>
                                            <p:cond delay="1499"/>
                                          </p:stCondLst>
                                        </p:cTn>
                                        <p:tgtEl>
                                          <p:spTgt spid="5"/>
                                        </p:tgtEl>
                                        <p:attrNameLst>
                                          <p:attrName>style.visibility</p:attrName>
                                        </p:attrNameLst>
                                      </p:cBhvr>
                                      <p:to>
                                        <p:strVal val="hidden"/>
                                      </p:to>
                                    </p:set>
                                  </p:childTnLst>
                                </p:cTn>
                              </p:par>
                              <p:par>
                                <p:cTn id="43" presetID="0" presetClass="path" presetSubtype="0" accel="50000" decel="50000" fill="hold" grpId="2" nodeType="withEffect">
                                  <p:stCondLst>
                                    <p:cond delay="750"/>
                                  </p:stCondLst>
                                  <p:childTnLst>
                                    <p:animMotion origin="layout" path="M 2.77556E-17 2.22222E-6 L 0.27934 -0.24121 " pathEditMode="relative" rAng="0" ptsTypes="AA">
                                      <p:cBhvr>
                                        <p:cTn id="44" dur="1500" fill="hold"/>
                                        <p:tgtEl>
                                          <p:spTgt spid="5"/>
                                        </p:tgtEl>
                                        <p:attrNameLst>
                                          <p:attrName>ppt_x</p:attrName>
                                          <p:attrName>ppt_y</p:attrName>
                                        </p:attrNameLst>
                                      </p:cBhvr>
                                      <p:rCtr x="13958" y="-12060"/>
                                    </p:animMotion>
                                  </p:childTnLst>
                                </p:cTn>
                              </p:par>
                              <p:par>
                                <p:cTn id="45" presetID="15" presetClass="exit" presetSubtype="0" fill="hold" grpId="1" nodeType="withEffect">
                                  <p:stCondLst>
                                    <p:cond delay="1500"/>
                                  </p:stCondLst>
                                  <p:childTnLst>
                                    <p:anim calcmode="lin" valueType="num">
                                      <p:cBhvr>
                                        <p:cTn id="46" dur="1000"/>
                                        <p:tgtEl>
                                          <p:spTgt spid="6"/>
                                        </p:tgtEl>
                                        <p:attrNameLst>
                                          <p:attrName>ppt_w</p:attrName>
                                        </p:attrNameLst>
                                      </p:cBhvr>
                                      <p:tavLst>
                                        <p:tav tm="0">
                                          <p:val>
                                            <p:strVal val="ppt_w"/>
                                          </p:val>
                                        </p:tav>
                                        <p:tav tm="100000">
                                          <p:val>
                                            <p:fltVal val="0"/>
                                          </p:val>
                                        </p:tav>
                                      </p:tavLst>
                                    </p:anim>
                                    <p:anim calcmode="lin" valueType="num">
                                      <p:cBhvr>
                                        <p:cTn id="47" dur="1000"/>
                                        <p:tgtEl>
                                          <p:spTgt spid="6"/>
                                        </p:tgtEl>
                                        <p:attrNameLst>
                                          <p:attrName>ppt_h</p:attrName>
                                        </p:attrNameLst>
                                      </p:cBhvr>
                                      <p:tavLst>
                                        <p:tav tm="0">
                                          <p:val>
                                            <p:strVal val="ppt_h"/>
                                          </p:val>
                                        </p:tav>
                                        <p:tav tm="100000">
                                          <p:val>
                                            <p:fltVal val="0"/>
                                          </p:val>
                                        </p:tav>
                                      </p:tavLst>
                                    </p:anim>
                                    <p:anim calcmode="lin" valueType="num">
                                      <p:cBhvr>
                                        <p:cTn id="48" dur="1000"/>
                                        <p:tgtEl>
                                          <p:spTgt spid="6"/>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9" dur="1000"/>
                                        <p:tgtEl>
                                          <p:spTgt spid="6"/>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50" dur="1" fill="hold">
                                          <p:stCondLst>
                                            <p:cond delay="999"/>
                                          </p:stCondLst>
                                        </p:cTn>
                                        <p:tgtEl>
                                          <p:spTgt spid="6"/>
                                        </p:tgtEl>
                                        <p:attrNameLst>
                                          <p:attrName>style.visibility</p:attrName>
                                        </p:attrNameLst>
                                      </p:cBhvr>
                                      <p:to>
                                        <p:strVal val="hidden"/>
                                      </p:to>
                                    </p:set>
                                  </p:childTnLst>
                                </p:cTn>
                              </p:par>
                              <p:par>
                                <p:cTn id="51" presetID="42" presetClass="path" presetSubtype="0" accel="50000" decel="50000" fill="hold" grpId="2" nodeType="withEffect">
                                  <p:stCondLst>
                                    <p:cond delay="1500"/>
                                  </p:stCondLst>
                                  <p:childTnLst>
                                    <p:animMotion origin="layout" path="M 3.88889E-6 -2.22222E-6 L -0.25868 -0.43148 " pathEditMode="relative" rAng="0" ptsTypes="AA">
                                      <p:cBhvr>
                                        <p:cTn id="52" dur="1000" fill="hold"/>
                                        <p:tgtEl>
                                          <p:spTgt spid="6"/>
                                        </p:tgtEl>
                                        <p:attrNameLst>
                                          <p:attrName>ppt_x</p:attrName>
                                          <p:attrName>ppt_y</p:attrName>
                                        </p:attrNameLst>
                                      </p:cBhvr>
                                      <p:rCtr x="-12934" y="-215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5" grpId="2"/>
      <p:bldP spid="6" grpId="0"/>
      <p:bldP spid="6" grpId="1"/>
      <p:bldP spid="6" grpId="2"/>
      <p:bldP spid="7" grpId="0"/>
      <p:bldP spid="7"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86695"/>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4014" r="20355" b="67725"/>
          <a:stretch/>
        </p:blipFill>
        <p:spPr>
          <a:xfrm>
            <a:off x="0" y="0"/>
            <a:ext cx="9144000" cy="2212622"/>
          </a:xfrm>
          <a:prstGeom prst="rect">
            <a:avLst/>
          </a:prstGeom>
        </p:spPr>
      </p:pic>
      <p:sp>
        <p:nvSpPr>
          <p:cNvPr id="5" name="Title 1"/>
          <p:cNvSpPr txBox="1">
            <a:spLocks/>
          </p:cNvSpPr>
          <p:nvPr/>
        </p:nvSpPr>
        <p:spPr>
          <a:xfrm>
            <a:off x="4830550" y="3730855"/>
            <a:ext cx="317217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baptism of</a:t>
            </a:r>
          </a:p>
        </p:txBody>
      </p:sp>
      <p:sp>
        <p:nvSpPr>
          <p:cNvPr id="6" name="Title 1"/>
          <p:cNvSpPr txBox="1">
            <a:spLocks/>
          </p:cNvSpPr>
          <p:nvPr/>
        </p:nvSpPr>
        <p:spPr>
          <a:xfrm>
            <a:off x="1078017" y="4495306"/>
            <a:ext cx="3036711" cy="7187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repentance</a:t>
            </a:r>
          </a:p>
        </p:txBody>
      </p:sp>
      <p:sp>
        <p:nvSpPr>
          <p:cNvPr id="7" name="Title 1"/>
          <p:cNvSpPr txBox="1">
            <a:spLocks/>
          </p:cNvSpPr>
          <p:nvPr/>
        </p:nvSpPr>
        <p:spPr>
          <a:xfrm>
            <a:off x="639656" y="3060766"/>
            <a:ext cx="167075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John</a:t>
            </a:r>
          </a:p>
        </p:txBody>
      </p:sp>
      <p:sp>
        <p:nvSpPr>
          <p:cNvPr id="3074" name="Rectangle 2"/>
          <p:cNvSpPr>
            <a:spLocks noGrp="1" noChangeArrowheads="1"/>
          </p:cNvSpPr>
          <p:nvPr>
            <p:ph type="title"/>
          </p:nvPr>
        </p:nvSpPr>
        <p:spPr>
          <a:xfrm>
            <a:off x="445626" y="1073291"/>
            <a:ext cx="8229600" cy="485294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"From this man's seed, according to the promise, God raised up for Israel a Savior -- Jesus -- after   John had first preached, before His coming, the baptism of repentance to all the people            of Israel."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13:23-24 </a:t>
            </a:r>
          </a:p>
        </p:txBody>
      </p:sp>
      <p:sp>
        <p:nvSpPr>
          <p:cNvPr id="8" name="Rectangle 2"/>
          <p:cNvSpPr txBox="1">
            <a:spLocks noChangeArrowheads="1"/>
          </p:cNvSpPr>
          <p:nvPr/>
        </p:nvSpPr>
        <p:spPr bwMode="auto">
          <a:xfrm>
            <a:off x="4686850" y="2447184"/>
            <a:ext cx="185270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Jesus</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A82034C9-A06F-41BB-9B94-108E94AD9343}"/>
              </a:ext>
            </a:extLst>
          </p:cNvPr>
          <p:cNvSpPr txBox="1">
            <a:spLocks noChangeArrowheads="1"/>
          </p:cNvSpPr>
          <p:nvPr/>
        </p:nvSpPr>
        <p:spPr bwMode="auto">
          <a:xfrm>
            <a:off x="806117" y="3128872"/>
            <a:ext cx="1348914" cy="735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John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11D24D1D-8EFB-4497-BD82-92421E9599EB}"/>
              </a:ext>
            </a:extLst>
          </p:cNvPr>
          <p:cNvSpPr txBox="1">
            <a:spLocks noChangeArrowheads="1"/>
          </p:cNvSpPr>
          <p:nvPr/>
        </p:nvSpPr>
        <p:spPr bwMode="auto">
          <a:xfrm>
            <a:off x="4849102" y="3793115"/>
            <a:ext cx="3125972" cy="755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baptism of</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B8D43472-D570-41FC-89C8-4079B9E170F0}"/>
              </a:ext>
            </a:extLst>
          </p:cNvPr>
          <p:cNvSpPr txBox="1">
            <a:spLocks noChangeArrowheads="1"/>
          </p:cNvSpPr>
          <p:nvPr/>
        </p:nvSpPr>
        <p:spPr bwMode="auto">
          <a:xfrm>
            <a:off x="1042989" y="4474028"/>
            <a:ext cx="3105150" cy="736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repentance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9">
            <a:extLst>
              <a:ext uri="{FF2B5EF4-FFF2-40B4-BE49-F238E27FC236}">
                <a16:creationId xmlns:a16="http://schemas.microsoft.com/office/drawing/2014/main" id="{A666C188-926A-4253-A9F4-830845E9A3A6}"/>
              </a:ext>
            </a:extLst>
          </p:cNvPr>
          <p:cNvSpPr>
            <a:spLocks noChangeArrowheads="1"/>
          </p:cNvSpPr>
          <p:nvPr/>
        </p:nvSpPr>
        <p:spPr bwMode="auto">
          <a:xfrm>
            <a:off x="5228493" y="131715"/>
            <a:ext cx="2825261"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glow rad="88900">
                    <a:schemeClr val="tx1"/>
                  </a:glow>
                </a:effectLst>
                <a:uLnTx/>
                <a:uFillTx/>
                <a:latin typeface="Calibri" panose="020F0502020204030204" pitchFamily="34" charset="0"/>
                <a:ea typeface="+mn-ea"/>
                <a:cs typeface="Calibri" panose="020F0502020204030204" pitchFamily="34" charset="0"/>
              </a:rPr>
              <a:t>Holy Spirit</a:t>
            </a:r>
            <a:endParaRPr kumimoji="0" lang="en-US" sz="4410" b="1" i="1" u="none" strike="noStrike" kern="1200" cap="none" spc="0" normalizeH="0" baseline="0" noProof="0" dirty="0">
              <a:ln>
                <a:noFill/>
              </a:ln>
              <a:solidFill>
                <a:srgbClr val="CC9900"/>
              </a:solidFill>
              <a:effectLst>
                <a:glow rad="88900">
                  <a:schemeClr val="tx1"/>
                </a:glow>
              </a:effectLst>
              <a:uLnTx/>
              <a:uFillTx/>
              <a:latin typeface="Calibri" panose="020F0502020204030204" pitchFamily="34" charset="0"/>
              <a:ea typeface="+mn-ea"/>
              <a:cs typeface="Calibri" panose="020F0502020204030204" pitchFamily="34" charset="0"/>
            </a:endParaRPr>
          </a:p>
        </p:txBody>
      </p:sp>
      <p:sp>
        <p:nvSpPr>
          <p:cNvPr id="13" name="Rectangle 9">
            <a:extLst>
              <a:ext uri="{FF2B5EF4-FFF2-40B4-BE49-F238E27FC236}">
                <a16:creationId xmlns:a16="http://schemas.microsoft.com/office/drawing/2014/main" id="{8AAAA3F3-DBAC-4446-8406-3DF8230ABB66}"/>
              </a:ext>
            </a:extLst>
          </p:cNvPr>
          <p:cNvSpPr>
            <a:spLocks noChangeArrowheads="1"/>
          </p:cNvSpPr>
          <p:nvPr/>
        </p:nvSpPr>
        <p:spPr bwMode="auto">
          <a:xfrm>
            <a:off x="6303169" y="3148013"/>
            <a:ext cx="2214562" cy="702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chemeClr val="bg1"/>
                </a:solidFill>
                <a:effectLst>
                  <a:glow rad="88900">
                    <a:schemeClr val="tx1"/>
                  </a:glow>
                </a:effectLst>
                <a:uLnTx/>
                <a:uFillTx/>
                <a:latin typeface="Calibri" panose="020F0502020204030204" pitchFamily="34" charset="0"/>
                <a:ea typeface="+mn-ea"/>
                <a:cs typeface="Calibri" panose="020F0502020204030204" pitchFamily="34" charset="0"/>
              </a:rPr>
              <a:t>before</a:t>
            </a:r>
            <a:endParaRPr kumimoji="0" lang="en-US" sz="4410" b="1" i="1" u="none" strike="noStrike" kern="1200" cap="none" spc="0" normalizeH="0" baseline="0" noProof="0" dirty="0">
              <a:ln>
                <a:noFill/>
              </a:ln>
              <a:solidFill>
                <a:schemeClr val="bg1"/>
              </a:solidFill>
              <a:effectLst>
                <a:glow rad="88900">
                  <a:schemeClr val="tx1"/>
                </a:glow>
              </a:effectLst>
              <a:uLnTx/>
              <a:uFillTx/>
              <a:latin typeface="Calibri" panose="020F0502020204030204" pitchFamily="34" charset="0"/>
              <a:ea typeface="+mn-ea"/>
              <a:cs typeface="Calibri" panose="020F0502020204030204" pitchFamily="34" charset="0"/>
            </a:endParaRPr>
          </a:p>
        </p:txBody>
      </p:sp>
      <p:sp>
        <p:nvSpPr>
          <p:cNvPr id="14" name="Rectangle 9">
            <a:extLst>
              <a:ext uri="{FF2B5EF4-FFF2-40B4-BE49-F238E27FC236}">
                <a16:creationId xmlns:a16="http://schemas.microsoft.com/office/drawing/2014/main" id="{DE433A74-4438-4AB3-B9A0-D3443AD51C7F}"/>
              </a:ext>
            </a:extLst>
          </p:cNvPr>
          <p:cNvSpPr>
            <a:spLocks noChangeArrowheads="1"/>
          </p:cNvSpPr>
          <p:nvPr/>
        </p:nvSpPr>
        <p:spPr bwMode="auto">
          <a:xfrm>
            <a:off x="1157775" y="3816492"/>
            <a:ext cx="3140381" cy="703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chemeClr val="bg1"/>
                </a:solidFill>
                <a:effectLst>
                  <a:glow rad="88900">
                    <a:schemeClr val="tx1"/>
                  </a:glow>
                </a:effectLst>
                <a:uLnTx/>
                <a:uFillTx/>
                <a:latin typeface="Calibri" panose="020F0502020204030204" pitchFamily="34" charset="0"/>
                <a:ea typeface="+mn-ea"/>
                <a:cs typeface="Calibri" panose="020F0502020204030204" pitchFamily="34" charset="0"/>
              </a:rPr>
              <a:t>His coming</a:t>
            </a:r>
            <a:endParaRPr kumimoji="0" lang="en-US" sz="4410" b="1" i="1" u="none" strike="noStrike" kern="1200" cap="none" spc="0" normalizeH="0" baseline="0" noProof="0" dirty="0">
              <a:ln>
                <a:noFill/>
              </a:ln>
              <a:solidFill>
                <a:schemeClr val="bg1"/>
              </a:solidFill>
              <a:effectLst>
                <a:glow rad="88900">
                  <a:schemeClr val="tx1"/>
                </a:glow>
              </a:effectLst>
              <a:uLnTx/>
              <a:uFillTx/>
              <a:latin typeface="Calibri" panose="020F0502020204030204" pitchFamily="34" charset="0"/>
              <a:ea typeface="+mn-ea"/>
              <a:cs typeface="Calibri" panose="020F0502020204030204" pitchFamily="34" charset="0"/>
            </a:endParaRPr>
          </a:p>
        </p:txBody>
      </p:sp>
      <p:sp>
        <p:nvSpPr>
          <p:cNvPr id="15" name="Rectangle 9">
            <a:extLst>
              <a:ext uri="{FF2B5EF4-FFF2-40B4-BE49-F238E27FC236}">
                <a16:creationId xmlns:a16="http://schemas.microsoft.com/office/drawing/2014/main" id="{C699CBFB-8659-428B-81B9-55A62B9B6887}"/>
              </a:ext>
            </a:extLst>
          </p:cNvPr>
          <p:cNvSpPr>
            <a:spLocks noChangeArrowheads="1"/>
          </p:cNvSpPr>
          <p:nvPr/>
        </p:nvSpPr>
        <p:spPr bwMode="auto">
          <a:xfrm>
            <a:off x="1354758" y="3810621"/>
            <a:ext cx="926364"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His</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770473193"/>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0 L 0.22395 0.22919 " pathEditMode="relative" ptsTypes="AA">
                                      <p:cBhvr>
                                        <p:cTn id="10" dur="1000" spd="-100000" fill="hold"/>
                                        <p:tgtEl>
                                          <p:spTgt spid="3074"/>
                                        </p:tgtEl>
                                        <p:attrNameLst>
                                          <p:attrName>ppt_x</p:attrName>
                                          <p:attrName>ppt_y</p:attrName>
                                        </p:attrNameLst>
                                      </p:cBhvr>
                                    </p:animMotion>
                                  </p:childTnLst>
                                </p:cTn>
                              </p:par>
                            </p:childTnLst>
                          </p:cTn>
                        </p:par>
                        <p:par>
                          <p:cTn id="11" fill="hold">
                            <p:stCondLst>
                              <p:cond delay="1000"/>
                            </p:stCondLst>
                            <p:childTnLst>
                              <p:par>
                                <p:cTn id="12" presetID="10" presetClass="exit" presetSubtype="0" fill="hold" grpId="4" nodeType="afterEffect">
                                  <p:stCondLst>
                                    <p:cond delay="0"/>
                                  </p:stCondLst>
                                  <p:childTnLst>
                                    <p:animEffect transition="out" filter="fade">
                                      <p:cBhvr>
                                        <p:cTn id="13" dur="250"/>
                                        <p:tgtEl>
                                          <p:spTgt spid="8"/>
                                        </p:tgtEl>
                                      </p:cBhvr>
                                    </p:animEffect>
                                    <p:set>
                                      <p:cBhvr>
                                        <p:cTn id="14" dur="1" fill="hold">
                                          <p:stCondLst>
                                            <p:cond delay="24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8" presetClass="emph" presetSubtype="0" fill="hold" grpId="1" nodeType="withEffect">
                                  <p:stCondLst>
                                    <p:cond delay="0"/>
                                  </p:stCondLst>
                                  <p:childTnLst>
                                    <p:set>
                                      <p:cBhvr override="childStyle">
                                        <p:cTn id="21" dur="500" fill="hold"/>
                                        <p:tgtEl>
                                          <p:spTgt spid="7"/>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22" presetClass="entr" presetSubtype="8" fill="hold" grpId="0" nodeType="withEffect">
                                  <p:stCondLst>
                                    <p:cond delay="40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par>
                                <p:cTn id="28" presetID="18" presetClass="emph" presetSubtype="0" fill="hold" grpId="1" nodeType="withEffect">
                                  <p:stCondLst>
                                    <p:cond delay="400"/>
                                  </p:stCondLst>
                                  <p:childTnLst>
                                    <p:set>
                                      <p:cBhvr override="childStyle">
                                        <p:cTn id="29" dur="500" fill="hold"/>
                                        <p:tgtEl>
                                          <p:spTgt spid="5"/>
                                        </p:tgtEl>
                                        <p:attrNameLst>
                                          <p:attrName>style.textDecorationUnderline</p:attrName>
                                        </p:attrNameLst>
                                      </p:cBhvr>
                                      <p:to>
                                        <p:strVal val="true"/>
                                      </p:to>
                                    </p:set>
                                  </p:childTnLst>
                                </p:cTn>
                              </p:par>
                              <p:par>
                                <p:cTn id="30" presetID="22" presetClass="entr" presetSubtype="8" fill="hold" grpId="0" nodeType="withEffect">
                                  <p:stCondLst>
                                    <p:cond delay="40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par>
                                <p:cTn id="33" presetID="22" presetClass="entr" presetSubtype="8" fill="hold" grpId="0" nodeType="withEffect">
                                  <p:stCondLst>
                                    <p:cond delay="80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par>
                                <p:cTn id="36" presetID="18" presetClass="emph" presetSubtype="0" fill="hold" grpId="1" nodeType="withEffect">
                                  <p:stCondLst>
                                    <p:cond delay="800"/>
                                  </p:stCondLst>
                                  <p:childTnLst>
                                    <p:set>
                                      <p:cBhvr override="childStyle">
                                        <p:cTn id="37" dur="500" fill="hold"/>
                                        <p:tgtEl>
                                          <p:spTgt spid="6"/>
                                        </p:tgtEl>
                                        <p:attrNameLst>
                                          <p:attrName>style.textDecorationUnderline</p:attrName>
                                        </p:attrNameLst>
                                      </p:cBhvr>
                                      <p:to>
                                        <p:strVal val="true"/>
                                      </p:to>
                                    </p:set>
                                  </p:childTnLst>
                                </p:cTn>
                              </p:par>
                              <p:par>
                                <p:cTn id="38" presetID="22" presetClass="entr" presetSubtype="8" fill="hold" grpId="0" nodeType="withEffect">
                                  <p:stCondLst>
                                    <p:cond delay="80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0" presetClass="entr" presetSubtype="0" fill="hold" grpId="0" nodeType="clickEffect">
                                  <p:stCondLst>
                                    <p:cond delay="0"/>
                                  </p:stCondLst>
                                  <p:iterate type="lt">
                                    <p:tmPct val="10000"/>
                                  </p:iterate>
                                  <p:childTnLst>
                                    <p:set>
                                      <p:cBhvr>
                                        <p:cTn id="44" dur="1" fill="hold">
                                          <p:stCondLst>
                                            <p:cond delay="0"/>
                                          </p:stCondLst>
                                        </p:cTn>
                                        <p:tgtEl>
                                          <p:spTgt spid="13"/>
                                        </p:tgtEl>
                                        <p:attrNameLst>
                                          <p:attrName>style.visibility</p:attrName>
                                        </p:attrNameLst>
                                      </p:cBhvr>
                                      <p:to>
                                        <p:strVal val="visible"/>
                                      </p:to>
                                    </p:set>
                                    <p:animEffect transition="in" filter="dissolve">
                                      <p:cBhvr>
                                        <p:cTn id="45" dur="500">
                                          <p:stCondLst>
                                            <p:cond delay="0"/>
                                          </p:stCondLst>
                                        </p:cTn>
                                        <p:tgtEl>
                                          <p:spTgt spid="13"/>
                                        </p:tgtEl>
                                      </p:cBhvr>
                                    </p:animEffect>
                                    <p:anim to="" calcmode="lin" valueType="num">
                                      <p:cBhvr>
                                        <p:cTn id="46"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47"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par>
                          <p:cTn id="48" fill="hold">
                            <p:stCondLst>
                              <p:cond delay="750"/>
                            </p:stCondLst>
                            <p:childTnLst>
                              <p:par>
                                <p:cTn id="49" presetID="26" presetClass="emph" presetSubtype="0" fill="hold" grpId="1" nodeType="afterEffect">
                                  <p:stCondLst>
                                    <p:cond delay="0"/>
                                  </p:stCondLst>
                                  <p:iterate type="lt">
                                    <p:tmPct val="0"/>
                                  </p:iterate>
                                  <p:childTnLst>
                                    <p:animEffect transition="out" filter="fade">
                                      <p:cBhvr>
                                        <p:cTn id="50" dur="500" tmFilter="0, 0; .2, .5; .8, .5; 1, 0"/>
                                        <p:tgtEl>
                                          <p:spTgt spid="13"/>
                                        </p:tgtEl>
                                      </p:cBhvr>
                                    </p:animEffect>
                                    <p:animScale>
                                      <p:cBhvr>
                                        <p:cTn id="51" dur="250" autoRev="1" fill="hold"/>
                                        <p:tgtEl>
                                          <p:spTgt spid="13"/>
                                        </p:tgtEl>
                                      </p:cBhvr>
                                      <p:by x="105000" y="105000"/>
                                    </p:animScale>
                                  </p:childTnLst>
                                </p:cTn>
                              </p:par>
                              <p:par>
                                <p:cTn id="52" presetID="0" presetClass="entr" presetSubtype="0" fill="hold" grpId="0" nodeType="withEffect">
                                  <p:stCondLst>
                                    <p:cond delay="0"/>
                                  </p:stCondLst>
                                  <p:iterate type="lt">
                                    <p:tmPct val="10000"/>
                                  </p:iterate>
                                  <p:childTnLst>
                                    <p:set>
                                      <p:cBhvr>
                                        <p:cTn id="53" dur="1" fill="hold">
                                          <p:stCondLst>
                                            <p:cond delay="0"/>
                                          </p:stCondLst>
                                        </p:cTn>
                                        <p:tgtEl>
                                          <p:spTgt spid="14"/>
                                        </p:tgtEl>
                                        <p:attrNameLst>
                                          <p:attrName>style.visibility</p:attrName>
                                        </p:attrNameLst>
                                      </p:cBhvr>
                                      <p:to>
                                        <p:strVal val="visible"/>
                                      </p:to>
                                    </p:set>
                                    <p:animEffect transition="in" filter="dissolve">
                                      <p:cBhvr>
                                        <p:cTn id="54" dur="500">
                                          <p:stCondLst>
                                            <p:cond delay="0"/>
                                          </p:stCondLst>
                                        </p:cTn>
                                        <p:tgtEl>
                                          <p:spTgt spid="14"/>
                                        </p:tgtEl>
                                      </p:cBhvr>
                                    </p:animEffect>
                                    <p:anim to="" calcmode="lin" valueType="num">
                                      <p:cBhvr>
                                        <p:cTn id="55"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56"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par>
                          <p:cTn id="57" fill="hold">
                            <p:stCondLst>
                              <p:cond delay="1650"/>
                            </p:stCondLst>
                            <p:childTnLst>
                              <p:par>
                                <p:cTn id="58" presetID="26" presetClass="emph" presetSubtype="0" fill="hold" grpId="1" nodeType="afterEffect">
                                  <p:stCondLst>
                                    <p:cond delay="0"/>
                                  </p:stCondLst>
                                  <p:iterate type="lt">
                                    <p:tmPct val="0"/>
                                  </p:iterate>
                                  <p:childTnLst>
                                    <p:animEffect transition="out" filter="fade">
                                      <p:cBhvr>
                                        <p:cTn id="59" dur="500" tmFilter="0, 0; .2, .5; .8, .5; 1, 0"/>
                                        <p:tgtEl>
                                          <p:spTgt spid="14"/>
                                        </p:tgtEl>
                                      </p:cBhvr>
                                    </p:animEffect>
                                    <p:animScale>
                                      <p:cBhvr>
                                        <p:cTn id="60" dur="250" autoRev="1" fill="hold"/>
                                        <p:tgtEl>
                                          <p:spTgt spid="14"/>
                                        </p:tgtEl>
                                      </p:cBhvr>
                                      <p:by x="105000" y="105000"/>
                                    </p:animScale>
                                  </p:childTnLst>
                                </p:cTn>
                              </p:par>
                              <p:par>
                                <p:cTn id="61" presetID="0" presetClass="entr" presetSubtype="0" fill="hold" grpId="0" nodeType="withEffect">
                                  <p:stCondLst>
                                    <p:cond delay="0"/>
                                  </p:stCondLst>
                                  <p:iterate type="lt">
                                    <p:tmPct val="10000"/>
                                  </p:iterate>
                                  <p:childTnLst>
                                    <p:set>
                                      <p:cBhvr>
                                        <p:cTn id="62" dur="1" fill="hold">
                                          <p:stCondLst>
                                            <p:cond delay="0"/>
                                          </p:stCondLst>
                                        </p:cTn>
                                        <p:tgtEl>
                                          <p:spTgt spid="15"/>
                                        </p:tgtEl>
                                        <p:attrNameLst>
                                          <p:attrName>style.visibility</p:attrName>
                                        </p:attrNameLst>
                                      </p:cBhvr>
                                      <p:to>
                                        <p:strVal val="visible"/>
                                      </p:to>
                                    </p:set>
                                    <p:animEffect transition="in" filter="dissolve">
                                      <p:cBhvr>
                                        <p:cTn id="63" dur="500">
                                          <p:stCondLst>
                                            <p:cond delay="0"/>
                                          </p:stCondLst>
                                        </p:cTn>
                                        <p:tgtEl>
                                          <p:spTgt spid="15"/>
                                        </p:tgtEl>
                                      </p:cBhvr>
                                    </p:animEffect>
                                    <p:anim to="" calcmode="lin" valueType="num">
                                      <p:cBhvr>
                                        <p:cTn id="64"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65" dur="500" fill="hold">
                                          <p:stCondLst>
                                            <p:cond delay="0"/>
                                          </p:stCondLst>
                                        </p:cTn>
                                        <p:tgtEl>
                                          <p:spTgt spid="15"/>
                                        </p:tgtEl>
                                        <p:attrNameLst>
                                          <p:attrName>ppt_h</p:attrName>
                                        </p:attrNameLst>
                                      </p:cBhvr>
                                      <p:tavLst>
                                        <p:tav tm="0">
                                          <p:val>
                                            <p:strVal val="#ppt_h*4"/>
                                          </p:val>
                                        </p:tav>
                                        <p:tav tm="100000">
                                          <p:val>
                                            <p:strVal val="#ppt_h"/>
                                          </p:val>
                                        </p:tav>
                                      </p:tavLst>
                                    </p:anim>
                                  </p:childTnLst>
                                </p:cTn>
                              </p:par>
                            </p:childTnLst>
                          </p:cTn>
                        </p:par>
                        <p:par>
                          <p:cTn id="66" fill="hold">
                            <p:stCondLst>
                              <p:cond delay="2250"/>
                            </p:stCondLst>
                            <p:childTnLst>
                              <p:par>
                                <p:cTn id="67" presetID="26" presetClass="emph" presetSubtype="0" fill="hold" grpId="1" nodeType="afterEffect">
                                  <p:stCondLst>
                                    <p:cond delay="0"/>
                                  </p:stCondLst>
                                  <p:iterate type="lt">
                                    <p:tmPct val="0"/>
                                  </p:iterate>
                                  <p:childTnLst>
                                    <p:animEffect transition="out" filter="fade">
                                      <p:cBhvr>
                                        <p:cTn id="68" dur="500" tmFilter="0, 0; .2, .5; .8, .5; 1, 0"/>
                                        <p:tgtEl>
                                          <p:spTgt spid="15"/>
                                        </p:tgtEl>
                                      </p:cBhvr>
                                    </p:animEffect>
                                    <p:animScale>
                                      <p:cBhvr>
                                        <p:cTn id="69" dur="250" autoRev="1" fill="hold"/>
                                        <p:tgtEl>
                                          <p:spTgt spid="15"/>
                                        </p:tgtEl>
                                      </p:cBhvr>
                                      <p:by x="105000" y="105000"/>
                                    </p:animScale>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1" nodeType="click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fade">
                                      <p:cBhvr>
                                        <p:cTn id="74" dur="250"/>
                                        <p:tgtEl>
                                          <p:spTgt spid="8"/>
                                        </p:tgtEl>
                                      </p:cBhvr>
                                    </p:animEffect>
                                  </p:childTnLst>
                                </p:cTn>
                              </p:par>
                              <p:par>
                                <p:cTn id="75" presetID="10" presetClass="exit" presetSubtype="0" fill="hold" grpId="1" nodeType="withEffect">
                                  <p:stCondLst>
                                    <p:cond delay="0"/>
                                  </p:stCondLst>
                                  <p:childTnLst>
                                    <p:animEffect transition="out" filter="fade">
                                      <p:cBhvr>
                                        <p:cTn id="76" dur="1000"/>
                                        <p:tgtEl>
                                          <p:spTgt spid="3074"/>
                                        </p:tgtEl>
                                      </p:cBhvr>
                                    </p:animEffect>
                                    <p:set>
                                      <p:cBhvr>
                                        <p:cTn id="77" dur="1" fill="hold">
                                          <p:stCondLst>
                                            <p:cond delay="999"/>
                                          </p:stCondLst>
                                        </p:cTn>
                                        <p:tgtEl>
                                          <p:spTgt spid="3074"/>
                                        </p:tgtEl>
                                        <p:attrNameLst>
                                          <p:attrName>style.visibility</p:attrName>
                                        </p:attrNameLst>
                                      </p:cBhvr>
                                      <p:to>
                                        <p:strVal val="hidden"/>
                                      </p:to>
                                    </p:set>
                                  </p:childTnLst>
                                </p:cTn>
                              </p:par>
                              <p:par>
                                <p:cTn id="78" presetID="10" presetClass="exit" presetSubtype="0" fill="hold" grpId="2" nodeType="withEffect">
                                  <p:stCondLst>
                                    <p:cond delay="0"/>
                                  </p:stCondLst>
                                  <p:childTnLst>
                                    <p:animEffect transition="out" filter="fade">
                                      <p:cBhvr>
                                        <p:cTn id="79" dur="500"/>
                                        <p:tgtEl>
                                          <p:spTgt spid="5"/>
                                        </p:tgtEl>
                                      </p:cBhvr>
                                    </p:animEffect>
                                    <p:set>
                                      <p:cBhvr>
                                        <p:cTn id="80" dur="1" fill="hold">
                                          <p:stCondLst>
                                            <p:cond delay="499"/>
                                          </p:stCondLst>
                                        </p:cTn>
                                        <p:tgtEl>
                                          <p:spTgt spid="5"/>
                                        </p:tgtEl>
                                        <p:attrNameLst>
                                          <p:attrName>style.visibility</p:attrName>
                                        </p:attrNameLst>
                                      </p:cBhvr>
                                      <p:to>
                                        <p:strVal val="hidden"/>
                                      </p:to>
                                    </p:set>
                                  </p:childTnLst>
                                </p:cTn>
                              </p:par>
                              <p:par>
                                <p:cTn id="81" presetID="10" presetClass="exit" presetSubtype="0" fill="hold" grpId="2" nodeType="withEffect">
                                  <p:stCondLst>
                                    <p:cond delay="0"/>
                                  </p:stCondLst>
                                  <p:childTnLst>
                                    <p:animEffect transition="out" filter="fade">
                                      <p:cBhvr>
                                        <p:cTn id="82" dur="500"/>
                                        <p:tgtEl>
                                          <p:spTgt spid="6"/>
                                        </p:tgtEl>
                                      </p:cBhvr>
                                    </p:animEffect>
                                    <p:set>
                                      <p:cBhvr>
                                        <p:cTn id="83" dur="1" fill="hold">
                                          <p:stCondLst>
                                            <p:cond delay="499"/>
                                          </p:stCondLst>
                                        </p:cTn>
                                        <p:tgtEl>
                                          <p:spTgt spid="6"/>
                                        </p:tgtEl>
                                        <p:attrNameLst>
                                          <p:attrName>style.visibility</p:attrName>
                                        </p:attrNameLst>
                                      </p:cBhvr>
                                      <p:to>
                                        <p:strVal val="hidden"/>
                                      </p:to>
                                    </p:set>
                                  </p:childTnLst>
                                </p:cTn>
                              </p:par>
                              <p:par>
                                <p:cTn id="84" presetID="10" presetClass="exit" presetSubtype="0" fill="hold" grpId="2" nodeType="withEffect">
                                  <p:stCondLst>
                                    <p:cond delay="0"/>
                                  </p:stCondLst>
                                  <p:childTnLst>
                                    <p:animEffect transition="out" filter="fade">
                                      <p:cBhvr>
                                        <p:cTn id="85" dur="500"/>
                                        <p:tgtEl>
                                          <p:spTgt spid="7"/>
                                        </p:tgtEl>
                                      </p:cBhvr>
                                    </p:animEffect>
                                    <p:set>
                                      <p:cBhvr>
                                        <p:cTn id="86" dur="1" fill="hold">
                                          <p:stCondLst>
                                            <p:cond delay="499"/>
                                          </p:stCondLst>
                                        </p:cTn>
                                        <p:tgtEl>
                                          <p:spTgt spid="7"/>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0"/>
                                        </p:tgtEl>
                                      </p:cBhvr>
                                    </p:animEffect>
                                    <p:set>
                                      <p:cBhvr>
                                        <p:cTn id="89" dur="1" fill="hold">
                                          <p:stCondLst>
                                            <p:cond delay="499"/>
                                          </p:stCondLst>
                                        </p:cTn>
                                        <p:tgtEl>
                                          <p:spTgt spid="10"/>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11"/>
                                        </p:tgtEl>
                                      </p:cBhvr>
                                    </p:animEffect>
                                    <p:set>
                                      <p:cBhvr>
                                        <p:cTn id="92" dur="1" fill="hold">
                                          <p:stCondLst>
                                            <p:cond delay="499"/>
                                          </p:stCondLst>
                                        </p:cTn>
                                        <p:tgtEl>
                                          <p:spTgt spid="11"/>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9"/>
                                        </p:tgtEl>
                                      </p:cBhvr>
                                    </p:animEffect>
                                    <p:set>
                                      <p:cBhvr>
                                        <p:cTn id="95" dur="1" fill="hold">
                                          <p:stCondLst>
                                            <p:cond delay="499"/>
                                          </p:stCondLst>
                                        </p:cTn>
                                        <p:tgtEl>
                                          <p:spTgt spid="9"/>
                                        </p:tgtEl>
                                        <p:attrNameLst>
                                          <p:attrName>style.visibility</p:attrName>
                                        </p:attrNameLst>
                                      </p:cBhvr>
                                      <p:to>
                                        <p:strVal val="hidden"/>
                                      </p:to>
                                    </p:set>
                                  </p:childTnLst>
                                </p:cTn>
                              </p:par>
                              <p:par>
                                <p:cTn id="96" presetID="10" presetClass="exit" presetSubtype="0" fill="hold" grpId="2" nodeType="withEffect">
                                  <p:stCondLst>
                                    <p:cond delay="0"/>
                                  </p:stCondLst>
                                  <p:iterate type="lt">
                                    <p:tmPct val="0"/>
                                  </p:iterate>
                                  <p:childTnLst>
                                    <p:animEffect transition="out" filter="fade">
                                      <p:cBhvr>
                                        <p:cTn id="97" dur="500"/>
                                        <p:tgtEl>
                                          <p:spTgt spid="14"/>
                                        </p:tgtEl>
                                      </p:cBhvr>
                                    </p:animEffect>
                                    <p:set>
                                      <p:cBhvr>
                                        <p:cTn id="98" dur="1" fill="hold">
                                          <p:stCondLst>
                                            <p:cond delay="499"/>
                                          </p:stCondLst>
                                        </p:cTn>
                                        <p:tgtEl>
                                          <p:spTgt spid="14"/>
                                        </p:tgtEl>
                                        <p:attrNameLst>
                                          <p:attrName>style.visibility</p:attrName>
                                        </p:attrNameLst>
                                      </p:cBhvr>
                                      <p:to>
                                        <p:strVal val="hidden"/>
                                      </p:to>
                                    </p:set>
                                  </p:childTnLst>
                                </p:cTn>
                              </p:par>
                              <p:par>
                                <p:cTn id="99" presetID="10" presetClass="exit" presetSubtype="0" fill="hold" grpId="2" nodeType="withEffect">
                                  <p:stCondLst>
                                    <p:cond delay="0"/>
                                  </p:stCondLst>
                                  <p:iterate type="lt">
                                    <p:tmPct val="0"/>
                                  </p:iterate>
                                  <p:childTnLst>
                                    <p:animEffect transition="out" filter="fade">
                                      <p:cBhvr>
                                        <p:cTn id="100" dur="500"/>
                                        <p:tgtEl>
                                          <p:spTgt spid="13"/>
                                        </p:tgtEl>
                                      </p:cBhvr>
                                    </p:animEffect>
                                    <p:set>
                                      <p:cBhvr>
                                        <p:cTn id="101" dur="1" fill="hold">
                                          <p:stCondLst>
                                            <p:cond delay="499"/>
                                          </p:stCondLst>
                                        </p:cTn>
                                        <p:tgtEl>
                                          <p:spTgt spid="13"/>
                                        </p:tgtEl>
                                        <p:attrNameLst>
                                          <p:attrName>style.visibility</p:attrName>
                                        </p:attrNameLst>
                                      </p:cBhvr>
                                      <p:to>
                                        <p:strVal val="hidden"/>
                                      </p:to>
                                    </p:set>
                                  </p:childTnLst>
                                </p:cTn>
                              </p:par>
                              <p:par>
                                <p:cTn id="102" presetID="10" presetClass="exit" presetSubtype="0" fill="hold" grpId="2" nodeType="withEffect">
                                  <p:stCondLst>
                                    <p:cond delay="0"/>
                                  </p:stCondLst>
                                  <p:iterate type="lt">
                                    <p:tmPct val="0"/>
                                  </p:iterate>
                                  <p:childTnLst>
                                    <p:animEffect transition="out" filter="fade">
                                      <p:cBhvr>
                                        <p:cTn id="103" dur="500"/>
                                        <p:tgtEl>
                                          <p:spTgt spid="15"/>
                                        </p:tgtEl>
                                      </p:cBhvr>
                                    </p:animEffect>
                                    <p:set>
                                      <p:cBhvr>
                                        <p:cTn id="104" dur="1" fill="hold">
                                          <p:stCondLst>
                                            <p:cond delay="499"/>
                                          </p:stCondLst>
                                        </p:cTn>
                                        <p:tgtEl>
                                          <p:spTgt spid="15"/>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0" presetClass="path" presetSubtype="0" accel="50000" decel="50000" fill="hold" grpId="0" nodeType="clickEffect">
                                  <p:stCondLst>
                                    <p:cond delay="0"/>
                                  </p:stCondLst>
                                  <p:childTnLst>
                                    <p:animMotion origin="layout" path="M 4.72222E-6 0 L -0.46181 -0.30532 " pathEditMode="relative" rAng="0" ptsTypes="AA">
                                      <p:cBhvr>
                                        <p:cTn id="108" dur="2000" fill="hold"/>
                                        <p:tgtEl>
                                          <p:spTgt spid="8"/>
                                        </p:tgtEl>
                                        <p:attrNameLst>
                                          <p:attrName>ppt_x</p:attrName>
                                          <p:attrName>ppt_y</p:attrName>
                                        </p:attrNameLst>
                                      </p:cBhvr>
                                      <p:rCtr x="-23090" y="-15278"/>
                                    </p:animMotion>
                                  </p:childTnLst>
                                </p:cTn>
                              </p:par>
                            </p:childTnLst>
                          </p:cTn>
                        </p:par>
                      </p:childTnLst>
                    </p:cTn>
                  </p:par>
                  <p:par>
                    <p:cTn id="109" fill="hold">
                      <p:stCondLst>
                        <p:cond delay="indefinite"/>
                      </p:stCondLst>
                      <p:childTnLst>
                        <p:par>
                          <p:cTn id="110" fill="hold">
                            <p:stCondLst>
                              <p:cond delay="0"/>
                            </p:stCondLst>
                            <p:childTnLst>
                              <p:par>
                                <p:cTn id="111" presetID="0" presetClass="path" presetSubtype="0" accel="50000" decel="50000" fill="hold" grpId="2" nodeType="clickEffect">
                                  <p:stCondLst>
                                    <p:cond delay="0"/>
                                  </p:stCondLst>
                                  <p:childTnLst>
                                    <p:animMotion origin="layout" path="M -0.46181 -0.30527 C -0.45886 -0.27729 -0.45278 -0.18987 -0.4441 -0.13737 C -0.43542 -0.08488 -0.43316 -0.04094 -0.4099 0.00948 C -0.38664 0.05967 -0.34723 0.12095 -0.30487 0.16466 C -0.26268 0.20837 -0.20695 0.24491 -0.15556 0.27243 C -0.10417 0.29995 -0.04028 0.31868 0.00381 0.32979 C 0.04809 0.34089 0.08802 0.33649 0.11041 0.33834 " pathEditMode="relative" rAng="0" ptsTypes="aaaaaaa">
                                      <p:cBhvr>
                                        <p:cTn id="112" dur="2000" fill="hold"/>
                                        <p:tgtEl>
                                          <p:spTgt spid="8"/>
                                        </p:tgtEl>
                                        <p:attrNameLst>
                                          <p:attrName>ppt_x</p:attrName>
                                          <p:attrName>ppt_y</p:attrName>
                                        </p:attrNameLst>
                                      </p:cBhvr>
                                      <p:rCtr x="28611" y="32308"/>
                                    </p:animMotion>
                                  </p:childTnLst>
                                </p:cTn>
                              </p:par>
                            </p:childTnLst>
                          </p:cTn>
                        </p:par>
                      </p:childTnLst>
                    </p:cTn>
                  </p:par>
                  <p:par>
                    <p:cTn id="113" fill="hold">
                      <p:stCondLst>
                        <p:cond delay="indefinite"/>
                      </p:stCondLst>
                      <p:childTnLst>
                        <p:par>
                          <p:cTn id="114" fill="hold">
                            <p:stCondLst>
                              <p:cond delay="0"/>
                            </p:stCondLst>
                            <p:childTnLst>
                              <p:par>
                                <p:cTn id="115" presetID="0" presetClass="path" presetSubtype="0" accel="50000" decel="50000" fill="hold" grpId="3" nodeType="clickEffect">
                                  <p:stCondLst>
                                    <p:cond delay="0"/>
                                  </p:stCondLst>
                                  <p:childTnLst>
                                    <p:animMotion origin="layout" path="M 0.11042 0.33834 L 0.11042 -0.46092 " pathEditMode="relative" rAng="0" ptsTypes="AA">
                                      <p:cBhvr>
                                        <p:cTn id="116" dur="2000" fill="hold"/>
                                        <p:tgtEl>
                                          <p:spTgt spid="8"/>
                                        </p:tgtEl>
                                        <p:attrNameLst>
                                          <p:attrName>ppt_x</p:attrName>
                                          <p:attrName>ppt_y</p:attrName>
                                        </p:attrNameLst>
                                      </p:cBhvr>
                                      <p:rCtr x="0" y="-39963"/>
                                    </p:animMotion>
                                  </p:childTnLst>
                                </p:cTn>
                              </p:par>
                            </p:childTnLst>
                          </p:cTn>
                        </p:par>
                        <p:par>
                          <p:cTn id="117" fill="hold">
                            <p:stCondLst>
                              <p:cond delay="2000"/>
                            </p:stCondLst>
                            <p:childTnLst>
                              <p:par>
                                <p:cTn id="118" presetID="47" presetClass="entr" presetSubtype="0" fill="hold" grpId="0" nodeType="afterEffect">
                                  <p:stCondLst>
                                    <p:cond delay="0"/>
                                  </p:stCondLst>
                                  <p:childTnLst>
                                    <p:set>
                                      <p:cBhvr>
                                        <p:cTn id="119" dur="1" fill="hold">
                                          <p:stCondLst>
                                            <p:cond delay="0"/>
                                          </p:stCondLst>
                                        </p:cTn>
                                        <p:tgtEl>
                                          <p:spTgt spid="12"/>
                                        </p:tgtEl>
                                        <p:attrNameLst>
                                          <p:attrName>style.visibility</p:attrName>
                                        </p:attrNameLst>
                                      </p:cBhvr>
                                      <p:to>
                                        <p:strVal val="visible"/>
                                      </p:to>
                                    </p:set>
                                    <p:animEffect transition="in" filter="fade">
                                      <p:cBhvr>
                                        <p:cTn id="120" dur="1000"/>
                                        <p:tgtEl>
                                          <p:spTgt spid="12"/>
                                        </p:tgtEl>
                                      </p:cBhvr>
                                    </p:animEffect>
                                    <p:anim calcmode="lin" valueType="num">
                                      <p:cBhvr>
                                        <p:cTn id="121" dur="1000" fill="hold"/>
                                        <p:tgtEl>
                                          <p:spTgt spid="12"/>
                                        </p:tgtEl>
                                        <p:attrNameLst>
                                          <p:attrName>ppt_x</p:attrName>
                                        </p:attrNameLst>
                                      </p:cBhvr>
                                      <p:tavLst>
                                        <p:tav tm="0">
                                          <p:val>
                                            <p:strVal val="#ppt_x"/>
                                          </p:val>
                                        </p:tav>
                                        <p:tav tm="100000">
                                          <p:val>
                                            <p:strVal val="#ppt_x"/>
                                          </p:val>
                                        </p:tav>
                                      </p:tavLst>
                                    </p:anim>
                                    <p:anim calcmode="lin" valueType="num">
                                      <p:cBhvr>
                                        <p:cTn id="1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7" grpId="0"/>
      <p:bldP spid="7" grpId="1"/>
      <p:bldP spid="7" grpId="2"/>
      <p:bldP spid="3074" grpId="0"/>
      <p:bldP spid="3074" grpId="1"/>
      <p:bldP spid="3074" grpId="2"/>
      <p:bldP spid="8" grpId="0"/>
      <p:bldP spid="8" grpId="1"/>
      <p:bldP spid="8" grpId="2"/>
      <p:bldP spid="8" grpId="3"/>
      <p:bldP spid="8" grpId="4"/>
      <p:bldP spid="9" grpId="0"/>
      <p:bldP spid="9" grpId="1"/>
      <p:bldP spid="10" grpId="0"/>
      <p:bldP spid="10" grpId="1"/>
      <p:bldP spid="11" grpId="0"/>
      <p:bldP spid="11" grpId="1"/>
      <p:bldP spid="12" grpId="0"/>
      <p:bldP spid="13" grpId="0"/>
      <p:bldP spid="13" grpId="1"/>
      <p:bldP spid="13" grpId="2"/>
      <p:bldP spid="14" grpId="0"/>
      <p:bldP spid="14" grpId="1"/>
      <p:bldP spid="14" grpId="2"/>
      <p:bldP spid="15" grpId="0"/>
      <p:bldP spid="15" grpId="1"/>
      <p:bldP spid="15" grpId="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29767"/>
          <a:stretch/>
        </p:blipFill>
        <p:spPr>
          <a:xfrm>
            <a:off x="0" y="0"/>
            <a:ext cx="9144000" cy="6858000"/>
          </a:xfrm>
          <a:prstGeom prst="rect">
            <a:avLst/>
          </a:prstGeom>
        </p:spPr>
      </p:pic>
      <p:sp>
        <p:nvSpPr>
          <p:cNvPr id="4" name="Title 1"/>
          <p:cNvSpPr txBox="1">
            <a:spLocks/>
          </p:cNvSpPr>
          <p:nvPr/>
        </p:nvSpPr>
        <p:spPr>
          <a:xfrm>
            <a:off x="1096455" y="5451337"/>
            <a:ext cx="3962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1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baptism of John</a:t>
            </a:r>
          </a:p>
        </p:txBody>
      </p:sp>
      <p:sp>
        <p:nvSpPr>
          <p:cNvPr id="7" name="Title 1"/>
          <p:cNvSpPr txBox="1">
            <a:spLocks/>
          </p:cNvSpPr>
          <p:nvPr/>
        </p:nvSpPr>
        <p:spPr>
          <a:xfrm>
            <a:off x="4928356" y="4830692"/>
            <a:ext cx="284090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1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knew only</a:t>
            </a:r>
          </a:p>
        </p:txBody>
      </p:sp>
      <p:sp>
        <p:nvSpPr>
          <p:cNvPr id="3074" name="Rectangle 2"/>
          <p:cNvSpPr>
            <a:spLocks noGrp="1" noChangeArrowheads="1"/>
          </p:cNvSpPr>
          <p:nvPr>
            <p:ph type="title"/>
          </p:nvPr>
        </p:nvSpPr>
        <p:spPr>
          <a:xfrm>
            <a:off x="468775" y="494557"/>
            <a:ext cx="8229600" cy="5790496"/>
          </a:xfrm>
        </p:spPr>
        <p:txBody>
          <a:bodyPr>
            <a:scene3d>
              <a:camera prst="orthographicFront"/>
              <a:lightRig rig="flat" dir="t"/>
            </a:scene3d>
            <a:sp3d extrusionH="57150" prstMaterial="plastic">
              <a:bevelT w="38100" h="38100"/>
            </a:sp3d>
          </a:bodyPr>
          <a:lstStyle/>
          <a:p>
            <a:pPr eaLnBrk="1" hangingPunct="1"/>
            <a:r>
              <a:rPr lang="en-US" altLang="en-US" sz="41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Now a certain Jew named Apollos, born at Alexandria, an eloquent man and mighty in the Scriptures, came to Ephesus. This man had been instructed in the way of the Lord; and being fervent in spirit, he spoke and taught accurately the things of the Lord, though he knew only the baptism of John.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18:24-25 </a:t>
            </a:r>
          </a:p>
        </p:txBody>
      </p:sp>
      <p:sp>
        <p:nvSpPr>
          <p:cNvPr id="5" name="Rectangle 2"/>
          <p:cNvSpPr txBox="1">
            <a:spLocks noChangeArrowheads="1"/>
          </p:cNvSpPr>
          <p:nvPr/>
        </p:nvSpPr>
        <p:spPr bwMode="auto">
          <a:xfrm>
            <a:off x="3483769" y="3005138"/>
            <a:ext cx="2421332" cy="765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1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1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46F2BCF7-1DCC-493A-A362-0F5573F2CDEE}"/>
              </a:ext>
            </a:extLst>
          </p:cNvPr>
          <p:cNvSpPr txBox="1">
            <a:spLocks noChangeArrowheads="1"/>
          </p:cNvSpPr>
          <p:nvPr/>
        </p:nvSpPr>
        <p:spPr bwMode="auto">
          <a:xfrm>
            <a:off x="5002307" y="4884774"/>
            <a:ext cx="2701268" cy="76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1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knew only</a:t>
            </a:r>
            <a:endParaRPr kumimoji="0" lang="en-US" altLang="en-US" sz="41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ECF76A0E-1866-45A4-992D-F912A518592E}"/>
              </a:ext>
            </a:extLst>
          </p:cNvPr>
          <p:cNvSpPr txBox="1">
            <a:spLocks noChangeArrowheads="1"/>
          </p:cNvSpPr>
          <p:nvPr/>
        </p:nvSpPr>
        <p:spPr bwMode="auto">
          <a:xfrm>
            <a:off x="1151530" y="5501148"/>
            <a:ext cx="3867837" cy="776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1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baptism of John</a:t>
            </a:r>
            <a:endParaRPr kumimoji="0" lang="en-US" altLang="en-US" sz="41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hidden="1"/>
          <p:cNvSpPr txBox="1">
            <a:spLocks noChangeArrowheads="1"/>
          </p:cNvSpPr>
          <p:nvPr/>
        </p:nvSpPr>
        <p:spPr bwMode="auto">
          <a:xfrm>
            <a:off x="524063" y="4258693"/>
            <a:ext cx="230778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the way</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581644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ox(out)">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18" presetClass="emph" presetSubtype="0" fill="hold" grpId="1" nodeType="withEffect">
                                  <p:stCondLst>
                                    <p:cond delay="0"/>
                                  </p:stCondLst>
                                  <p:childTnLst>
                                    <p:set>
                                      <p:cBhvr override="childStyle">
                                        <p:cTn id="14" dur="500" fill="hold"/>
                                        <p:tgtEl>
                                          <p:spTgt spid="7"/>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22" presetClass="entr" presetSubtype="8" fill="hold" grpId="0" nodeType="withEffect">
                                  <p:stCondLst>
                                    <p:cond delay="40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par>
                                <p:cTn id="21" presetID="18" presetClass="emph" presetSubtype="0" fill="hold" grpId="1" nodeType="withEffect">
                                  <p:stCondLst>
                                    <p:cond delay="400"/>
                                  </p:stCondLst>
                                  <p:childTnLst>
                                    <p:set>
                                      <p:cBhvr override="childStyle">
                                        <p:cTn id="22" dur="500" fill="hold"/>
                                        <p:tgtEl>
                                          <p:spTgt spid="4"/>
                                        </p:tgtEl>
                                        <p:attrNameLst>
                                          <p:attrName>style.textDecorationUnderline</p:attrName>
                                        </p:attrNameLst>
                                      </p:cBhvr>
                                      <p:to>
                                        <p:strVal val="true"/>
                                      </p:to>
                                    </p:set>
                                  </p:childTnLst>
                                </p:cTn>
                              </p:par>
                              <p:par>
                                <p:cTn id="23" presetID="22" presetClass="entr" presetSubtype="8" fill="hold" grpId="0" nodeType="withEffect">
                                  <p:stCondLst>
                                    <p:cond delay="40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1"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250"/>
                                        <p:tgtEl>
                                          <p:spTgt spid="5"/>
                                        </p:tgtEl>
                                      </p:cBhvr>
                                    </p:animEffect>
                                  </p:childTnLst>
                                </p:cTn>
                              </p:par>
                              <p:par>
                                <p:cTn id="31" presetID="6" presetClass="emph" presetSubtype="0" fill="hold" grpId="2" nodeType="withEffect">
                                  <p:stCondLst>
                                    <p:cond delay="0"/>
                                  </p:stCondLst>
                                  <p:childTnLst>
                                    <p:animScale>
                                      <p:cBhvr>
                                        <p:cTn id="32" dur="2000" fill="hold"/>
                                        <p:tgtEl>
                                          <p:spTgt spid="5"/>
                                        </p:tgtEl>
                                      </p:cBhvr>
                                      <p:by x="107000" y="107000"/>
                                    </p:animScale>
                                  </p:childTnLst>
                                </p:cTn>
                              </p:par>
                              <p:par>
                                <p:cTn id="33" presetID="0" presetClass="path" presetSubtype="0" accel="50000" decel="50000" fill="hold" grpId="0" nodeType="withEffect">
                                  <p:stCondLst>
                                    <p:cond delay="0"/>
                                  </p:stCondLst>
                                  <p:childTnLst>
                                    <p:animMotion origin="layout" path="M 1.94444E-6 -1.48148E-6 L -0.32882 0.18357 " pathEditMode="relative" rAng="0" ptsTypes="AA">
                                      <p:cBhvr>
                                        <p:cTn id="34" dur="2000" fill="hold"/>
                                        <p:tgtEl>
                                          <p:spTgt spid="5"/>
                                        </p:tgtEl>
                                        <p:attrNameLst>
                                          <p:attrName>ppt_x</p:attrName>
                                          <p:attrName>ppt_y</p:attrName>
                                        </p:attrNameLst>
                                      </p:cBhvr>
                                      <p:rCtr x="-16441" y="9167"/>
                                    </p:animMotion>
                                  </p:childTnLst>
                                </p:cTn>
                              </p:par>
                              <p:par>
                                <p:cTn id="35" presetID="10" presetClass="exit" presetSubtype="0" fill="hold" grpId="1" nodeType="withEffect">
                                  <p:stCondLst>
                                    <p:cond delay="0"/>
                                  </p:stCondLst>
                                  <p:childTnLst>
                                    <p:animEffect transition="out" filter="fade">
                                      <p:cBhvr>
                                        <p:cTn id="36" dur="1250"/>
                                        <p:tgtEl>
                                          <p:spTgt spid="3074"/>
                                        </p:tgtEl>
                                      </p:cBhvr>
                                    </p:animEffect>
                                    <p:set>
                                      <p:cBhvr>
                                        <p:cTn id="37" dur="1" fill="hold">
                                          <p:stCondLst>
                                            <p:cond delay="1249"/>
                                          </p:stCondLst>
                                        </p:cTn>
                                        <p:tgtEl>
                                          <p:spTgt spid="3074"/>
                                        </p:tgtEl>
                                        <p:attrNameLst>
                                          <p:attrName>style.visibility</p:attrName>
                                        </p:attrNameLst>
                                      </p:cBhvr>
                                      <p:to>
                                        <p:strVal val="hidden"/>
                                      </p:to>
                                    </p:set>
                                  </p:childTnLst>
                                </p:cTn>
                              </p:par>
                              <p:par>
                                <p:cTn id="38" presetID="10" presetClass="exit" presetSubtype="0" fill="hold" grpId="2" nodeType="withEffect">
                                  <p:stCondLst>
                                    <p:cond delay="0"/>
                                  </p:stCondLst>
                                  <p:childTnLst>
                                    <p:animEffect transition="out" filter="fade">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par>
                                <p:cTn id="41" presetID="10" presetClass="exit" presetSubtype="0" fill="hold" grpId="2" nodeType="withEffect">
                                  <p:stCondLst>
                                    <p:cond delay="0"/>
                                  </p:stCondLst>
                                  <p:childTnLst>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8"/>
                                        </p:tgtEl>
                                      </p:cBhvr>
                                    </p:animEffect>
                                    <p:set>
                                      <p:cBhvr>
                                        <p:cTn id="46" dur="1" fill="hold">
                                          <p:stCondLst>
                                            <p:cond delay="499"/>
                                          </p:stCondLst>
                                        </p:cTn>
                                        <p:tgtEl>
                                          <p:spTgt spid="8"/>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7" grpId="0"/>
      <p:bldP spid="7" grpId="1"/>
      <p:bldP spid="7" grpId="2"/>
      <p:bldP spid="3074" grpId="0"/>
      <p:bldP spid="3074" grpId="1"/>
      <p:bldP spid="5" grpId="0"/>
      <p:bldP spid="5" grpId="1"/>
      <p:bldP spid="5" grpId="2"/>
      <p:bldP spid="8" grpId="0"/>
      <p:bldP spid="8" grpId="1"/>
      <p:bldP spid="9" grpId="0"/>
      <p:bldP spid="9"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1417713" y="4193994"/>
            <a:ext cx="310242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way of God</a:t>
            </a:r>
          </a:p>
        </p:txBody>
      </p:sp>
      <p:sp>
        <p:nvSpPr>
          <p:cNvPr id="3074" name="Rectangle 2"/>
          <p:cNvSpPr>
            <a:spLocks noGrp="1" noChangeArrowheads="1"/>
          </p:cNvSpPr>
          <p:nvPr>
            <p:ph type="title"/>
          </p:nvPr>
        </p:nvSpPr>
        <p:spPr>
          <a:xfrm>
            <a:off x="491924" y="1601154"/>
            <a:ext cx="8084916" cy="399642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 he began to speak boldly                  in the synagogue. When Aquila and Priscilla heard him, they took him aside and explained to him         the way of God more accurately.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18:26</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p:cNvSpPr txBox="1">
            <a:spLocks noChangeArrowheads="1"/>
          </p:cNvSpPr>
          <p:nvPr/>
        </p:nvSpPr>
        <p:spPr bwMode="auto">
          <a:xfrm>
            <a:off x="524063" y="4258693"/>
            <a:ext cx="230778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C9E2010E-3AED-4960-B57F-CCE094B05820}"/>
              </a:ext>
            </a:extLst>
          </p:cNvPr>
          <p:cNvSpPr txBox="1">
            <a:spLocks noChangeArrowheads="1"/>
          </p:cNvSpPr>
          <p:nvPr/>
        </p:nvSpPr>
        <p:spPr bwMode="auto">
          <a:xfrm>
            <a:off x="1409949" y="4259841"/>
            <a:ext cx="3125972" cy="757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way of God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9">
            <a:extLst>
              <a:ext uri="{FF2B5EF4-FFF2-40B4-BE49-F238E27FC236}">
                <a16:creationId xmlns:a16="http://schemas.microsoft.com/office/drawing/2014/main" id="{0A28A839-AD23-4434-B134-3BCC364E55DB}"/>
              </a:ext>
            </a:extLst>
          </p:cNvPr>
          <p:cNvSpPr>
            <a:spLocks noChangeArrowheads="1"/>
          </p:cNvSpPr>
          <p:nvPr/>
        </p:nvSpPr>
        <p:spPr bwMode="auto">
          <a:xfrm>
            <a:off x="3210595" y="4281076"/>
            <a:ext cx="1213768" cy="71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God</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215904898"/>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37" presetClass="path" presetSubtype="0" accel="50000" decel="50000" fill="hold" grpId="1" nodeType="withEffect">
                                  <p:stCondLst>
                                    <p:cond delay="0"/>
                                  </p:stCondLst>
                                  <p:childTnLst>
                                    <p:animMotion origin="layout" path="M -3.33333E-6 -0.00023 C 0.03108 0.01319 0.075 0.02454 0.09723 0.03796 C 0.11077 0.04722 0.1717 0.04028 0.204 0.01134 C 0.23664 -0.03287 0.279 -0.0875 0.30834 -0.16852 C 0.33785 -0.24931 0.37327 -0.40023 0.38039 -0.47338 " pathEditMode="relative" rAng="0" ptsTypes="AAAAA">
                                      <p:cBhvr>
                                        <p:cTn id="10" dur="1000" spd="-100000" fill="hold"/>
                                        <p:tgtEl>
                                          <p:spTgt spid="3074"/>
                                        </p:tgtEl>
                                        <p:attrNameLst>
                                          <p:attrName>ppt_x</p:attrName>
                                          <p:attrName>ppt_y</p:attrName>
                                        </p:attrNameLst>
                                      </p:cBhvr>
                                      <p:rCtr x="19010" y="-21551"/>
                                    </p:animMotion>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par>
                                <p:cTn id="25" presetID="0" presetClass="entr" presetSubtype="0" fill="hold" grpId="0" nodeType="withEffect">
                                  <p:stCondLst>
                                    <p:cond delay="250"/>
                                  </p:stCondLst>
                                  <p:iterate type="lt">
                                    <p:tmPct val="10000"/>
                                  </p:iterate>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stCondLst>
                                            <p:cond delay="0"/>
                                          </p:stCondLst>
                                        </p:cTn>
                                        <p:tgtEl>
                                          <p:spTgt spid="7"/>
                                        </p:tgtEl>
                                      </p:cBhvr>
                                    </p:animEffect>
                                    <p:anim to="" calcmode="lin" valueType="num">
                                      <p:cBhvr>
                                        <p:cTn id="28"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30" fill="hold">
                            <p:stCondLst>
                              <p:cond delay="850"/>
                            </p:stCondLst>
                            <p:childTnLst>
                              <p:par>
                                <p:cTn id="31" presetID="26" presetClass="emph" presetSubtype="0" fill="hold" grpId="1" nodeType="afterEffect">
                                  <p:stCondLst>
                                    <p:cond delay="0"/>
                                  </p:stCondLst>
                                  <p:iterate type="lt">
                                    <p:tmPct val="0"/>
                                  </p:iterate>
                                  <p:childTnLst>
                                    <p:animEffect transition="out" filter="fade">
                                      <p:cBhvr>
                                        <p:cTn id="32" dur="500" tmFilter="0, 0; .2, .5; .8, .5; 1, 0"/>
                                        <p:tgtEl>
                                          <p:spTgt spid="7"/>
                                        </p:tgtEl>
                                      </p:cBhvr>
                                    </p:animEffect>
                                    <p:animScale>
                                      <p:cBhvr>
                                        <p:cTn id="33"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3074" grpId="1"/>
      <p:bldP spid="5" grpId="2"/>
      <p:bldP spid="8" grpId="0"/>
      <p:bldP spid="7" grpId="0"/>
      <p:bldP spid="7"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88"/>
            <a:ext cx="9144000" cy="6942666"/>
          </a:xfrm>
          <a:prstGeom prst="rect">
            <a:avLst/>
          </a:prstGeom>
        </p:spPr>
      </p:pic>
      <p:sp>
        <p:nvSpPr>
          <p:cNvPr id="3074" name="Rectangle 2"/>
          <p:cNvSpPr>
            <a:spLocks noGrp="1" noChangeArrowheads="1"/>
          </p:cNvSpPr>
          <p:nvPr>
            <p:ph type="title"/>
          </p:nvPr>
        </p:nvSpPr>
        <p:spPr>
          <a:xfrm>
            <a:off x="358816" y="645028"/>
            <a:ext cx="8420582" cy="559372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Paul said, "John indeed baptized with a baptism of repentance, saying to the people that they should believe on Him who would come after him, that is, on Christ Jesus." When they heard this, they were baptized in the name of the Lord Jesus.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19:4-5 </a:t>
            </a:r>
          </a:p>
        </p:txBody>
      </p:sp>
      <p:sp>
        <p:nvSpPr>
          <p:cNvPr id="4" name="Rectangle 3"/>
          <p:cNvSpPr>
            <a:spLocks noChangeArrowheads="1"/>
          </p:cNvSpPr>
          <p:nvPr/>
        </p:nvSpPr>
        <p:spPr bwMode="auto">
          <a:xfrm>
            <a:off x="4535533" y="2648494"/>
            <a:ext cx="2209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believe</a:t>
            </a:r>
            <a:endParaRPr lang="en-US" sz="4410" b="1" i="1" dirty="0">
              <a:solidFill>
                <a:srgbClr val="CC9900"/>
              </a:solidFill>
              <a:latin typeface="Calibri" panose="020F0502020204030204" pitchFamily="34" charset="0"/>
              <a:cs typeface="Calibri" panose="020F0502020204030204" pitchFamily="34" charset="0"/>
            </a:endParaRPr>
          </a:p>
        </p:txBody>
      </p:sp>
      <p:sp>
        <p:nvSpPr>
          <p:cNvPr id="5" name="Rectangle 4"/>
          <p:cNvSpPr>
            <a:spLocks noChangeArrowheads="1"/>
          </p:cNvSpPr>
          <p:nvPr/>
        </p:nvSpPr>
        <p:spPr bwMode="auto">
          <a:xfrm>
            <a:off x="349704" y="3991247"/>
            <a:ext cx="3886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on Christ Jesus</a:t>
            </a:r>
            <a:endParaRPr lang="en-US" sz="4410" b="1" i="1" dirty="0">
              <a:solidFill>
                <a:srgbClr val="CC9900"/>
              </a:solidFill>
              <a:latin typeface="Calibri" panose="020F0502020204030204" pitchFamily="34" charset="0"/>
              <a:cs typeface="Calibri" panose="020F0502020204030204" pitchFamily="34" charset="0"/>
            </a:endParaRPr>
          </a:p>
        </p:txBody>
      </p:sp>
      <p:sp>
        <p:nvSpPr>
          <p:cNvPr id="6" name="Rectangle 2"/>
          <p:cNvSpPr txBox="1">
            <a:spLocks noChangeArrowheads="1"/>
          </p:cNvSpPr>
          <p:nvPr/>
        </p:nvSpPr>
        <p:spPr bwMode="auto">
          <a:xfrm>
            <a:off x="4905428" y="1382774"/>
            <a:ext cx="243344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baptism</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hidden="1"/>
          <p:cNvSpPr txBox="1">
            <a:spLocks noChangeArrowheads="1"/>
          </p:cNvSpPr>
          <p:nvPr/>
        </p:nvSpPr>
        <p:spPr bwMode="auto">
          <a:xfrm>
            <a:off x="534270" y="2134433"/>
            <a:ext cx="20415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baptism</a:t>
            </a:r>
            <a:endParaRPr lang="en-US" altLang="en-US" sz="4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8" name="Rectangle 6">
            <a:extLst>
              <a:ext uri="{FF2B5EF4-FFF2-40B4-BE49-F238E27FC236}">
                <a16:creationId xmlns:a16="http://schemas.microsoft.com/office/drawing/2014/main" id="{1755EEC6-32A0-4EF9-90C1-CD547730ABD3}"/>
              </a:ext>
            </a:extLst>
          </p:cNvPr>
          <p:cNvSpPr>
            <a:spLocks noChangeArrowheads="1"/>
          </p:cNvSpPr>
          <p:nvPr/>
        </p:nvSpPr>
        <p:spPr bwMode="auto">
          <a:xfrm>
            <a:off x="6584746" y="4759790"/>
            <a:ext cx="80378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Tree>
    <p:extLst>
      <p:ext uri="{BB962C8B-B14F-4D97-AF65-F5344CB8AC3E}">
        <p14:creationId xmlns:p14="http://schemas.microsoft.com/office/powerpoint/2010/main" val="29550954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0" presetClass="entr" presetSubtype="0" fill="hold" grpId="0" nodeType="clickEffect">
                                  <p:stCondLst>
                                    <p:cond delay="0"/>
                                  </p:stCondLst>
                                  <p:iterate type="lt">
                                    <p:tmPct val="10000"/>
                                  </p:iterate>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stCondLst>
                                            <p:cond delay="0"/>
                                          </p:stCondLst>
                                        </p:cTn>
                                        <p:tgtEl>
                                          <p:spTgt spid="4"/>
                                        </p:tgtEl>
                                      </p:cBhvr>
                                    </p:animEffect>
                                    <p:anim to="" calcmode="lin" valueType="num">
                                      <p:cBhvr>
                                        <p:cTn id="16"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17"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18" fill="hold">
                            <p:stCondLst>
                              <p:cond delay="800"/>
                            </p:stCondLst>
                            <p:childTnLst>
                              <p:par>
                                <p:cTn id="19" presetID="26" presetClass="emph" presetSubtype="0" fill="hold" grpId="1" nodeType="afterEffect">
                                  <p:stCondLst>
                                    <p:cond delay="0"/>
                                  </p:stCondLst>
                                  <p:iterate type="lt">
                                    <p:tmPct val="0"/>
                                  </p:iterate>
                                  <p:childTnLst>
                                    <p:animEffect transition="out" filter="fade">
                                      <p:cBhvr>
                                        <p:cTn id="20" dur="500" tmFilter="0, 0; .2, .5; .8, .5; 1, 0"/>
                                        <p:tgtEl>
                                          <p:spTgt spid="4"/>
                                        </p:tgtEl>
                                      </p:cBhvr>
                                    </p:animEffect>
                                    <p:animScale>
                                      <p:cBhvr>
                                        <p:cTn id="21" dur="250" autoRev="1" fill="hold"/>
                                        <p:tgtEl>
                                          <p:spTgt spid="4"/>
                                        </p:tgtEl>
                                      </p:cBhvr>
                                      <p:by x="105000" y="105000"/>
                                    </p:animScale>
                                  </p:childTnLst>
                                </p:cTn>
                              </p:par>
                              <p:par>
                                <p:cTn id="22" presetID="0" presetClass="entr" presetSubtype="0" fill="hold" grpId="0" nodeType="withEffect">
                                  <p:stCondLst>
                                    <p:cond delay="100"/>
                                  </p:stCondLst>
                                  <p:iterate type="lt">
                                    <p:tmPct val="10000"/>
                                  </p:iterate>
                                  <p:childTnLst>
                                    <p:set>
                                      <p:cBhvr>
                                        <p:cTn id="23" dur="1" fill="hold">
                                          <p:stCondLst>
                                            <p:cond delay="0"/>
                                          </p:stCondLst>
                                        </p:cTn>
                                        <p:tgtEl>
                                          <p:spTgt spid="5"/>
                                        </p:tgtEl>
                                        <p:attrNameLst>
                                          <p:attrName>style.visibility</p:attrName>
                                        </p:attrNameLst>
                                      </p:cBhvr>
                                      <p:to>
                                        <p:strVal val="visible"/>
                                      </p:to>
                                    </p:set>
                                    <p:animEffect transition="in" filter="dissolve">
                                      <p:cBhvr>
                                        <p:cTn id="24" dur="500">
                                          <p:stCondLst>
                                            <p:cond delay="0"/>
                                          </p:stCondLst>
                                        </p:cTn>
                                        <p:tgtEl>
                                          <p:spTgt spid="5"/>
                                        </p:tgtEl>
                                      </p:cBhvr>
                                    </p:animEffect>
                                    <p:anim to="" calcmode="lin" valueType="num">
                                      <p:cBhvr>
                                        <p:cTn id="25"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6"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par>
                          <p:cTn id="27" fill="hold">
                            <p:stCondLst>
                              <p:cond delay="2000"/>
                            </p:stCondLst>
                            <p:childTnLst>
                              <p:par>
                                <p:cTn id="28" presetID="26" presetClass="emph" presetSubtype="0" fill="hold" grpId="1" nodeType="afterEffect">
                                  <p:stCondLst>
                                    <p:cond delay="0"/>
                                  </p:stCondLst>
                                  <p:iterate type="lt">
                                    <p:tmPct val="0"/>
                                  </p:iterate>
                                  <p:childTnLst>
                                    <p:animEffect transition="out" filter="fade">
                                      <p:cBhvr>
                                        <p:cTn id="29" dur="500" tmFilter="0, 0; .2, .5; .8, .5; 1, 0"/>
                                        <p:tgtEl>
                                          <p:spTgt spid="5"/>
                                        </p:tgtEl>
                                      </p:cBhvr>
                                    </p:animEffect>
                                    <p:animScale>
                                      <p:cBhvr>
                                        <p:cTn id="30" dur="250" autoRev="1" fill="hold"/>
                                        <p:tgtEl>
                                          <p:spTgt spid="5"/>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dissolve">
                                      <p:cBhvr>
                                        <p:cTn id="35" dur="500">
                                          <p:stCondLst>
                                            <p:cond delay="0"/>
                                          </p:stCondLst>
                                        </p:cTn>
                                        <p:tgtEl>
                                          <p:spTgt spid="8"/>
                                        </p:tgtEl>
                                      </p:cBhvr>
                                    </p:animEffect>
                                    <p:anim to="" calcmode="lin" valueType="num">
                                      <p:cBhvr>
                                        <p:cTn id="36"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7"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1"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250"/>
                                        <p:tgtEl>
                                          <p:spTgt spid="6"/>
                                        </p:tgtEl>
                                      </p:cBhvr>
                                    </p:animEffect>
                                  </p:childTnLst>
                                </p:cTn>
                              </p:par>
                              <p:par>
                                <p:cTn id="43" presetID="0" presetClass="path" presetSubtype="0" accel="50000" decel="50000" fill="hold" grpId="0" nodeType="withEffect">
                                  <p:stCondLst>
                                    <p:cond delay="0"/>
                                  </p:stCondLst>
                                  <p:childTnLst>
                                    <p:animMotion origin="layout" path="M -4.44444E-6 4.07407E-6 L -0.49947 0.10972 " pathEditMode="relative" rAng="0" ptsTypes="AA">
                                      <p:cBhvr>
                                        <p:cTn id="44" dur="2000" fill="hold"/>
                                        <p:tgtEl>
                                          <p:spTgt spid="6"/>
                                        </p:tgtEl>
                                        <p:attrNameLst>
                                          <p:attrName>ppt_x</p:attrName>
                                          <p:attrName>ppt_y</p:attrName>
                                        </p:attrNameLst>
                                      </p:cBhvr>
                                      <p:rCtr x="-24983" y="5486"/>
                                    </p:animMotion>
                                  </p:childTnLst>
                                </p:cTn>
                              </p:par>
                              <p:par>
                                <p:cTn id="45" presetID="6" presetClass="emph" presetSubtype="0" fill="hold" grpId="2" nodeType="withEffect">
                                  <p:stCondLst>
                                    <p:cond delay="0"/>
                                  </p:stCondLst>
                                  <p:childTnLst>
                                    <p:animScale>
                                      <p:cBhvr>
                                        <p:cTn id="46" dur="2000" fill="hold"/>
                                        <p:tgtEl>
                                          <p:spTgt spid="6"/>
                                        </p:tgtEl>
                                      </p:cBhvr>
                                      <p:by x="95000" y="95000"/>
                                    </p:animScale>
                                  </p:childTnLst>
                                </p:cTn>
                              </p:par>
                              <p:par>
                                <p:cTn id="47" presetID="10" presetClass="exit" presetSubtype="0" fill="hold" grpId="1" nodeType="withEffect">
                                  <p:stCondLst>
                                    <p:cond delay="0"/>
                                  </p:stCondLst>
                                  <p:childTnLst>
                                    <p:animEffect transition="out" filter="fade">
                                      <p:cBhvr>
                                        <p:cTn id="48" dur="1250"/>
                                        <p:tgtEl>
                                          <p:spTgt spid="3074"/>
                                        </p:tgtEl>
                                      </p:cBhvr>
                                    </p:animEffect>
                                    <p:set>
                                      <p:cBhvr>
                                        <p:cTn id="49" dur="1" fill="hold">
                                          <p:stCondLst>
                                            <p:cond delay="1249"/>
                                          </p:stCondLst>
                                        </p:cTn>
                                        <p:tgtEl>
                                          <p:spTgt spid="3074"/>
                                        </p:tgtEl>
                                        <p:attrNameLst>
                                          <p:attrName>style.visibility</p:attrName>
                                        </p:attrNameLst>
                                      </p:cBhvr>
                                      <p:to>
                                        <p:strVal val="hidden"/>
                                      </p:to>
                                    </p:set>
                                  </p:childTnLst>
                                </p:cTn>
                              </p:par>
                              <p:par>
                                <p:cTn id="50" presetID="10" presetClass="exit" presetSubtype="0" fill="hold" grpId="2" nodeType="withEffect">
                                  <p:stCondLst>
                                    <p:cond delay="0"/>
                                  </p:stCondLst>
                                  <p:iterate type="lt">
                                    <p:tmPct val="0"/>
                                  </p:iterate>
                                  <p:childTnLst>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par>
                                <p:cTn id="53" presetID="10" presetClass="exit" presetSubtype="0" fill="hold" grpId="2" nodeType="withEffect">
                                  <p:stCondLst>
                                    <p:cond delay="0"/>
                                  </p:stCondLst>
                                  <p:iterate type="lt">
                                    <p:tmPct val="0"/>
                                  </p:iterate>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P spid="5" grpId="0"/>
      <p:bldP spid="5" grpId="1"/>
      <p:bldP spid="5" grpId="2"/>
      <p:bldP spid="6" grpId="0"/>
      <p:bldP spid="6" grpId="1"/>
      <p:bldP spid="6" grpId="2"/>
      <p:bldP spid="8" grpId="0"/>
      <p:bldP spid="8"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BCF105B-D38F-414D-8403-6178D2C9AE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pic>
        <p:nvPicPr>
          <p:cNvPr id="3" name="Picture 1">
            <a:extLst>
              <a:ext uri="{FF2B5EF4-FFF2-40B4-BE49-F238E27FC236}">
                <a16:creationId xmlns:a16="http://schemas.microsoft.com/office/drawing/2014/main" id="{460D24A4-C6D5-4789-9FE4-EFE8B9A53C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1">
            <a:extLst>
              <a:ext uri="{FF2B5EF4-FFF2-40B4-BE49-F238E27FC236}">
                <a16:creationId xmlns:a16="http://schemas.microsoft.com/office/drawing/2014/main" id="{544686CD-CC99-4D66-B2FC-24C59E4C03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1">
            <a:extLst>
              <a:ext uri="{FF2B5EF4-FFF2-40B4-BE49-F238E27FC236}">
                <a16:creationId xmlns:a16="http://schemas.microsoft.com/office/drawing/2014/main" id="{256C1157-85A6-4DC8-B631-22497D3DD4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6" name="Picture 1">
            <a:extLst>
              <a:ext uri="{FF2B5EF4-FFF2-40B4-BE49-F238E27FC236}">
                <a16:creationId xmlns:a16="http://schemas.microsoft.com/office/drawing/2014/main" id="{DB077936-61B8-4B9E-9034-798EA8DD9A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
            <a:ext cx="9144000" cy="6857999"/>
          </a:xfrm>
          <a:prstGeom prst="rect">
            <a:avLst/>
          </a:prstGeom>
        </p:spPr>
      </p:pic>
      <p:pic>
        <p:nvPicPr>
          <p:cNvPr id="7" name="Picture 1">
            <a:extLst>
              <a:ext uri="{FF2B5EF4-FFF2-40B4-BE49-F238E27FC236}">
                <a16:creationId xmlns:a16="http://schemas.microsoft.com/office/drawing/2014/main" id="{9EB2D061-3D84-4E09-8BF2-75DD3A85829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2">
            <a:extLst>
              <a:ext uri="{FF2B5EF4-FFF2-40B4-BE49-F238E27FC236}">
                <a16:creationId xmlns:a16="http://schemas.microsoft.com/office/drawing/2014/main" id="{DAD55321-0424-455A-9691-89F5B889010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326" y="-12192"/>
            <a:ext cx="9206094" cy="6858000"/>
          </a:xfrm>
          <a:prstGeom prst="rect">
            <a:avLst/>
          </a:prstGeom>
        </p:spPr>
      </p:pic>
      <p:pic>
        <p:nvPicPr>
          <p:cNvPr id="9" name="Picture 1">
            <a:extLst>
              <a:ext uri="{FF2B5EF4-FFF2-40B4-BE49-F238E27FC236}">
                <a16:creationId xmlns:a16="http://schemas.microsoft.com/office/drawing/2014/main" id="{D6690154-FC29-4F3E-B5D2-87E27BCEE16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1">
            <a:extLst>
              <a:ext uri="{FF2B5EF4-FFF2-40B4-BE49-F238E27FC236}">
                <a16:creationId xmlns:a16="http://schemas.microsoft.com/office/drawing/2014/main" id="{D2CDF71F-B7B0-454B-B0BF-46B09200CA2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1">
            <a:extLst>
              <a:ext uri="{FF2B5EF4-FFF2-40B4-BE49-F238E27FC236}">
                <a16:creationId xmlns:a16="http://schemas.microsoft.com/office/drawing/2014/main" id="{9017A09D-7ACA-4070-BBEA-2503CCE2DAC1}"/>
              </a:ext>
            </a:extLst>
          </p:cNvPr>
          <p:cNvPicPr>
            <a:picLocks noChangeAspect="1"/>
          </p:cNvPicPr>
          <p:nvPr/>
        </p:nvPicPr>
        <p:blipFill rotWithShape="1">
          <a:blip r:embed="rId12">
            <a:extLst>
              <a:ext uri="{28A0092B-C50C-407E-A947-70E740481C1C}">
                <a14:useLocalDpi xmlns:a14="http://schemas.microsoft.com/office/drawing/2010/main" val="0"/>
              </a:ext>
            </a:extLst>
          </a:blip>
          <a:srcRect l="3236" t="1288" r="2979" b="6216"/>
          <a:stretch/>
        </p:blipFill>
        <p:spPr>
          <a:xfrm>
            <a:off x="-1" y="0"/>
            <a:ext cx="9144001" cy="6858000"/>
          </a:xfrm>
          <a:prstGeom prst="rect">
            <a:avLst/>
          </a:prstGeom>
        </p:spPr>
      </p:pic>
      <p:pic>
        <p:nvPicPr>
          <p:cNvPr id="12" name="Picture 1">
            <a:extLst>
              <a:ext uri="{FF2B5EF4-FFF2-40B4-BE49-F238E27FC236}">
                <a16:creationId xmlns:a16="http://schemas.microsoft.com/office/drawing/2014/main" id="{B426CAFF-C567-476C-8BD9-7538B5C7140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2">
            <a:extLst>
              <a:ext uri="{FF2B5EF4-FFF2-40B4-BE49-F238E27FC236}">
                <a16:creationId xmlns:a16="http://schemas.microsoft.com/office/drawing/2014/main" id="{063D462B-2ED1-4B39-A6A3-77078C4B151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 y="-69448"/>
            <a:ext cx="9144001" cy="6858000"/>
          </a:xfrm>
          <a:prstGeom prst="rect">
            <a:avLst/>
          </a:prstGeom>
        </p:spPr>
      </p:pic>
      <p:pic>
        <p:nvPicPr>
          <p:cNvPr id="15" name="Picture 1">
            <a:extLst>
              <a:ext uri="{FF2B5EF4-FFF2-40B4-BE49-F238E27FC236}">
                <a16:creationId xmlns:a16="http://schemas.microsoft.com/office/drawing/2014/main" id="{12116601-6BDC-48D1-84ED-2EE3CCF480E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6" name="Picture 1">
            <a:extLst>
              <a:ext uri="{FF2B5EF4-FFF2-40B4-BE49-F238E27FC236}">
                <a16:creationId xmlns:a16="http://schemas.microsoft.com/office/drawing/2014/main" id="{3995DD48-0A37-4851-9CCA-64BFF97D548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
            <a:extLst>
              <a:ext uri="{FF2B5EF4-FFF2-40B4-BE49-F238E27FC236}">
                <a16:creationId xmlns:a16="http://schemas.microsoft.com/office/drawing/2014/main" id="{B079A280-08E6-4F44-A637-8F355B0295EC}"/>
              </a:ext>
            </a:extLst>
          </p:cNvPr>
          <p:cNvPicPr>
            <a:picLocks noChangeAspect="1"/>
          </p:cNvPicPr>
          <p:nvPr/>
        </p:nvPicPr>
        <p:blipFill rotWithShape="1">
          <a:blip r:embed="rId17">
            <a:extLst>
              <a:ext uri="{28A0092B-C50C-407E-A947-70E740481C1C}">
                <a14:useLocalDpi xmlns:a14="http://schemas.microsoft.com/office/drawing/2010/main" val="0"/>
              </a:ext>
            </a:extLst>
          </a:blip>
          <a:srcRect b="3409"/>
          <a:stretch/>
        </p:blipFill>
        <p:spPr>
          <a:xfrm>
            <a:off x="-1" y="-1"/>
            <a:ext cx="9185817" cy="6858001"/>
          </a:xfrm>
          <a:prstGeom prst="rect">
            <a:avLst/>
          </a:prstGeom>
        </p:spPr>
      </p:pic>
      <p:pic>
        <p:nvPicPr>
          <p:cNvPr id="19" name="Picture 1">
            <a:extLst>
              <a:ext uri="{FF2B5EF4-FFF2-40B4-BE49-F238E27FC236}">
                <a16:creationId xmlns:a16="http://schemas.microsoft.com/office/drawing/2014/main" id="{8F8F290B-30F2-40EB-8445-7544A5E12DD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21" name="Picture 1">
            <a:extLst>
              <a:ext uri="{FF2B5EF4-FFF2-40B4-BE49-F238E27FC236}">
                <a16:creationId xmlns:a16="http://schemas.microsoft.com/office/drawing/2014/main" id="{408FBB84-1676-4523-9D73-02CEA1B4639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1"/>
            <a:ext cx="9144000" cy="6886695"/>
          </a:xfrm>
          <a:prstGeom prst="rect">
            <a:avLst/>
          </a:prstGeom>
        </p:spPr>
      </p:pic>
      <p:pic>
        <p:nvPicPr>
          <p:cNvPr id="22" name="Picture 1">
            <a:extLst>
              <a:ext uri="{FF2B5EF4-FFF2-40B4-BE49-F238E27FC236}">
                <a16:creationId xmlns:a16="http://schemas.microsoft.com/office/drawing/2014/main" id="{5CCFC1CC-ECD3-4BAD-8009-40417B9C8605}"/>
              </a:ext>
            </a:extLst>
          </p:cNvPr>
          <p:cNvPicPr>
            <a:picLocks noChangeAspect="1"/>
          </p:cNvPicPr>
          <p:nvPr/>
        </p:nvPicPr>
        <p:blipFill rotWithShape="1">
          <a:blip r:embed="rId20">
            <a:extLst>
              <a:ext uri="{28A0092B-C50C-407E-A947-70E740481C1C}">
                <a14:useLocalDpi xmlns:a14="http://schemas.microsoft.com/office/drawing/2010/main" val="0"/>
              </a:ext>
            </a:extLst>
          </a:blip>
          <a:srcRect t="29767"/>
          <a:stretch/>
        </p:blipFill>
        <p:spPr>
          <a:xfrm>
            <a:off x="0" y="0"/>
            <a:ext cx="9144000" cy="6858000"/>
          </a:xfrm>
          <a:prstGeom prst="rect">
            <a:avLst/>
          </a:prstGeom>
        </p:spPr>
      </p:pic>
      <p:pic>
        <p:nvPicPr>
          <p:cNvPr id="23" name="Picture 1">
            <a:extLst>
              <a:ext uri="{FF2B5EF4-FFF2-40B4-BE49-F238E27FC236}">
                <a16:creationId xmlns:a16="http://schemas.microsoft.com/office/drawing/2014/main" id="{D09A6EE6-EA37-46A7-9E8F-DC61F7518D7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4" name="Picture 1">
            <a:extLst>
              <a:ext uri="{FF2B5EF4-FFF2-40B4-BE49-F238E27FC236}">
                <a16:creationId xmlns:a16="http://schemas.microsoft.com/office/drawing/2014/main" id="{E355769E-6BAD-406E-89C8-EC5FAC0B607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11288"/>
            <a:ext cx="9144000" cy="6942666"/>
          </a:xfrm>
          <a:prstGeom prst="rect">
            <a:avLst/>
          </a:prstGeom>
        </p:spPr>
      </p:pic>
      <p:pic>
        <p:nvPicPr>
          <p:cNvPr id="25" name="Picture 1">
            <a:extLst>
              <a:ext uri="{FF2B5EF4-FFF2-40B4-BE49-F238E27FC236}">
                <a16:creationId xmlns:a16="http://schemas.microsoft.com/office/drawing/2014/main" id="{9ACDE4FB-9527-4846-910B-0C5367622C30}"/>
              </a:ext>
            </a:extLst>
          </p:cNvPr>
          <p:cNvPicPr>
            <a:picLocks noChangeAspect="1"/>
          </p:cNvPicPr>
          <p:nvPr/>
        </p:nvPicPr>
        <p:blipFill rotWithShape="1">
          <a:blip r:embed="rId23">
            <a:extLst>
              <a:ext uri="{28A0092B-C50C-407E-A947-70E740481C1C}">
                <a14:useLocalDpi xmlns:a14="http://schemas.microsoft.com/office/drawing/2010/main" val="0"/>
              </a:ext>
            </a:extLst>
          </a:blip>
          <a:srcRect b="40389"/>
          <a:stretch/>
        </p:blipFill>
        <p:spPr>
          <a:xfrm>
            <a:off x="-1" y="1"/>
            <a:ext cx="9219305" cy="6895652"/>
          </a:xfrm>
          <a:prstGeom prst="rect">
            <a:avLst/>
          </a:prstGeom>
        </p:spPr>
      </p:pic>
      <p:sp>
        <p:nvSpPr>
          <p:cNvPr id="27" name="Title 1">
            <a:extLst>
              <a:ext uri="{FF2B5EF4-FFF2-40B4-BE49-F238E27FC236}">
                <a16:creationId xmlns:a16="http://schemas.microsoft.com/office/drawing/2014/main" id="{D0F8C1B9-BCD1-4CB3-8215-804AB60FDC44}"/>
              </a:ext>
            </a:extLst>
          </p:cNvPr>
          <p:cNvSpPr txBox="1">
            <a:spLocks/>
          </p:cNvSpPr>
          <p:nvPr/>
        </p:nvSpPr>
        <p:spPr>
          <a:xfrm>
            <a:off x="3690455" y="5405433"/>
            <a:ext cx="438531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2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32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36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28" name="Title 1">
            <a:extLst>
              <a:ext uri="{FF2B5EF4-FFF2-40B4-BE49-F238E27FC236}">
                <a16:creationId xmlns:a16="http://schemas.microsoft.com/office/drawing/2014/main" id="{C46CEFBA-C1A4-44A4-8312-3F3A90394A19}"/>
              </a:ext>
            </a:extLst>
          </p:cNvPr>
          <p:cNvSpPr txBox="1">
            <a:spLocks/>
          </p:cNvSpPr>
          <p:nvPr/>
        </p:nvSpPr>
        <p:spPr>
          <a:xfrm>
            <a:off x="4400596" y="4122420"/>
            <a:ext cx="317913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2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29" name="Rectangle 2">
            <a:extLst>
              <a:ext uri="{FF2B5EF4-FFF2-40B4-BE49-F238E27FC236}">
                <a16:creationId xmlns:a16="http://schemas.microsoft.com/office/drawing/2014/main" id="{EAB17216-07AE-4E7E-8033-708941FD701A}"/>
              </a:ext>
            </a:extLst>
          </p:cNvPr>
          <p:cNvSpPr>
            <a:spLocks noGrp="1" noChangeArrowheads="1"/>
          </p:cNvSpPr>
          <p:nvPr>
            <p:ph type="title"/>
          </p:nvPr>
        </p:nvSpPr>
        <p:spPr>
          <a:xfrm>
            <a:off x="457200" y="320938"/>
            <a:ext cx="8229600"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that word you know, which was proclaimed throughout all Judea, and began from Galilee after the baptism which John preached: how God anointed Jesus of Nazareth with the Holy Spirit and with power, who went about doing good and healing all who were oppressed by the devil, for God was with Him."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Acts 10:37-38</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30" name="Rectangle 2">
            <a:extLst>
              <a:ext uri="{FF2B5EF4-FFF2-40B4-BE49-F238E27FC236}">
                <a16:creationId xmlns:a16="http://schemas.microsoft.com/office/drawing/2014/main" id="{9C0F9E07-49F4-4AE7-B00D-7A5880B3F215}"/>
              </a:ext>
            </a:extLst>
          </p:cNvPr>
          <p:cNvSpPr txBox="1">
            <a:spLocks noChangeArrowheads="1"/>
          </p:cNvSpPr>
          <p:nvPr/>
        </p:nvSpPr>
        <p:spPr bwMode="auto">
          <a:xfrm>
            <a:off x="344597" y="2778307"/>
            <a:ext cx="8310990" cy="1393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 </a:t>
            </a:r>
            <a:r>
              <a:rPr lang="en-US" altLang="en-US" sz="8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 </a:t>
            </a:r>
            <a:r>
              <a:rPr lang="en-US" altLang="en-US" sz="42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God anointed Jesus of Nazareth with the Holy Spirit and with power</a:t>
            </a:r>
            <a:endParaRPr lang="en-US" altLang="en-US" sz="4000" b="1" i="1" kern="0" dirty="0">
              <a:ln w="17780" cmpd="sng">
                <a:noFill/>
                <a:prstDash val="solid"/>
                <a:miter lim="800000"/>
              </a:ln>
              <a:solidFill>
                <a:srgbClr val="321E0A"/>
              </a:solidFill>
              <a:effectLst>
                <a:glow rad="88900">
                  <a:schemeClr val="tx1"/>
                </a:glow>
              </a:effectLst>
              <a:latin typeface="Calibri" panose="020F0502020204030204" pitchFamily="34" charset="0"/>
            </a:endParaRPr>
          </a:p>
        </p:txBody>
      </p:sp>
      <p:sp>
        <p:nvSpPr>
          <p:cNvPr id="31" name="Rectangle 2">
            <a:extLst>
              <a:ext uri="{FF2B5EF4-FFF2-40B4-BE49-F238E27FC236}">
                <a16:creationId xmlns:a16="http://schemas.microsoft.com/office/drawing/2014/main" id="{F2924207-A646-472B-A115-3235B67C8ED5}"/>
              </a:ext>
            </a:extLst>
          </p:cNvPr>
          <p:cNvSpPr txBox="1">
            <a:spLocks noChangeArrowheads="1"/>
          </p:cNvSpPr>
          <p:nvPr/>
        </p:nvSpPr>
        <p:spPr bwMode="auto">
          <a:xfrm>
            <a:off x="534270" y="2134433"/>
            <a:ext cx="20415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baptism</a:t>
            </a:r>
            <a:endParaRPr lang="en-US" altLang="en-US" sz="4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2" name="Rectangle 2">
            <a:extLst>
              <a:ext uri="{FF2B5EF4-FFF2-40B4-BE49-F238E27FC236}">
                <a16:creationId xmlns:a16="http://schemas.microsoft.com/office/drawing/2014/main" id="{EDE87E6F-009F-4D63-A5F3-100C078883F3}"/>
              </a:ext>
            </a:extLst>
          </p:cNvPr>
          <p:cNvSpPr txBox="1">
            <a:spLocks noChangeArrowheads="1"/>
          </p:cNvSpPr>
          <p:nvPr/>
        </p:nvSpPr>
        <p:spPr bwMode="auto">
          <a:xfrm>
            <a:off x="4419037" y="4072132"/>
            <a:ext cx="3125972" cy="732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doing good</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3" name="Rectangle 2">
            <a:extLst>
              <a:ext uri="{FF2B5EF4-FFF2-40B4-BE49-F238E27FC236}">
                <a16:creationId xmlns:a16="http://schemas.microsoft.com/office/drawing/2014/main" id="{FAD0468D-0968-4601-9A8F-706F1E42829A}"/>
              </a:ext>
            </a:extLst>
          </p:cNvPr>
          <p:cNvSpPr txBox="1">
            <a:spLocks noChangeArrowheads="1"/>
          </p:cNvSpPr>
          <p:nvPr/>
        </p:nvSpPr>
        <p:spPr bwMode="auto">
          <a:xfrm>
            <a:off x="3645218" y="5331619"/>
            <a:ext cx="4431030" cy="771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 was with Him</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4" name="Rectangle 9">
            <a:extLst>
              <a:ext uri="{FF2B5EF4-FFF2-40B4-BE49-F238E27FC236}">
                <a16:creationId xmlns:a16="http://schemas.microsoft.com/office/drawing/2014/main" id="{6D2BE6EA-786C-4610-9DC2-3BB397AD6C89}"/>
              </a:ext>
            </a:extLst>
          </p:cNvPr>
          <p:cNvSpPr>
            <a:spLocks noChangeArrowheads="1"/>
          </p:cNvSpPr>
          <p:nvPr/>
        </p:nvSpPr>
        <p:spPr bwMode="auto">
          <a:xfrm>
            <a:off x="3654265" y="5362039"/>
            <a:ext cx="1282065"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2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God</a:t>
            </a:r>
            <a:endParaRPr kumimoji="0" lang="en-US" sz="42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6394718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strVal val="#ppt_w+.3"/>
                                          </p:val>
                                        </p:tav>
                                        <p:tav tm="100000">
                                          <p:val>
                                            <p:strVal val="#ppt_w"/>
                                          </p:val>
                                        </p:tav>
                                      </p:tavLst>
                                    </p:anim>
                                    <p:anim calcmode="lin" valueType="num">
                                      <p:cBhvr>
                                        <p:cTn id="8" dur="1000" fill="hold"/>
                                        <p:tgtEl>
                                          <p:spTgt spid="29"/>
                                        </p:tgtEl>
                                        <p:attrNameLst>
                                          <p:attrName>ppt_h</p:attrName>
                                        </p:attrNameLst>
                                      </p:cBhvr>
                                      <p:tavLst>
                                        <p:tav tm="0">
                                          <p:val>
                                            <p:strVal val="#ppt_h"/>
                                          </p:val>
                                        </p:tav>
                                        <p:tav tm="100000">
                                          <p:val>
                                            <p:strVal val="#ppt_h"/>
                                          </p:val>
                                        </p:tav>
                                      </p:tavLst>
                                    </p:anim>
                                    <p:animEffect transition="in" filter="fade">
                                      <p:cBhvr>
                                        <p:cTn id="9" dur="1000"/>
                                        <p:tgtEl>
                                          <p:spTgt spid="29"/>
                                        </p:tgtEl>
                                      </p:cBhvr>
                                    </p:animEffect>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250"/>
                                        <p:tgtEl>
                                          <p:spTgt spid="31"/>
                                        </p:tgtEl>
                                      </p:cBhvr>
                                    </p:animEffect>
                                    <p:set>
                                      <p:cBhvr>
                                        <p:cTn id="13" dur="1" fill="hold">
                                          <p:stCondLst>
                                            <p:cond delay="249"/>
                                          </p:stCondLst>
                                        </p:cTn>
                                        <p:tgtEl>
                                          <p:spTgt spid="3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left)">
                                      <p:cBhvr>
                                        <p:cTn id="18" dur="500"/>
                                        <p:tgtEl>
                                          <p:spTgt spid="28"/>
                                        </p:tgtEl>
                                      </p:cBhvr>
                                    </p:animEffect>
                                  </p:childTnLst>
                                </p:cTn>
                              </p:par>
                              <p:par>
                                <p:cTn id="19" presetID="18" presetClass="emph" presetSubtype="0" fill="hold" grpId="1" nodeType="withEffect">
                                  <p:stCondLst>
                                    <p:cond delay="0"/>
                                  </p:stCondLst>
                                  <p:childTnLst>
                                    <p:set>
                                      <p:cBhvr override="childStyle">
                                        <p:cTn id="20" dur="500" fill="hold"/>
                                        <p:tgtEl>
                                          <p:spTgt spid="28"/>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left)">
                                      <p:cBhvr>
                                        <p:cTn id="23" dur="500"/>
                                        <p:tgtEl>
                                          <p:spTgt spid="32"/>
                                        </p:tgtEl>
                                      </p:cBhvr>
                                    </p:animEffect>
                                  </p:childTnLst>
                                </p:cTn>
                              </p:par>
                              <p:par>
                                <p:cTn id="24" presetID="22" presetClass="entr" presetSubtype="8" fill="hold" grpId="0" nodeType="withEffect">
                                  <p:stCondLst>
                                    <p:cond delay="40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par>
                                <p:cTn id="27" presetID="18" presetClass="emph" presetSubtype="0" fill="hold" grpId="1" nodeType="withEffect">
                                  <p:stCondLst>
                                    <p:cond delay="400"/>
                                  </p:stCondLst>
                                  <p:childTnLst>
                                    <p:set>
                                      <p:cBhvr override="childStyle">
                                        <p:cTn id="28" dur="500" fill="hold"/>
                                        <p:tgtEl>
                                          <p:spTgt spid="27"/>
                                        </p:tgtEl>
                                        <p:attrNameLst>
                                          <p:attrName>style.textDecorationUnderline</p:attrName>
                                        </p:attrNameLst>
                                      </p:cBhvr>
                                      <p:to>
                                        <p:strVal val="true"/>
                                      </p:to>
                                    </p:set>
                                  </p:childTnLst>
                                </p:cTn>
                              </p:par>
                              <p:par>
                                <p:cTn id="29" presetID="22" presetClass="entr" presetSubtype="8" fill="hold" grpId="0" nodeType="withEffect">
                                  <p:stCondLst>
                                    <p:cond delay="400"/>
                                  </p:stCondLst>
                                  <p:childTnLst>
                                    <p:set>
                                      <p:cBhvr>
                                        <p:cTn id="30" dur="1" fill="hold">
                                          <p:stCondLst>
                                            <p:cond delay="0"/>
                                          </p:stCondLst>
                                        </p:cTn>
                                        <p:tgtEl>
                                          <p:spTgt spid="33"/>
                                        </p:tgtEl>
                                        <p:attrNameLst>
                                          <p:attrName>style.visibility</p:attrName>
                                        </p:attrNameLst>
                                      </p:cBhvr>
                                      <p:to>
                                        <p:strVal val="visible"/>
                                      </p:to>
                                    </p:set>
                                    <p:animEffect transition="in" filter="wipe(left)">
                                      <p:cBhvr>
                                        <p:cTn id="31" dur="500"/>
                                        <p:tgtEl>
                                          <p:spTgt spid="33"/>
                                        </p:tgtEl>
                                      </p:cBhvr>
                                    </p:animEffect>
                                  </p:childTnLst>
                                </p:cTn>
                              </p:par>
                              <p:par>
                                <p:cTn id="32" presetID="0" presetClass="entr" presetSubtype="0" fill="hold" grpId="0" nodeType="withEffect">
                                  <p:stCondLst>
                                    <p:cond delay="750"/>
                                  </p:stCondLst>
                                  <p:iterate type="lt">
                                    <p:tmPct val="10000"/>
                                  </p:iterate>
                                  <p:childTnLst>
                                    <p:set>
                                      <p:cBhvr>
                                        <p:cTn id="33" dur="1" fill="hold">
                                          <p:stCondLst>
                                            <p:cond delay="0"/>
                                          </p:stCondLst>
                                        </p:cTn>
                                        <p:tgtEl>
                                          <p:spTgt spid="34"/>
                                        </p:tgtEl>
                                        <p:attrNameLst>
                                          <p:attrName>style.visibility</p:attrName>
                                        </p:attrNameLst>
                                      </p:cBhvr>
                                      <p:to>
                                        <p:strVal val="visible"/>
                                      </p:to>
                                    </p:set>
                                    <p:animEffect transition="in" filter="dissolve">
                                      <p:cBhvr>
                                        <p:cTn id="34" dur="500">
                                          <p:stCondLst>
                                            <p:cond delay="0"/>
                                          </p:stCondLst>
                                        </p:cTn>
                                        <p:tgtEl>
                                          <p:spTgt spid="34"/>
                                        </p:tgtEl>
                                      </p:cBhvr>
                                    </p:animEffect>
                                    <p:anim to="" calcmode="lin" valueType="num">
                                      <p:cBhvr>
                                        <p:cTn id="35" dur="500" fill="hold">
                                          <p:stCondLst>
                                            <p:cond delay="0"/>
                                          </p:stCondLst>
                                        </p:cTn>
                                        <p:tgtEl>
                                          <p:spTgt spid="34"/>
                                        </p:tgtEl>
                                        <p:attrNameLst>
                                          <p:attrName>ppt_w</p:attrName>
                                        </p:attrNameLst>
                                      </p:cBhvr>
                                      <p:tavLst>
                                        <p:tav tm="0">
                                          <p:val>
                                            <p:strVal val="#ppt_w*4"/>
                                          </p:val>
                                        </p:tav>
                                        <p:tav tm="100000">
                                          <p:val>
                                            <p:strVal val="#ppt_w"/>
                                          </p:val>
                                        </p:tav>
                                      </p:tavLst>
                                    </p:anim>
                                    <p:anim to="" calcmode="lin" valueType="num">
                                      <p:cBhvr>
                                        <p:cTn id="36" dur="500" fill="hold">
                                          <p:stCondLst>
                                            <p:cond delay="0"/>
                                          </p:stCondLst>
                                        </p:cTn>
                                        <p:tgtEl>
                                          <p:spTgt spid="34"/>
                                        </p:tgtEl>
                                        <p:attrNameLst>
                                          <p:attrName>ppt_h</p:attrName>
                                        </p:attrNameLst>
                                      </p:cBhvr>
                                      <p:tavLst>
                                        <p:tav tm="0">
                                          <p:val>
                                            <p:strVal val="#ppt_h*4"/>
                                          </p:val>
                                        </p:tav>
                                        <p:tav tm="100000">
                                          <p:val>
                                            <p:strVal val="#ppt_h"/>
                                          </p:val>
                                        </p:tav>
                                      </p:tavLst>
                                    </p:anim>
                                  </p:childTnLst>
                                </p:cTn>
                              </p:par>
                            </p:childTnLst>
                          </p:cTn>
                        </p:par>
                        <p:par>
                          <p:cTn id="37" fill="hold">
                            <p:stCondLst>
                              <p:cond delay="1350"/>
                            </p:stCondLst>
                            <p:childTnLst>
                              <p:par>
                                <p:cTn id="38" presetID="26" presetClass="emph" presetSubtype="0" fill="hold" grpId="1" nodeType="afterEffect">
                                  <p:stCondLst>
                                    <p:cond delay="0"/>
                                  </p:stCondLst>
                                  <p:iterate type="lt">
                                    <p:tmPct val="0"/>
                                  </p:iterate>
                                  <p:childTnLst>
                                    <p:animEffect transition="out" filter="fade">
                                      <p:cBhvr>
                                        <p:cTn id="39" dur="500" tmFilter="0, 0; .2, .5; .8, .5; 1, 0"/>
                                        <p:tgtEl>
                                          <p:spTgt spid="34"/>
                                        </p:tgtEl>
                                      </p:cBhvr>
                                    </p:animEffect>
                                    <p:animScale>
                                      <p:cBhvr>
                                        <p:cTn id="40" dur="250" autoRev="1" fill="hold"/>
                                        <p:tgtEl>
                                          <p:spTgt spid="34"/>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250"/>
                                        <p:tgtEl>
                                          <p:spTgt spid="30"/>
                                        </p:tgtEl>
                                      </p:cBhvr>
                                    </p:animEffect>
                                  </p:childTnLst>
                                </p:cTn>
                              </p:par>
                              <p:par>
                                <p:cTn id="46" presetID="23" presetClass="exit" presetSubtype="544" fill="hold" grpId="1" nodeType="withEffect">
                                  <p:stCondLst>
                                    <p:cond delay="250"/>
                                  </p:stCondLst>
                                  <p:childTnLst>
                                    <p:anim calcmode="lin" valueType="num">
                                      <p:cBhvr>
                                        <p:cTn id="47" dur="750"/>
                                        <p:tgtEl>
                                          <p:spTgt spid="29"/>
                                        </p:tgtEl>
                                        <p:attrNameLst>
                                          <p:attrName>ppt_w</p:attrName>
                                        </p:attrNameLst>
                                      </p:cBhvr>
                                      <p:tavLst>
                                        <p:tav tm="0">
                                          <p:val>
                                            <p:strVal val="ppt_w"/>
                                          </p:val>
                                        </p:tav>
                                        <p:tav tm="100000">
                                          <p:val>
                                            <p:fltVal val="0"/>
                                          </p:val>
                                        </p:tav>
                                      </p:tavLst>
                                    </p:anim>
                                    <p:anim calcmode="lin" valueType="num">
                                      <p:cBhvr>
                                        <p:cTn id="48" dur="750"/>
                                        <p:tgtEl>
                                          <p:spTgt spid="29"/>
                                        </p:tgtEl>
                                        <p:attrNameLst>
                                          <p:attrName>ppt_h</p:attrName>
                                        </p:attrNameLst>
                                      </p:cBhvr>
                                      <p:tavLst>
                                        <p:tav tm="0">
                                          <p:val>
                                            <p:strVal val="ppt_h"/>
                                          </p:val>
                                        </p:tav>
                                        <p:tav tm="100000">
                                          <p:val>
                                            <p:fltVal val="0"/>
                                          </p:val>
                                        </p:tav>
                                      </p:tavLst>
                                    </p:anim>
                                    <p:anim calcmode="lin" valueType="num">
                                      <p:cBhvr>
                                        <p:cTn id="49" dur="750"/>
                                        <p:tgtEl>
                                          <p:spTgt spid="29"/>
                                        </p:tgtEl>
                                        <p:attrNameLst>
                                          <p:attrName>ppt_x</p:attrName>
                                        </p:attrNameLst>
                                      </p:cBhvr>
                                      <p:tavLst>
                                        <p:tav tm="0">
                                          <p:val>
                                            <p:strVal val="ppt_x"/>
                                          </p:val>
                                        </p:tav>
                                        <p:tav tm="100000">
                                          <p:val>
                                            <p:fltVal val="0.5"/>
                                          </p:val>
                                        </p:tav>
                                      </p:tavLst>
                                    </p:anim>
                                    <p:anim calcmode="lin" valueType="num">
                                      <p:cBhvr>
                                        <p:cTn id="50" dur="750"/>
                                        <p:tgtEl>
                                          <p:spTgt spid="29"/>
                                        </p:tgtEl>
                                        <p:attrNameLst>
                                          <p:attrName>ppt_y</p:attrName>
                                        </p:attrNameLst>
                                      </p:cBhvr>
                                      <p:tavLst>
                                        <p:tav tm="0">
                                          <p:val>
                                            <p:strVal val="ppt_y"/>
                                          </p:val>
                                        </p:tav>
                                        <p:tav tm="100000">
                                          <p:val>
                                            <p:fltVal val="0.5"/>
                                          </p:val>
                                        </p:tav>
                                      </p:tavLst>
                                    </p:anim>
                                    <p:set>
                                      <p:cBhvr>
                                        <p:cTn id="51" dur="1" fill="hold">
                                          <p:stCondLst>
                                            <p:cond delay="749"/>
                                          </p:stCondLst>
                                        </p:cTn>
                                        <p:tgtEl>
                                          <p:spTgt spid="29"/>
                                        </p:tgtEl>
                                        <p:attrNameLst>
                                          <p:attrName>style.visibility</p:attrName>
                                        </p:attrNameLst>
                                      </p:cBhvr>
                                      <p:to>
                                        <p:strVal val="hidden"/>
                                      </p:to>
                                    </p:set>
                                  </p:childTnLst>
                                </p:cTn>
                              </p:par>
                              <p:par>
                                <p:cTn id="52" presetID="23" presetClass="exit" presetSubtype="544" fill="hold" grpId="2" nodeType="withEffect">
                                  <p:stCondLst>
                                    <p:cond delay="250"/>
                                  </p:stCondLst>
                                  <p:childTnLst>
                                    <p:anim calcmode="lin" valueType="num">
                                      <p:cBhvr>
                                        <p:cTn id="53" dur="750"/>
                                        <p:tgtEl>
                                          <p:spTgt spid="28"/>
                                        </p:tgtEl>
                                        <p:attrNameLst>
                                          <p:attrName>ppt_w</p:attrName>
                                        </p:attrNameLst>
                                      </p:cBhvr>
                                      <p:tavLst>
                                        <p:tav tm="0">
                                          <p:val>
                                            <p:strVal val="ppt_w"/>
                                          </p:val>
                                        </p:tav>
                                        <p:tav tm="100000">
                                          <p:val>
                                            <p:fltVal val="0"/>
                                          </p:val>
                                        </p:tav>
                                      </p:tavLst>
                                    </p:anim>
                                    <p:anim calcmode="lin" valueType="num">
                                      <p:cBhvr>
                                        <p:cTn id="54" dur="750"/>
                                        <p:tgtEl>
                                          <p:spTgt spid="28"/>
                                        </p:tgtEl>
                                        <p:attrNameLst>
                                          <p:attrName>ppt_h</p:attrName>
                                        </p:attrNameLst>
                                      </p:cBhvr>
                                      <p:tavLst>
                                        <p:tav tm="0">
                                          <p:val>
                                            <p:strVal val="ppt_h"/>
                                          </p:val>
                                        </p:tav>
                                        <p:tav tm="100000">
                                          <p:val>
                                            <p:fltVal val="0"/>
                                          </p:val>
                                        </p:tav>
                                      </p:tavLst>
                                    </p:anim>
                                    <p:anim calcmode="lin" valueType="num">
                                      <p:cBhvr>
                                        <p:cTn id="55" dur="750"/>
                                        <p:tgtEl>
                                          <p:spTgt spid="28"/>
                                        </p:tgtEl>
                                        <p:attrNameLst>
                                          <p:attrName>ppt_x</p:attrName>
                                        </p:attrNameLst>
                                      </p:cBhvr>
                                      <p:tavLst>
                                        <p:tav tm="0">
                                          <p:val>
                                            <p:strVal val="ppt_x"/>
                                          </p:val>
                                        </p:tav>
                                        <p:tav tm="100000">
                                          <p:val>
                                            <p:fltVal val="0.5"/>
                                          </p:val>
                                        </p:tav>
                                      </p:tavLst>
                                    </p:anim>
                                    <p:anim calcmode="lin" valueType="num">
                                      <p:cBhvr>
                                        <p:cTn id="56" dur="750"/>
                                        <p:tgtEl>
                                          <p:spTgt spid="28"/>
                                        </p:tgtEl>
                                        <p:attrNameLst>
                                          <p:attrName>ppt_y</p:attrName>
                                        </p:attrNameLst>
                                      </p:cBhvr>
                                      <p:tavLst>
                                        <p:tav tm="0">
                                          <p:val>
                                            <p:strVal val="ppt_y"/>
                                          </p:val>
                                        </p:tav>
                                        <p:tav tm="100000">
                                          <p:val>
                                            <p:fltVal val="0.5"/>
                                          </p:val>
                                        </p:tav>
                                      </p:tavLst>
                                    </p:anim>
                                    <p:set>
                                      <p:cBhvr>
                                        <p:cTn id="57" dur="1" fill="hold">
                                          <p:stCondLst>
                                            <p:cond delay="749"/>
                                          </p:stCondLst>
                                        </p:cTn>
                                        <p:tgtEl>
                                          <p:spTgt spid="28"/>
                                        </p:tgtEl>
                                        <p:attrNameLst>
                                          <p:attrName>style.visibility</p:attrName>
                                        </p:attrNameLst>
                                      </p:cBhvr>
                                      <p:to>
                                        <p:strVal val="hidden"/>
                                      </p:to>
                                    </p:set>
                                  </p:childTnLst>
                                </p:cTn>
                              </p:par>
                              <p:par>
                                <p:cTn id="58" presetID="23" presetClass="exit" presetSubtype="544" fill="hold" grpId="2" nodeType="withEffect">
                                  <p:stCondLst>
                                    <p:cond delay="250"/>
                                  </p:stCondLst>
                                  <p:iterate type="lt">
                                    <p:tmPct val="0"/>
                                  </p:iterate>
                                  <p:childTnLst>
                                    <p:anim calcmode="lin" valueType="num">
                                      <p:cBhvr>
                                        <p:cTn id="59" dur="750"/>
                                        <p:tgtEl>
                                          <p:spTgt spid="34"/>
                                        </p:tgtEl>
                                        <p:attrNameLst>
                                          <p:attrName>ppt_w</p:attrName>
                                        </p:attrNameLst>
                                      </p:cBhvr>
                                      <p:tavLst>
                                        <p:tav tm="0">
                                          <p:val>
                                            <p:strVal val="ppt_w"/>
                                          </p:val>
                                        </p:tav>
                                        <p:tav tm="100000">
                                          <p:val>
                                            <p:fltVal val="0"/>
                                          </p:val>
                                        </p:tav>
                                      </p:tavLst>
                                    </p:anim>
                                    <p:anim calcmode="lin" valueType="num">
                                      <p:cBhvr>
                                        <p:cTn id="60" dur="750"/>
                                        <p:tgtEl>
                                          <p:spTgt spid="34"/>
                                        </p:tgtEl>
                                        <p:attrNameLst>
                                          <p:attrName>ppt_h</p:attrName>
                                        </p:attrNameLst>
                                      </p:cBhvr>
                                      <p:tavLst>
                                        <p:tav tm="0">
                                          <p:val>
                                            <p:strVal val="ppt_h"/>
                                          </p:val>
                                        </p:tav>
                                        <p:tav tm="100000">
                                          <p:val>
                                            <p:fltVal val="0"/>
                                          </p:val>
                                        </p:tav>
                                      </p:tavLst>
                                    </p:anim>
                                    <p:anim calcmode="lin" valueType="num">
                                      <p:cBhvr>
                                        <p:cTn id="61" dur="750"/>
                                        <p:tgtEl>
                                          <p:spTgt spid="34"/>
                                        </p:tgtEl>
                                        <p:attrNameLst>
                                          <p:attrName>ppt_x</p:attrName>
                                        </p:attrNameLst>
                                      </p:cBhvr>
                                      <p:tavLst>
                                        <p:tav tm="0">
                                          <p:val>
                                            <p:strVal val="ppt_x"/>
                                          </p:val>
                                        </p:tav>
                                        <p:tav tm="100000">
                                          <p:val>
                                            <p:fltVal val="0.5"/>
                                          </p:val>
                                        </p:tav>
                                      </p:tavLst>
                                    </p:anim>
                                    <p:anim calcmode="lin" valueType="num">
                                      <p:cBhvr>
                                        <p:cTn id="62" dur="750"/>
                                        <p:tgtEl>
                                          <p:spTgt spid="34"/>
                                        </p:tgtEl>
                                        <p:attrNameLst>
                                          <p:attrName>ppt_y</p:attrName>
                                        </p:attrNameLst>
                                      </p:cBhvr>
                                      <p:tavLst>
                                        <p:tav tm="0">
                                          <p:val>
                                            <p:strVal val="ppt_y"/>
                                          </p:val>
                                        </p:tav>
                                        <p:tav tm="100000">
                                          <p:val>
                                            <p:fltVal val="0.5"/>
                                          </p:val>
                                        </p:tav>
                                      </p:tavLst>
                                    </p:anim>
                                    <p:set>
                                      <p:cBhvr>
                                        <p:cTn id="63" dur="1" fill="hold">
                                          <p:stCondLst>
                                            <p:cond delay="749"/>
                                          </p:stCondLst>
                                        </p:cTn>
                                        <p:tgtEl>
                                          <p:spTgt spid="34"/>
                                        </p:tgtEl>
                                        <p:attrNameLst>
                                          <p:attrName>style.visibility</p:attrName>
                                        </p:attrNameLst>
                                      </p:cBhvr>
                                      <p:to>
                                        <p:strVal val="hidden"/>
                                      </p:to>
                                    </p:set>
                                  </p:childTnLst>
                                </p:cTn>
                              </p:par>
                              <p:par>
                                <p:cTn id="64" presetID="23" presetClass="exit" presetSubtype="544" fill="hold" grpId="1" nodeType="withEffect">
                                  <p:stCondLst>
                                    <p:cond delay="250"/>
                                  </p:stCondLst>
                                  <p:childTnLst>
                                    <p:anim calcmode="lin" valueType="num">
                                      <p:cBhvr>
                                        <p:cTn id="65" dur="750"/>
                                        <p:tgtEl>
                                          <p:spTgt spid="32"/>
                                        </p:tgtEl>
                                        <p:attrNameLst>
                                          <p:attrName>ppt_w</p:attrName>
                                        </p:attrNameLst>
                                      </p:cBhvr>
                                      <p:tavLst>
                                        <p:tav tm="0">
                                          <p:val>
                                            <p:strVal val="ppt_w"/>
                                          </p:val>
                                        </p:tav>
                                        <p:tav tm="100000">
                                          <p:val>
                                            <p:fltVal val="0"/>
                                          </p:val>
                                        </p:tav>
                                      </p:tavLst>
                                    </p:anim>
                                    <p:anim calcmode="lin" valueType="num">
                                      <p:cBhvr>
                                        <p:cTn id="66" dur="750"/>
                                        <p:tgtEl>
                                          <p:spTgt spid="32"/>
                                        </p:tgtEl>
                                        <p:attrNameLst>
                                          <p:attrName>ppt_h</p:attrName>
                                        </p:attrNameLst>
                                      </p:cBhvr>
                                      <p:tavLst>
                                        <p:tav tm="0">
                                          <p:val>
                                            <p:strVal val="ppt_h"/>
                                          </p:val>
                                        </p:tav>
                                        <p:tav tm="100000">
                                          <p:val>
                                            <p:fltVal val="0"/>
                                          </p:val>
                                        </p:tav>
                                      </p:tavLst>
                                    </p:anim>
                                    <p:anim calcmode="lin" valueType="num">
                                      <p:cBhvr>
                                        <p:cTn id="67" dur="750"/>
                                        <p:tgtEl>
                                          <p:spTgt spid="32"/>
                                        </p:tgtEl>
                                        <p:attrNameLst>
                                          <p:attrName>ppt_x</p:attrName>
                                        </p:attrNameLst>
                                      </p:cBhvr>
                                      <p:tavLst>
                                        <p:tav tm="0">
                                          <p:val>
                                            <p:strVal val="ppt_x"/>
                                          </p:val>
                                        </p:tav>
                                        <p:tav tm="100000">
                                          <p:val>
                                            <p:fltVal val="0.5"/>
                                          </p:val>
                                        </p:tav>
                                      </p:tavLst>
                                    </p:anim>
                                    <p:anim calcmode="lin" valueType="num">
                                      <p:cBhvr>
                                        <p:cTn id="68" dur="750"/>
                                        <p:tgtEl>
                                          <p:spTgt spid="32"/>
                                        </p:tgtEl>
                                        <p:attrNameLst>
                                          <p:attrName>ppt_y</p:attrName>
                                        </p:attrNameLst>
                                      </p:cBhvr>
                                      <p:tavLst>
                                        <p:tav tm="0">
                                          <p:val>
                                            <p:strVal val="ppt_y"/>
                                          </p:val>
                                        </p:tav>
                                        <p:tav tm="100000">
                                          <p:val>
                                            <p:fltVal val="0.5"/>
                                          </p:val>
                                        </p:tav>
                                      </p:tavLst>
                                    </p:anim>
                                    <p:set>
                                      <p:cBhvr>
                                        <p:cTn id="69" dur="1" fill="hold">
                                          <p:stCondLst>
                                            <p:cond delay="749"/>
                                          </p:stCondLst>
                                        </p:cTn>
                                        <p:tgtEl>
                                          <p:spTgt spid="32"/>
                                        </p:tgtEl>
                                        <p:attrNameLst>
                                          <p:attrName>style.visibility</p:attrName>
                                        </p:attrNameLst>
                                      </p:cBhvr>
                                      <p:to>
                                        <p:strVal val="hidden"/>
                                      </p:to>
                                    </p:set>
                                  </p:childTnLst>
                                </p:cTn>
                              </p:par>
                              <p:par>
                                <p:cTn id="70" presetID="23" presetClass="exit" presetSubtype="544" fill="hold" grpId="2" nodeType="withEffect">
                                  <p:stCondLst>
                                    <p:cond delay="250"/>
                                  </p:stCondLst>
                                  <p:childTnLst>
                                    <p:anim calcmode="lin" valueType="num">
                                      <p:cBhvr>
                                        <p:cTn id="71" dur="750"/>
                                        <p:tgtEl>
                                          <p:spTgt spid="27"/>
                                        </p:tgtEl>
                                        <p:attrNameLst>
                                          <p:attrName>ppt_w</p:attrName>
                                        </p:attrNameLst>
                                      </p:cBhvr>
                                      <p:tavLst>
                                        <p:tav tm="0">
                                          <p:val>
                                            <p:strVal val="ppt_w"/>
                                          </p:val>
                                        </p:tav>
                                        <p:tav tm="100000">
                                          <p:val>
                                            <p:fltVal val="0"/>
                                          </p:val>
                                        </p:tav>
                                      </p:tavLst>
                                    </p:anim>
                                    <p:anim calcmode="lin" valueType="num">
                                      <p:cBhvr>
                                        <p:cTn id="72" dur="750"/>
                                        <p:tgtEl>
                                          <p:spTgt spid="27"/>
                                        </p:tgtEl>
                                        <p:attrNameLst>
                                          <p:attrName>ppt_h</p:attrName>
                                        </p:attrNameLst>
                                      </p:cBhvr>
                                      <p:tavLst>
                                        <p:tav tm="0">
                                          <p:val>
                                            <p:strVal val="ppt_h"/>
                                          </p:val>
                                        </p:tav>
                                        <p:tav tm="100000">
                                          <p:val>
                                            <p:fltVal val="0"/>
                                          </p:val>
                                        </p:tav>
                                      </p:tavLst>
                                    </p:anim>
                                    <p:anim calcmode="lin" valueType="num">
                                      <p:cBhvr>
                                        <p:cTn id="73" dur="750"/>
                                        <p:tgtEl>
                                          <p:spTgt spid="27"/>
                                        </p:tgtEl>
                                        <p:attrNameLst>
                                          <p:attrName>ppt_x</p:attrName>
                                        </p:attrNameLst>
                                      </p:cBhvr>
                                      <p:tavLst>
                                        <p:tav tm="0">
                                          <p:val>
                                            <p:strVal val="ppt_x"/>
                                          </p:val>
                                        </p:tav>
                                        <p:tav tm="100000">
                                          <p:val>
                                            <p:fltVal val="0.5"/>
                                          </p:val>
                                        </p:tav>
                                      </p:tavLst>
                                    </p:anim>
                                    <p:anim calcmode="lin" valueType="num">
                                      <p:cBhvr>
                                        <p:cTn id="74" dur="750"/>
                                        <p:tgtEl>
                                          <p:spTgt spid="27"/>
                                        </p:tgtEl>
                                        <p:attrNameLst>
                                          <p:attrName>ppt_y</p:attrName>
                                        </p:attrNameLst>
                                      </p:cBhvr>
                                      <p:tavLst>
                                        <p:tav tm="0">
                                          <p:val>
                                            <p:strVal val="ppt_y"/>
                                          </p:val>
                                        </p:tav>
                                        <p:tav tm="100000">
                                          <p:val>
                                            <p:fltVal val="0.5"/>
                                          </p:val>
                                        </p:tav>
                                      </p:tavLst>
                                    </p:anim>
                                    <p:set>
                                      <p:cBhvr>
                                        <p:cTn id="75" dur="1" fill="hold">
                                          <p:stCondLst>
                                            <p:cond delay="749"/>
                                          </p:stCondLst>
                                        </p:cTn>
                                        <p:tgtEl>
                                          <p:spTgt spid="27"/>
                                        </p:tgtEl>
                                        <p:attrNameLst>
                                          <p:attrName>style.visibility</p:attrName>
                                        </p:attrNameLst>
                                      </p:cBhvr>
                                      <p:to>
                                        <p:strVal val="hidden"/>
                                      </p:to>
                                    </p:set>
                                  </p:childTnLst>
                                </p:cTn>
                              </p:par>
                              <p:par>
                                <p:cTn id="76" presetID="23" presetClass="exit" presetSubtype="544" fill="hold" grpId="1" nodeType="withEffect">
                                  <p:stCondLst>
                                    <p:cond delay="250"/>
                                  </p:stCondLst>
                                  <p:childTnLst>
                                    <p:anim calcmode="lin" valueType="num">
                                      <p:cBhvr>
                                        <p:cTn id="77" dur="750"/>
                                        <p:tgtEl>
                                          <p:spTgt spid="33"/>
                                        </p:tgtEl>
                                        <p:attrNameLst>
                                          <p:attrName>ppt_w</p:attrName>
                                        </p:attrNameLst>
                                      </p:cBhvr>
                                      <p:tavLst>
                                        <p:tav tm="0">
                                          <p:val>
                                            <p:strVal val="ppt_w"/>
                                          </p:val>
                                        </p:tav>
                                        <p:tav tm="100000">
                                          <p:val>
                                            <p:fltVal val="0"/>
                                          </p:val>
                                        </p:tav>
                                      </p:tavLst>
                                    </p:anim>
                                    <p:anim calcmode="lin" valueType="num">
                                      <p:cBhvr>
                                        <p:cTn id="78" dur="750"/>
                                        <p:tgtEl>
                                          <p:spTgt spid="33"/>
                                        </p:tgtEl>
                                        <p:attrNameLst>
                                          <p:attrName>ppt_h</p:attrName>
                                        </p:attrNameLst>
                                      </p:cBhvr>
                                      <p:tavLst>
                                        <p:tav tm="0">
                                          <p:val>
                                            <p:strVal val="ppt_h"/>
                                          </p:val>
                                        </p:tav>
                                        <p:tav tm="100000">
                                          <p:val>
                                            <p:fltVal val="0"/>
                                          </p:val>
                                        </p:tav>
                                      </p:tavLst>
                                    </p:anim>
                                    <p:anim calcmode="lin" valueType="num">
                                      <p:cBhvr>
                                        <p:cTn id="79" dur="750"/>
                                        <p:tgtEl>
                                          <p:spTgt spid="33"/>
                                        </p:tgtEl>
                                        <p:attrNameLst>
                                          <p:attrName>ppt_x</p:attrName>
                                        </p:attrNameLst>
                                      </p:cBhvr>
                                      <p:tavLst>
                                        <p:tav tm="0">
                                          <p:val>
                                            <p:strVal val="ppt_x"/>
                                          </p:val>
                                        </p:tav>
                                        <p:tav tm="100000">
                                          <p:val>
                                            <p:fltVal val="0.5"/>
                                          </p:val>
                                        </p:tav>
                                      </p:tavLst>
                                    </p:anim>
                                    <p:anim calcmode="lin" valueType="num">
                                      <p:cBhvr>
                                        <p:cTn id="80" dur="750"/>
                                        <p:tgtEl>
                                          <p:spTgt spid="33"/>
                                        </p:tgtEl>
                                        <p:attrNameLst>
                                          <p:attrName>ppt_y</p:attrName>
                                        </p:attrNameLst>
                                      </p:cBhvr>
                                      <p:tavLst>
                                        <p:tav tm="0">
                                          <p:val>
                                            <p:strVal val="ppt_y"/>
                                          </p:val>
                                        </p:tav>
                                        <p:tav tm="100000">
                                          <p:val>
                                            <p:fltVal val="0.5"/>
                                          </p:val>
                                        </p:tav>
                                      </p:tavLst>
                                    </p:anim>
                                    <p:set>
                                      <p:cBhvr>
                                        <p:cTn id="81" dur="1" fill="hold">
                                          <p:stCondLst>
                                            <p:cond delay="74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27" grpId="2"/>
      <p:bldP spid="28" grpId="0"/>
      <p:bldP spid="28" grpId="1"/>
      <p:bldP spid="28" grpId="2"/>
      <p:bldP spid="29" grpId="0"/>
      <p:bldP spid="29" grpId="1"/>
      <p:bldP spid="30" grpId="0"/>
      <p:bldP spid="31" grpId="0"/>
      <p:bldP spid="32" grpId="0"/>
      <p:bldP spid="32" grpId="1"/>
      <p:bldP spid="33" grpId="0"/>
      <p:bldP spid="33" grpId="1"/>
      <p:bldP spid="34" grpId="0"/>
      <p:bldP spid="34" grpId="1"/>
      <p:bldP spid="34" grpId="2"/>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35D4B59-8928-4AC6-81E7-77CE43EF6E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16768" cy="1362575"/>
          </a:xfrm>
          <a:prstGeom prst="rect">
            <a:avLst/>
          </a:prstGeom>
        </p:spPr>
      </p:pic>
      <p:pic>
        <p:nvPicPr>
          <p:cNvPr id="5" name="Picture 1">
            <a:extLst>
              <a:ext uri="{FF2B5EF4-FFF2-40B4-BE49-F238E27FC236}">
                <a16:creationId xmlns:a16="http://schemas.microsoft.com/office/drawing/2014/main" id="{3938A169-A50A-418A-8695-FDFE3F5CED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6768" y="0"/>
            <a:ext cx="1826545" cy="1359568"/>
          </a:xfrm>
          <a:prstGeom prst="rect">
            <a:avLst/>
          </a:prstGeom>
        </p:spPr>
      </p:pic>
      <p:pic>
        <p:nvPicPr>
          <p:cNvPr id="6" name="Picture 1">
            <a:extLst>
              <a:ext uri="{FF2B5EF4-FFF2-40B4-BE49-F238E27FC236}">
                <a16:creationId xmlns:a16="http://schemas.microsoft.com/office/drawing/2014/main" id="{0781CF38-4D62-4765-AAB9-10F13F3728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3312" y="0"/>
            <a:ext cx="1833061" cy="1359568"/>
          </a:xfrm>
          <a:prstGeom prst="rect">
            <a:avLst/>
          </a:prstGeom>
        </p:spPr>
      </p:pic>
      <p:pic>
        <p:nvPicPr>
          <p:cNvPr id="7" name="Picture 1">
            <a:extLst>
              <a:ext uri="{FF2B5EF4-FFF2-40B4-BE49-F238E27FC236}">
                <a16:creationId xmlns:a16="http://schemas.microsoft.com/office/drawing/2014/main" id="{160EA7AB-47AD-41FE-982D-E878A5F607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6398" y="0"/>
            <a:ext cx="1828800" cy="1371600"/>
          </a:xfrm>
          <a:prstGeom prst="rect">
            <a:avLst/>
          </a:prstGeom>
        </p:spPr>
      </p:pic>
      <p:pic>
        <p:nvPicPr>
          <p:cNvPr id="8" name="Picture 1">
            <a:extLst>
              <a:ext uri="{FF2B5EF4-FFF2-40B4-BE49-F238E27FC236}">
                <a16:creationId xmlns:a16="http://schemas.microsoft.com/office/drawing/2014/main" id="{467ABAB5-5151-4B3F-A7EA-18AB3EF7CC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5200" y="0"/>
            <a:ext cx="1828800" cy="1371600"/>
          </a:xfrm>
          <a:prstGeom prst="rect">
            <a:avLst/>
          </a:prstGeom>
        </p:spPr>
      </p:pic>
      <p:pic>
        <p:nvPicPr>
          <p:cNvPr id="9" name="Picture 1">
            <a:extLst>
              <a:ext uri="{FF2B5EF4-FFF2-40B4-BE49-F238E27FC236}">
                <a16:creationId xmlns:a16="http://schemas.microsoft.com/office/drawing/2014/main" id="{758B7484-66D9-4FAE-9E60-9197CC86970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354553"/>
            <a:ext cx="1816768" cy="1387392"/>
          </a:xfrm>
          <a:prstGeom prst="rect">
            <a:avLst/>
          </a:prstGeom>
        </p:spPr>
      </p:pic>
      <p:pic>
        <p:nvPicPr>
          <p:cNvPr id="10" name="Picture 2">
            <a:extLst>
              <a:ext uri="{FF2B5EF4-FFF2-40B4-BE49-F238E27FC236}">
                <a16:creationId xmlns:a16="http://schemas.microsoft.com/office/drawing/2014/main" id="{7A51E013-2B6B-4A27-B3B4-64B255F0109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04989" y="1354552"/>
            <a:ext cx="1833510" cy="1400679"/>
          </a:xfrm>
          <a:prstGeom prst="rect">
            <a:avLst/>
          </a:prstGeom>
        </p:spPr>
      </p:pic>
      <p:pic>
        <p:nvPicPr>
          <p:cNvPr id="11" name="Picture 1">
            <a:extLst>
              <a:ext uri="{FF2B5EF4-FFF2-40B4-BE49-F238E27FC236}">
                <a16:creationId xmlns:a16="http://schemas.microsoft.com/office/drawing/2014/main" id="{9DA4415D-3482-4333-B74E-67E9A580D84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36542" y="1354553"/>
            <a:ext cx="1851528" cy="1388646"/>
          </a:xfrm>
          <a:prstGeom prst="rect">
            <a:avLst/>
          </a:prstGeom>
        </p:spPr>
      </p:pic>
      <p:pic>
        <p:nvPicPr>
          <p:cNvPr id="12" name="Picture 1">
            <a:extLst>
              <a:ext uri="{FF2B5EF4-FFF2-40B4-BE49-F238E27FC236}">
                <a16:creationId xmlns:a16="http://schemas.microsoft.com/office/drawing/2014/main" id="{1F808973-492D-4B17-9ED2-C273B142C79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21886" y="1354553"/>
            <a:ext cx="1822114" cy="1400679"/>
          </a:xfrm>
          <a:prstGeom prst="rect">
            <a:avLst/>
          </a:prstGeom>
        </p:spPr>
      </p:pic>
      <p:pic>
        <p:nvPicPr>
          <p:cNvPr id="13" name="Picture 1">
            <a:extLst>
              <a:ext uri="{FF2B5EF4-FFF2-40B4-BE49-F238E27FC236}">
                <a16:creationId xmlns:a16="http://schemas.microsoft.com/office/drawing/2014/main" id="{A45FEC81-B1A1-4FB7-ABE1-1F794C4F385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236" t="1288" r="2979" b="6216"/>
          <a:stretch/>
        </p:blipFill>
        <p:spPr>
          <a:xfrm>
            <a:off x="0" y="2740676"/>
            <a:ext cx="1808747" cy="1374124"/>
          </a:xfrm>
          <a:prstGeom prst="rect">
            <a:avLst/>
          </a:prstGeom>
        </p:spPr>
      </p:pic>
      <p:pic>
        <p:nvPicPr>
          <p:cNvPr id="14" name="Picture 1">
            <a:extLst>
              <a:ext uri="{FF2B5EF4-FFF2-40B4-BE49-F238E27FC236}">
                <a16:creationId xmlns:a16="http://schemas.microsoft.com/office/drawing/2014/main" id="{74B76812-2EF3-4304-A4D0-6A0A6740A13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02733" y="2740675"/>
            <a:ext cx="1828466" cy="1378887"/>
          </a:xfrm>
          <a:prstGeom prst="rect">
            <a:avLst/>
          </a:prstGeom>
        </p:spPr>
      </p:pic>
      <p:pic>
        <p:nvPicPr>
          <p:cNvPr id="15" name="Picture 2">
            <a:extLst>
              <a:ext uri="{FF2B5EF4-FFF2-40B4-BE49-F238E27FC236}">
                <a16:creationId xmlns:a16="http://schemas.microsoft.com/office/drawing/2014/main" id="{38A685D0-0ACB-4B3D-8001-6B6944DFB06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28524" y="2740676"/>
            <a:ext cx="1848207" cy="1386155"/>
          </a:xfrm>
          <a:prstGeom prst="rect">
            <a:avLst/>
          </a:prstGeom>
        </p:spPr>
      </p:pic>
      <p:pic>
        <p:nvPicPr>
          <p:cNvPr id="16" name="Picture 1">
            <a:extLst>
              <a:ext uri="{FF2B5EF4-FFF2-40B4-BE49-F238E27FC236}">
                <a16:creationId xmlns:a16="http://schemas.microsoft.com/office/drawing/2014/main" id="{063FF676-6D7F-43FF-A3D9-CCB82835F3D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76375" y="2740676"/>
            <a:ext cx="1843504" cy="1382628"/>
          </a:xfrm>
          <a:prstGeom prst="rect">
            <a:avLst/>
          </a:prstGeom>
        </p:spPr>
      </p:pic>
      <p:pic>
        <p:nvPicPr>
          <p:cNvPr id="17" name="Picture 1">
            <a:extLst>
              <a:ext uri="{FF2B5EF4-FFF2-40B4-BE49-F238E27FC236}">
                <a16:creationId xmlns:a16="http://schemas.microsoft.com/office/drawing/2014/main" id="{76C21DB8-A8CE-48C2-AC42-45517847E9C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287128" y="2757488"/>
            <a:ext cx="1856873" cy="1363813"/>
          </a:xfrm>
          <a:prstGeom prst="rect">
            <a:avLst/>
          </a:prstGeom>
        </p:spPr>
      </p:pic>
      <p:pic>
        <p:nvPicPr>
          <p:cNvPr id="19" name="Picture 1">
            <a:extLst>
              <a:ext uri="{FF2B5EF4-FFF2-40B4-BE49-F238E27FC236}">
                <a16:creationId xmlns:a16="http://schemas.microsoft.com/office/drawing/2014/main" id="{3A72C74E-8A06-47B3-B711-8FB165BABD6A}"/>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3409"/>
          <a:stretch/>
        </p:blipFill>
        <p:spPr>
          <a:xfrm>
            <a:off x="-1" y="5462337"/>
            <a:ext cx="1840833" cy="1395663"/>
          </a:xfrm>
          <a:prstGeom prst="rect">
            <a:avLst/>
          </a:prstGeom>
        </p:spPr>
      </p:pic>
      <p:pic>
        <p:nvPicPr>
          <p:cNvPr id="20" name="Picture 1">
            <a:extLst>
              <a:ext uri="{FF2B5EF4-FFF2-40B4-BE49-F238E27FC236}">
                <a16:creationId xmlns:a16="http://schemas.microsoft.com/office/drawing/2014/main" id="{FE1448E3-3182-4976-889A-07EC4B333C7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484394" y="1354553"/>
            <a:ext cx="1846180" cy="1400679"/>
          </a:xfrm>
          <a:prstGeom prst="rect">
            <a:avLst/>
          </a:prstGeom>
        </p:spPr>
      </p:pic>
      <p:pic>
        <p:nvPicPr>
          <p:cNvPr id="21" name="Picture 1">
            <a:extLst>
              <a:ext uri="{FF2B5EF4-FFF2-40B4-BE49-F238E27FC236}">
                <a16:creationId xmlns:a16="http://schemas.microsoft.com/office/drawing/2014/main" id="{E8449AB1-DADC-435F-B0AC-7C82BE7988D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 y="4114800"/>
            <a:ext cx="1840431" cy="1359568"/>
          </a:xfrm>
          <a:prstGeom prst="rect">
            <a:avLst/>
          </a:prstGeom>
        </p:spPr>
      </p:pic>
      <p:pic>
        <p:nvPicPr>
          <p:cNvPr id="22" name="Picture 1">
            <a:extLst>
              <a:ext uri="{FF2B5EF4-FFF2-40B4-BE49-F238E27FC236}">
                <a16:creationId xmlns:a16="http://schemas.microsoft.com/office/drawing/2014/main" id="{D2626398-6F2B-4D8F-B58E-5203AF6AA7DA}"/>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t="29767"/>
          <a:stretch/>
        </p:blipFill>
        <p:spPr>
          <a:xfrm>
            <a:off x="7291137" y="4130840"/>
            <a:ext cx="1852863" cy="1389647"/>
          </a:xfrm>
          <a:prstGeom prst="rect">
            <a:avLst/>
          </a:prstGeom>
        </p:spPr>
      </p:pic>
      <p:pic>
        <p:nvPicPr>
          <p:cNvPr id="23" name="Picture 1">
            <a:extLst>
              <a:ext uri="{FF2B5EF4-FFF2-40B4-BE49-F238E27FC236}">
                <a16:creationId xmlns:a16="http://schemas.microsoft.com/office/drawing/2014/main" id="{8F81B9A5-B1D9-42B1-99E7-42C0BF0B011B}"/>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279105" y="5510464"/>
            <a:ext cx="1864895" cy="1347536"/>
          </a:xfrm>
          <a:prstGeom prst="rect">
            <a:avLst/>
          </a:prstGeom>
        </p:spPr>
      </p:pic>
      <p:pic>
        <p:nvPicPr>
          <p:cNvPr id="24" name="Picture 1">
            <a:extLst>
              <a:ext uri="{FF2B5EF4-FFF2-40B4-BE49-F238E27FC236}">
                <a16:creationId xmlns:a16="http://schemas.microsoft.com/office/drawing/2014/main" id="{2FF3D976-FD47-4E01-9693-1DC77EF518E3}"/>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833564" y="4114800"/>
            <a:ext cx="2774532" cy="2743200"/>
          </a:xfrm>
          <a:prstGeom prst="rect">
            <a:avLst/>
          </a:prstGeom>
        </p:spPr>
      </p:pic>
      <p:pic>
        <p:nvPicPr>
          <p:cNvPr id="25" name="Picture 1">
            <a:extLst>
              <a:ext uri="{FF2B5EF4-FFF2-40B4-BE49-F238E27FC236}">
                <a16:creationId xmlns:a16="http://schemas.microsoft.com/office/drawing/2014/main" id="{EE0E2FD2-F734-471B-B989-491F92A21CB3}"/>
              </a:ext>
            </a:extLst>
          </p:cNvPr>
          <p:cNvPicPr>
            <a:picLocks noChangeAspect="1"/>
          </p:cNvPicPr>
          <p:nvPr/>
        </p:nvPicPr>
        <p:blipFill rotWithShape="1">
          <a:blip r:embed="rId22">
            <a:extLst>
              <a:ext uri="{28A0092B-C50C-407E-A947-70E740481C1C}">
                <a14:useLocalDpi xmlns:a14="http://schemas.microsoft.com/office/drawing/2010/main" val="0"/>
              </a:ext>
            </a:extLst>
          </a:blip>
          <a:srcRect b="40389"/>
          <a:stretch/>
        </p:blipFill>
        <p:spPr>
          <a:xfrm>
            <a:off x="4608094" y="4114800"/>
            <a:ext cx="2684044" cy="2743200"/>
          </a:xfrm>
          <a:prstGeom prst="rect">
            <a:avLst/>
          </a:prstGeom>
        </p:spPr>
      </p:pic>
    </p:spTree>
    <p:extLst>
      <p:ext uri="{BB962C8B-B14F-4D97-AF65-F5344CB8AC3E}">
        <p14:creationId xmlns:p14="http://schemas.microsoft.com/office/powerpoint/2010/main" val="2991345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All passed through the sea / baptized into Moses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John spoke baptism of repentance/remission of sins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t>
            </a:r>
            <a:r>
              <a:rPr lang="es-ES" b="1" dirty="0" err="1">
                <a:ln w="3175">
                  <a:solidFill>
                    <a:srgbClr val="FF0000"/>
                  </a:solidFill>
                </a:ln>
                <a:solidFill>
                  <a:srgbClr val="FFFF00"/>
                </a:solidFill>
                <a:effectLst>
                  <a:glow rad="88900">
                    <a:schemeClr val="tx1">
                      <a:alpha val="80000"/>
                    </a:schemeClr>
                  </a:glow>
                </a:effectLst>
                <a:latin typeface="Calibri" panose="020F0502020204030204" pitchFamily="34" charset="0"/>
              </a:rPr>
              <a:t>Jerusalem</a:t>
            </a:r>
            <a:r>
              <a:rPr lang="es-ES" b="1" dirty="0">
                <a:ln w="3175">
                  <a:solidFill>
                    <a:srgbClr val="FF0000"/>
                  </a:solidFill>
                </a:ln>
                <a:solidFill>
                  <a:srgbClr val="FFFF00"/>
                </a:solidFill>
                <a:effectLst>
                  <a:glow rad="88900">
                    <a:schemeClr val="tx1">
                      <a:alpha val="80000"/>
                    </a:schemeClr>
                  </a:glow>
                </a:effectLst>
                <a:latin typeface="Calibri" panose="020F0502020204030204" pitchFamily="34" charset="0"/>
              </a:rPr>
              <a:t>, </a:t>
            </a:r>
            <a:r>
              <a:rPr lang="es-ES" b="1" dirty="0" err="1">
                <a:ln w="3175">
                  <a:solidFill>
                    <a:srgbClr val="FF0000"/>
                  </a:solidFill>
                </a:ln>
                <a:solidFill>
                  <a:srgbClr val="FFFF00"/>
                </a:solidFill>
                <a:effectLst>
                  <a:glow rad="88900">
                    <a:schemeClr val="tx1">
                      <a:alpha val="80000"/>
                    </a:schemeClr>
                  </a:glow>
                </a:effectLst>
                <a:latin typeface="Calibri" panose="020F0502020204030204" pitchFamily="34" charset="0"/>
              </a:rPr>
              <a:t>all</a:t>
            </a:r>
            <a:r>
              <a:rPr lang="es-ES" b="1" dirty="0">
                <a:ln w="3175">
                  <a:solidFill>
                    <a:srgbClr val="FF0000"/>
                  </a:solidFill>
                </a:ln>
                <a:solidFill>
                  <a:srgbClr val="FFFF00"/>
                </a:solidFill>
                <a:effectLst>
                  <a:glow rad="88900">
                    <a:schemeClr val="tx1">
                      <a:alpha val="80000"/>
                    </a:schemeClr>
                  </a:glow>
                </a:effectLst>
                <a:latin typeface="Calibri" panose="020F0502020204030204" pitchFamily="34" charset="0"/>
              </a:rPr>
              <a:t> Judea, etc., </a:t>
            </a:r>
            <a:r>
              <a:rPr lang="es-ES" b="1" dirty="0" err="1">
                <a:ln w="3175">
                  <a:solidFill>
                    <a:srgbClr val="FF0000"/>
                  </a:solidFill>
                </a:ln>
                <a:solidFill>
                  <a:srgbClr val="FFFF00"/>
                </a:solidFill>
                <a:effectLst>
                  <a:glow rad="88900">
                    <a:schemeClr val="tx1">
                      <a:alpha val="80000"/>
                    </a:schemeClr>
                  </a:glow>
                </a:effectLst>
                <a:latin typeface="Calibri" panose="020F0502020204030204" pitchFamily="34" charset="0"/>
              </a:rPr>
              <a:t>were</a:t>
            </a:r>
            <a:r>
              <a:rPr lang="es-ES" b="1" dirty="0">
                <a:ln w="3175">
                  <a:solidFill>
                    <a:srgbClr val="FF0000"/>
                  </a:solidFill>
                </a:ln>
                <a:solidFill>
                  <a:srgbClr val="FFFF00"/>
                </a:solidFill>
                <a:effectLst>
                  <a:glow rad="88900">
                    <a:schemeClr val="tx1">
                      <a:alpha val="80000"/>
                    </a:schemeClr>
                  </a:glow>
                </a:effectLst>
                <a:latin typeface="Calibri" panose="020F0502020204030204" pitchFamily="34" charset="0"/>
              </a:rPr>
              <a:t> </a:t>
            </a:r>
            <a:r>
              <a:rPr lang="es-ES" b="1" dirty="0" err="1">
                <a:ln w="3175">
                  <a:solidFill>
                    <a:srgbClr val="FF0000"/>
                  </a:solidFill>
                </a:ln>
                <a:solidFill>
                  <a:srgbClr val="FFFF00"/>
                </a:solidFill>
                <a:effectLst>
                  <a:glow rad="88900">
                    <a:schemeClr val="tx1">
                      <a:alpha val="80000"/>
                    </a:schemeClr>
                  </a:glow>
                </a:effectLst>
                <a:latin typeface="Calibri" panose="020F0502020204030204" pitchFamily="34" charset="0"/>
              </a:rPr>
              <a:t>baptized</a:t>
            </a:r>
            <a:r>
              <a:rPr lang="es-ES" b="1" dirty="0">
                <a:ln w="3175">
                  <a:solidFill>
                    <a:srgbClr val="FF0000"/>
                  </a:solidFill>
                </a:ln>
                <a:solidFill>
                  <a:srgbClr val="FFFF00"/>
                </a:solidFill>
                <a:effectLst>
                  <a:glow rad="88900">
                    <a:schemeClr val="tx1">
                      <a:alpha val="80000"/>
                    </a:schemeClr>
                  </a:glow>
                </a:effectLst>
                <a:latin typeface="Calibri" panose="020F0502020204030204" pitchFamily="34" charset="0"/>
              </a:rPr>
              <a:t> </a:t>
            </a:r>
            <a:r>
              <a:rPr lang="es-ES" b="1" dirty="0" err="1">
                <a:ln w="3175">
                  <a:solidFill>
                    <a:srgbClr val="FF0000"/>
                  </a:solidFill>
                </a:ln>
                <a:solidFill>
                  <a:srgbClr val="FFFF00"/>
                </a:solidFill>
                <a:effectLst>
                  <a:glow rad="88900">
                    <a:schemeClr val="tx1">
                      <a:alpha val="80000"/>
                    </a:schemeClr>
                  </a:glow>
                </a:effectLst>
                <a:latin typeface="Calibri" panose="020F0502020204030204" pitchFamily="34" charset="0"/>
              </a:rPr>
              <a:t>by</a:t>
            </a:r>
            <a:r>
              <a:rPr lang="es-ES" b="1" dirty="0">
                <a:ln w="3175">
                  <a:solidFill>
                    <a:srgbClr val="FF0000"/>
                  </a:solidFill>
                </a:ln>
                <a:solidFill>
                  <a:srgbClr val="FFFF00"/>
                </a:solidFill>
                <a:effectLst>
                  <a:glow rad="88900">
                    <a:schemeClr val="tx1">
                      <a:alpha val="80000"/>
                    </a:schemeClr>
                  </a:glow>
                </a:effectLst>
                <a:latin typeface="Calibri" panose="020F0502020204030204" pitchFamily="34" charset="0"/>
              </a:rPr>
              <a:t> John</a:t>
            </a:r>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John baptized with water in view of Christ’s coming</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Jesus was baptized by John in the Jordan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John saw Spirit descending from heaven on Christ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Jesus baptizes with the Holy Spirit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After Christ baptized/John &amp; Jesus’ disciples baptize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Jesus’ disciples then baptized more than John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As promised, God raised up for Israel a Savior--Jesus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Baptism in Christ supersedes John’s baptism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John said we should believe on Christ after him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anointed Jesus with the Holy Spirit &amp; power</a:t>
            </a:r>
          </a:p>
        </p:txBody>
      </p:sp>
      <p:sp>
        <p:nvSpPr>
          <p:cNvPr id="5" name="Rectangle 4"/>
          <p:cNvSpPr>
            <a:spLocks noChangeArrowheads="1"/>
          </p:cNvSpPr>
          <p:nvPr/>
        </p:nvSpPr>
        <p:spPr bwMode="auto">
          <a:xfrm rot="21157696">
            <a:off x="394984" y="563132"/>
            <a:ext cx="8062747" cy="5299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800" b="1" spc="50" dirty="0">
                <a:ln w="11430"/>
                <a:blipFill>
                  <a:blip r:embed="rId4"/>
                  <a:tile tx="0" ty="0" sx="100000" sy="100000" flip="none" algn="tl"/>
                </a:blipFill>
                <a:effectLst>
                  <a:glow rad="63500">
                    <a:schemeClr val="tx1"/>
                  </a:glow>
                  <a:outerShdw blurRad="76200" dist="50800" dir="5400000" algn="tl" rotWithShape="0">
                    <a:srgbClr val="000000">
                      <a:alpha val="65000"/>
                    </a:srgbClr>
                  </a:outerShdw>
                </a:effectLst>
                <a:latin typeface="Calibri" panose="020F0502020204030204" pitchFamily="34" charset="0"/>
              </a:rPr>
              <a:t>Baptism is                a cleansing of        a soul from all previous sin</a:t>
            </a:r>
          </a:p>
        </p:txBody>
      </p:sp>
    </p:spTree>
    <p:extLst>
      <p:ext uri="{BB962C8B-B14F-4D97-AF65-F5344CB8AC3E}">
        <p14:creationId xmlns:p14="http://schemas.microsoft.com/office/powerpoint/2010/main" val="2872125208"/>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childTnLst>
                          </p:cTn>
                        </p:par>
                        <p:par>
                          <p:cTn id="96" fill="hold">
                            <p:stCondLst>
                              <p:cond delay="500"/>
                            </p:stCondLst>
                            <p:childTnLst>
                              <p:par>
                                <p:cTn id="97" presetID="0" presetClass="entr" presetSubtype="0" fill="hold" grpId="0" nodeType="afterEffect">
                                  <p:stCondLst>
                                    <p:cond delay="100"/>
                                  </p:stCondLst>
                                  <p:childTnLst>
                                    <p:set>
                                      <p:cBhvr>
                                        <p:cTn id="98" dur="1" fill="hold">
                                          <p:stCondLst>
                                            <p:cond delay="0"/>
                                          </p:stCondLst>
                                        </p:cTn>
                                        <p:tgtEl>
                                          <p:spTgt spid="5"/>
                                        </p:tgtEl>
                                        <p:attrNameLst>
                                          <p:attrName>style.visibility</p:attrName>
                                        </p:attrNameLst>
                                      </p:cBhvr>
                                      <p:to>
                                        <p:strVal val="visible"/>
                                      </p:to>
                                    </p:set>
                                    <p:animEffect transition="in" filter="dissolve">
                                      <p:cBhvr>
                                        <p:cTn id="99" dur="1250">
                                          <p:stCondLst>
                                            <p:cond delay="0"/>
                                          </p:stCondLst>
                                        </p:cTn>
                                        <p:tgtEl>
                                          <p:spTgt spid="5"/>
                                        </p:tgtEl>
                                      </p:cBhvr>
                                    </p:animEffect>
                                    <p:anim to="" calcmode="lin" valueType="num">
                                      <p:cBhvr>
                                        <p:cTn id="100"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1"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2" fill="hold">
                      <p:stCondLst>
                        <p:cond delay="indefinite"/>
                      </p:stCondLst>
                      <p:childTnLst>
                        <p:par>
                          <p:cTn id="103" fill="hold">
                            <p:stCondLst>
                              <p:cond delay="0"/>
                            </p:stCondLst>
                            <p:childTnLst>
                              <p:par>
                                <p:cTn id="104" presetID="3" presetClass="emph" presetSubtype="10" fill="hold" grpId="1" nodeType="clickEffect">
                                  <p:stCondLst>
                                    <p:cond delay="0"/>
                                  </p:stCondLst>
                                  <p:childTnLst>
                                    <p:animClr clrSpc="hsl" dir="ccw">
                                      <p:cBhvr override="childStyle">
                                        <p:cTn id="105" dur="2000" fill="hold"/>
                                        <p:tgtEl>
                                          <p:spTgt spid="4">
                                            <p:txEl>
                                              <p:pRg st="0" end="0"/>
                                            </p:txEl>
                                          </p:spTgt>
                                        </p:tgtEl>
                                        <p:attrNameLst>
                                          <p:attrName>style.color</p:attrName>
                                        </p:attrNameLst>
                                      </p:cBhvr>
                                      <p:to>
                                        <a:srgbClr val="FFFF00"/>
                                      </p:to>
                                    </p:animClr>
                                  </p:childTnLst>
                                </p:cTn>
                              </p:par>
                              <p:par>
                                <p:cTn id="106" presetID="3" presetClass="emph" presetSubtype="10" fill="hold" grpId="1" nodeType="withEffect">
                                  <p:stCondLst>
                                    <p:cond delay="0"/>
                                  </p:stCondLst>
                                  <p:childTnLst>
                                    <p:animClr clrSpc="hsl" dir="ccw">
                                      <p:cBhvr override="childStyle">
                                        <p:cTn id="107" dur="2000" fill="hold"/>
                                        <p:tgtEl>
                                          <p:spTgt spid="4">
                                            <p:txEl>
                                              <p:pRg st="1" end="1"/>
                                            </p:txEl>
                                          </p:spTgt>
                                        </p:tgtEl>
                                        <p:attrNameLst>
                                          <p:attrName>style.color</p:attrName>
                                        </p:attrNameLst>
                                      </p:cBhvr>
                                      <p:to>
                                        <a:srgbClr val="FFFF00"/>
                                      </p:to>
                                    </p:animClr>
                                  </p:childTnLst>
                                </p:cTn>
                              </p:par>
                              <p:par>
                                <p:cTn id="108" presetID="3" presetClass="emph" presetSubtype="10" fill="hold" grpId="1" nodeType="withEffect">
                                  <p:stCondLst>
                                    <p:cond delay="0"/>
                                  </p:stCondLst>
                                  <p:childTnLst>
                                    <p:animClr clrSpc="hsl" dir="ccw">
                                      <p:cBhvr override="childStyle">
                                        <p:cTn id="109" dur="2000" fill="hold"/>
                                        <p:tgtEl>
                                          <p:spTgt spid="4">
                                            <p:txEl>
                                              <p:pRg st="2" end="2"/>
                                            </p:txEl>
                                          </p:spTgt>
                                        </p:tgtEl>
                                        <p:attrNameLst>
                                          <p:attrName>style.color</p:attrName>
                                        </p:attrNameLst>
                                      </p:cBhvr>
                                      <p:to>
                                        <a:srgbClr val="FFFF00"/>
                                      </p:to>
                                    </p:animClr>
                                  </p:childTnLst>
                                </p:cTn>
                              </p:par>
                              <p:par>
                                <p:cTn id="110" presetID="3" presetClass="emph" presetSubtype="10" fill="hold" grpId="1" nodeType="withEffect">
                                  <p:stCondLst>
                                    <p:cond delay="0"/>
                                  </p:stCondLst>
                                  <p:childTnLst>
                                    <p:animClr clrSpc="hsl" dir="ccw">
                                      <p:cBhvr override="childStyle">
                                        <p:cTn id="111" dur="2000" fill="hold"/>
                                        <p:tgtEl>
                                          <p:spTgt spid="4">
                                            <p:txEl>
                                              <p:pRg st="3" end="3"/>
                                            </p:txEl>
                                          </p:spTgt>
                                        </p:tgtEl>
                                        <p:attrNameLst>
                                          <p:attrName>style.color</p:attrName>
                                        </p:attrNameLst>
                                      </p:cBhvr>
                                      <p:to>
                                        <a:srgbClr val="FFFF00"/>
                                      </p:to>
                                    </p:animClr>
                                  </p:childTnLst>
                                </p:cTn>
                              </p:par>
                              <p:par>
                                <p:cTn id="112" presetID="3" presetClass="emph" presetSubtype="10" fill="hold" grpId="1" nodeType="withEffect">
                                  <p:stCondLst>
                                    <p:cond delay="0"/>
                                  </p:stCondLst>
                                  <p:childTnLst>
                                    <p:animClr clrSpc="hsl" dir="ccw">
                                      <p:cBhvr override="childStyle">
                                        <p:cTn id="113" dur="2000" fill="hold"/>
                                        <p:tgtEl>
                                          <p:spTgt spid="4">
                                            <p:txEl>
                                              <p:pRg st="4" end="4"/>
                                            </p:txEl>
                                          </p:spTgt>
                                        </p:tgtEl>
                                        <p:attrNameLst>
                                          <p:attrName>style.color</p:attrName>
                                        </p:attrNameLst>
                                      </p:cBhvr>
                                      <p:to>
                                        <a:srgbClr val="FFFF00"/>
                                      </p:to>
                                    </p:animClr>
                                  </p:childTnLst>
                                </p:cTn>
                              </p:par>
                              <p:par>
                                <p:cTn id="114" presetID="3" presetClass="emph" presetSubtype="10" fill="hold" grpId="1" nodeType="withEffect">
                                  <p:stCondLst>
                                    <p:cond delay="0"/>
                                  </p:stCondLst>
                                  <p:childTnLst>
                                    <p:animClr clrSpc="hsl" dir="ccw">
                                      <p:cBhvr override="childStyle">
                                        <p:cTn id="115" dur="2000" fill="hold"/>
                                        <p:tgtEl>
                                          <p:spTgt spid="4">
                                            <p:txEl>
                                              <p:pRg st="5" end="5"/>
                                            </p:txEl>
                                          </p:spTgt>
                                        </p:tgtEl>
                                        <p:attrNameLst>
                                          <p:attrName>style.color</p:attrName>
                                        </p:attrNameLst>
                                      </p:cBhvr>
                                      <p:to>
                                        <a:srgbClr val="FFFF00"/>
                                      </p:to>
                                    </p:animClr>
                                  </p:childTnLst>
                                </p:cTn>
                              </p:par>
                              <p:par>
                                <p:cTn id="116" presetID="3" presetClass="emph" presetSubtype="10" fill="hold" grpId="1" nodeType="withEffect">
                                  <p:stCondLst>
                                    <p:cond delay="0"/>
                                  </p:stCondLst>
                                  <p:childTnLst>
                                    <p:animClr clrSpc="hsl" dir="ccw">
                                      <p:cBhvr override="childStyle">
                                        <p:cTn id="117" dur="2000" fill="hold"/>
                                        <p:tgtEl>
                                          <p:spTgt spid="4">
                                            <p:txEl>
                                              <p:pRg st="6" end="6"/>
                                            </p:txEl>
                                          </p:spTgt>
                                        </p:tgtEl>
                                        <p:attrNameLst>
                                          <p:attrName>style.color</p:attrName>
                                        </p:attrNameLst>
                                      </p:cBhvr>
                                      <p:to>
                                        <a:srgbClr val="FFFF00"/>
                                      </p:to>
                                    </p:animClr>
                                  </p:childTnLst>
                                </p:cTn>
                              </p:par>
                              <p:par>
                                <p:cTn id="118" presetID="3" presetClass="emph" presetSubtype="10" fill="hold" grpId="1" nodeType="withEffect">
                                  <p:stCondLst>
                                    <p:cond delay="0"/>
                                  </p:stCondLst>
                                  <p:childTnLst>
                                    <p:animClr clrSpc="hsl" dir="ccw">
                                      <p:cBhvr override="childStyle">
                                        <p:cTn id="119" dur="2000" fill="hold"/>
                                        <p:tgtEl>
                                          <p:spTgt spid="4">
                                            <p:txEl>
                                              <p:pRg st="7" end="7"/>
                                            </p:txEl>
                                          </p:spTgt>
                                        </p:tgtEl>
                                        <p:attrNameLst>
                                          <p:attrName>style.color</p:attrName>
                                        </p:attrNameLst>
                                      </p:cBhvr>
                                      <p:to>
                                        <a:srgbClr val="FFFF00"/>
                                      </p:to>
                                    </p:animClr>
                                  </p:childTnLst>
                                </p:cTn>
                              </p:par>
                              <p:par>
                                <p:cTn id="120" presetID="3" presetClass="emph" presetSubtype="10" fill="hold" grpId="1" nodeType="withEffect">
                                  <p:stCondLst>
                                    <p:cond delay="0"/>
                                  </p:stCondLst>
                                  <p:childTnLst>
                                    <p:animClr clrSpc="hsl" dir="ccw">
                                      <p:cBhvr override="childStyle">
                                        <p:cTn id="121" dur="2000" fill="hold"/>
                                        <p:tgtEl>
                                          <p:spTgt spid="4">
                                            <p:txEl>
                                              <p:pRg st="8" end="8"/>
                                            </p:txEl>
                                          </p:spTgt>
                                        </p:tgtEl>
                                        <p:attrNameLst>
                                          <p:attrName>style.color</p:attrName>
                                        </p:attrNameLst>
                                      </p:cBhvr>
                                      <p:to>
                                        <a:srgbClr val="FFFF00"/>
                                      </p:to>
                                    </p:animClr>
                                  </p:childTnLst>
                                </p:cTn>
                              </p:par>
                              <p:par>
                                <p:cTn id="122" presetID="3" presetClass="emph" presetSubtype="10" fill="hold" grpId="1" nodeType="withEffect">
                                  <p:stCondLst>
                                    <p:cond delay="0"/>
                                  </p:stCondLst>
                                  <p:childTnLst>
                                    <p:animClr clrSpc="hsl" dir="ccw">
                                      <p:cBhvr override="childStyle">
                                        <p:cTn id="123" dur="2000" fill="hold"/>
                                        <p:tgtEl>
                                          <p:spTgt spid="4">
                                            <p:txEl>
                                              <p:pRg st="9" end="9"/>
                                            </p:txEl>
                                          </p:spTgt>
                                        </p:tgtEl>
                                        <p:attrNameLst>
                                          <p:attrName>style.color</p:attrName>
                                        </p:attrNameLst>
                                      </p:cBhvr>
                                      <p:to>
                                        <a:srgbClr val="FFFF00"/>
                                      </p:to>
                                    </p:animClr>
                                  </p:childTnLst>
                                </p:cTn>
                              </p:par>
                              <p:par>
                                <p:cTn id="124" presetID="3" presetClass="emph" presetSubtype="10" fill="hold" grpId="1" nodeType="withEffect">
                                  <p:stCondLst>
                                    <p:cond delay="0"/>
                                  </p:stCondLst>
                                  <p:childTnLst>
                                    <p:animClr clrSpc="hsl" dir="ccw">
                                      <p:cBhvr override="childStyle">
                                        <p:cTn id="125" dur="2000" fill="hold"/>
                                        <p:tgtEl>
                                          <p:spTgt spid="4">
                                            <p:txEl>
                                              <p:pRg st="10" end="10"/>
                                            </p:txEl>
                                          </p:spTgt>
                                        </p:tgtEl>
                                        <p:attrNameLst>
                                          <p:attrName>style.color</p:attrName>
                                        </p:attrNameLst>
                                      </p:cBhvr>
                                      <p:to>
                                        <a:srgbClr val="FFFF00"/>
                                      </p:to>
                                    </p:animClr>
                                  </p:childTnLst>
                                </p:cTn>
                              </p:par>
                              <p:par>
                                <p:cTn id="126" presetID="3" presetClass="emph" presetSubtype="10" fill="hold" grpId="1" nodeType="withEffect">
                                  <p:stCondLst>
                                    <p:cond delay="0"/>
                                  </p:stCondLst>
                                  <p:childTnLst>
                                    <p:animClr clrSpc="hsl" dir="ccw">
                                      <p:cBhvr override="childStyle">
                                        <p:cTn id="127" dur="2000" fill="hold"/>
                                        <p:tgtEl>
                                          <p:spTgt spid="4">
                                            <p:txEl>
                                              <p:pRg st="11" end="11"/>
                                            </p:txEl>
                                          </p:spTgt>
                                        </p:tgtEl>
                                        <p:attrNameLst>
                                          <p:attrName>style.color</p:attrName>
                                        </p:attrNameLst>
                                      </p:cBhvr>
                                      <p:to>
                                        <a:srgbClr val="FFFF00"/>
                                      </p:to>
                                    </p:animClr>
                                  </p:childTnLst>
                                </p:cTn>
                              </p:par>
                              <p:par>
                                <p:cTn id="128" presetID="3" presetClass="emph" presetSubtype="10" fill="hold" grpId="1" nodeType="withEffect">
                                  <p:stCondLst>
                                    <p:cond delay="0"/>
                                  </p:stCondLst>
                                  <p:childTnLst>
                                    <p:animClr clrSpc="hsl" dir="ccw">
                                      <p:cBhvr override="childStyle">
                                        <p:cTn id="129" dur="2000" fill="hold"/>
                                        <p:tgtEl>
                                          <p:spTgt spid="4">
                                            <p:txEl>
                                              <p:pRg st="12" end="12"/>
                                            </p:txEl>
                                          </p:spTgt>
                                        </p:tgtEl>
                                        <p:attrNameLst>
                                          <p:attrName>style.color</p:attrName>
                                        </p:attrNameLst>
                                      </p:cBhvr>
                                      <p:to>
                                        <a:srgbClr val="FFFF00"/>
                                      </p:to>
                                    </p:animClr>
                                  </p:childTnLst>
                                </p:cTn>
                              </p:par>
                            </p:childTnLst>
                          </p:cTn>
                        </p:par>
                        <p:par>
                          <p:cTn id="130" fill="hold">
                            <p:stCondLst>
                              <p:cond delay="2000"/>
                            </p:stCondLst>
                            <p:childTnLst>
                              <p:par>
                                <p:cTn id="131" presetID="0" presetClass="exit" presetSubtype="0" fill="hold" grpId="1" nodeType="afterEffect">
                                  <p:stCondLst>
                                    <p:cond delay="300"/>
                                  </p:stCondLst>
                                  <p:childTnLst>
                                    <p:set>
                                      <p:cBhvr>
                                        <p:cTn id="132" dur="1" fill="hold">
                                          <p:stCondLst>
                                            <p:cond delay="1499"/>
                                          </p:stCondLst>
                                        </p:cTn>
                                        <p:tgtEl>
                                          <p:spTgt spid="5"/>
                                        </p:tgtEl>
                                        <p:attrNameLst>
                                          <p:attrName>style.visibility</p:attrName>
                                        </p:attrNameLst>
                                      </p:cBhvr>
                                      <p:to>
                                        <p:strVal val="hidden"/>
                                      </p:to>
                                    </p:set>
                                    <p:animEffect transition="out" filter="dissolve">
                                      <p:cBhvr>
                                        <p:cTn id="133" dur="1500">
                                          <p:stCondLst>
                                            <p:cond delay="0"/>
                                          </p:stCondLst>
                                        </p:cTn>
                                        <p:tgtEl>
                                          <p:spTgt spid="5"/>
                                        </p:tgtEl>
                                      </p:cBhvr>
                                    </p:animEffect>
                                    <p:anim to="" calcmode="lin" valueType="num">
                                      <p:cBhvr>
                                        <p:cTn id="134"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5"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6" fill="hold">
                            <p:stCondLst>
                              <p:cond delay="3800"/>
                            </p:stCondLst>
                            <p:childTnLst>
                              <p:par>
                                <p:cTn id="137" presetID="23" presetClass="exit" presetSubtype="32" fill="hold" nodeType="afterEffect">
                                  <p:stCondLst>
                                    <p:cond delay="0"/>
                                  </p:stCondLst>
                                  <p:childTnLst>
                                    <p:anim calcmode="lin" valueType="num">
                                      <p:cBhvr>
                                        <p:cTn id="138" dur="1750"/>
                                        <p:tgtEl>
                                          <p:spTgt spid="4">
                                            <p:txEl>
                                              <p:pRg st="0" end="0"/>
                                            </p:txEl>
                                          </p:spTgt>
                                        </p:tgtEl>
                                        <p:attrNameLst>
                                          <p:attrName>ppt_w</p:attrName>
                                        </p:attrNameLst>
                                      </p:cBhvr>
                                      <p:tavLst>
                                        <p:tav tm="0">
                                          <p:val>
                                            <p:strVal val="ppt_w"/>
                                          </p:val>
                                        </p:tav>
                                        <p:tav tm="100000">
                                          <p:val>
                                            <p:fltVal val="0"/>
                                          </p:val>
                                        </p:tav>
                                      </p:tavLst>
                                    </p:anim>
                                    <p:anim calcmode="lin" valueType="num">
                                      <p:cBhvr>
                                        <p:cTn id="139" dur="1750"/>
                                        <p:tgtEl>
                                          <p:spTgt spid="4">
                                            <p:txEl>
                                              <p:pRg st="0" end="0"/>
                                            </p:txEl>
                                          </p:spTgt>
                                        </p:tgtEl>
                                        <p:attrNameLst>
                                          <p:attrName>ppt_h</p:attrName>
                                        </p:attrNameLst>
                                      </p:cBhvr>
                                      <p:tavLst>
                                        <p:tav tm="0">
                                          <p:val>
                                            <p:strVal val="ppt_h"/>
                                          </p:val>
                                        </p:tav>
                                        <p:tav tm="100000">
                                          <p:val>
                                            <p:fltVal val="0"/>
                                          </p:val>
                                        </p:tav>
                                      </p:tavLst>
                                    </p:anim>
                                    <p:set>
                                      <p:cBhvr>
                                        <p:cTn id="140" dur="1" fill="hold">
                                          <p:stCondLst>
                                            <p:cond delay="1749"/>
                                          </p:stCondLst>
                                        </p:cTn>
                                        <p:tgtEl>
                                          <p:spTgt spid="4">
                                            <p:txEl>
                                              <p:pRg st="0" end="0"/>
                                            </p:txEl>
                                          </p:spTgt>
                                        </p:tgtEl>
                                        <p:attrNameLst>
                                          <p:attrName>style.visibility</p:attrName>
                                        </p:attrNameLst>
                                      </p:cBhvr>
                                      <p:to>
                                        <p:strVal val="hidden"/>
                                      </p:to>
                                    </p:set>
                                  </p:childTnLst>
                                </p:cTn>
                              </p:par>
                              <p:par>
                                <p:cTn id="141" presetID="23" presetClass="exit" presetSubtype="32" fill="hold" nodeType="withEffect">
                                  <p:stCondLst>
                                    <p:cond delay="0"/>
                                  </p:stCondLst>
                                  <p:childTnLst>
                                    <p:anim calcmode="lin" valueType="num">
                                      <p:cBhvr>
                                        <p:cTn id="142" dur="1750"/>
                                        <p:tgtEl>
                                          <p:spTgt spid="4">
                                            <p:txEl>
                                              <p:pRg st="1" end="1"/>
                                            </p:txEl>
                                          </p:spTgt>
                                        </p:tgtEl>
                                        <p:attrNameLst>
                                          <p:attrName>ppt_w</p:attrName>
                                        </p:attrNameLst>
                                      </p:cBhvr>
                                      <p:tavLst>
                                        <p:tav tm="0">
                                          <p:val>
                                            <p:strVal val="ppt_w"/>
                                          </p:val>
                                        </p:tav>
                                        <p:tav tm="100000">
                                          <p:val>
                                            <p:fltVal val="0"/>
                                          </p:val>
                                        </p:tav>
                                      </p:tavLst>
                                    </p:anim>
                                    <p:anim calcmode="lin" valueType="num">
                                      <p:cBhvr>
                                        <p:cTn id="143" dur="1750"/>
                                        <p:tgtEl>
                                          <p:spTgt spid="4">
                                            <p:txEl>
                                              <p:pRg st="1" end="1"/>
                                            </p:txEl>
                                          </p:spTgt>
                                        </p:tgtEl>
                                        <p:attrNameLst>
                                          <p:attrName>ppt_h</p:attrName>
                                        </p:attrNameLst>
                                      </p:cBhvr>
                                      <p:tavLst>
                                        <p:tav tm="0">
                                          <p:val>
                                            <p:strVal val="ppt_h"/>
                                          </p:val>
                                        </p:tav>
                                        <p:tav tm="100000">
                                          <p:val>
                                            <p:fltVal val="0"/>
                                          </p:val>
                                        </p:tav>
                                      </p:tavLst>
                                    </p:anim>
                                    <p:set>
                                      <p:cBhvr>
                                        <p:cTn id="144" dur="1" fill="hold">
                                          <p:stCondLst>
                                            <p:cond delay="1749"/>
                                          </p:stCondLst>
                                        </p:cTn>
                                        <p:tgtEl>
                                          <p:spTgt spid="4">
                                            <p:txEl>
                                              <p:pRg st="1" end="1"/>
                                            </p:txEl>
                                          </p:spTgt>
                                        </p:tgtEl>
                                        <p:attrNameLst>
                                          <p:attrName>style.visibility</p:attrName>
                                        </p:attrNameLst>
                                      </p:cBhvr>
                                      <p:to>
                                        <p:strVal val="hidden"/>
                                      </p:to>
                                    </p:set>
                                  </p:childTnLst>
                                </p:cTn>
                              </p:par>
                              <p:par>
                                <p:cTn id="145" presetID="23" presetClass="exit" presetSubtype="32" fill="hold" nodeType="withEffect">
                                  <p:stCondLst>
                                    <p:cond delay="0"/>
                                  </p:stCondLst>
                                  <p:childTnLst>
                                    <p:anim calcmode="lin" valueType="num">
                                      <p:cBhvr>
                                        <p:cTn id="146" dur="1750"/>
                                        <p:tgtEl>
                                          <p:spTgt spid="4">
                                            <p:txEl>
                                              <p:pRg st="2" end="2"/>
                                            </p:txEl>
                                          </p:spTgt>
                                        </p:tgtEl>
                                        <p:attrNameLst>
                                          <p:attrName>ppt_w</p:attrName>
                                        </p:attrNameLst>
                                      </p:cBhvr>
                                      <p:tavLst>
                                        <p:tav tm="0">
                                          <p:val>
                                            <p:strVal val="ppt_w"/>
                                          </p:val>
                                        </p:tav>
                                        <p:tav tm="100000">
                                          <p:val>
                                            <p:fltVal val="0"/>
                                          </p:val>
                                        </p:tav>
                                      </p:tavLst>
                                    </p:anim>
                                    <p:anim calcmode="lin" valueType="num">
                                      <p:cBhvr>
                                        <p:cTn id="147" dur="1750"/>
                                        <p:tgtEl>
                                          <p:spTgt spid="4">
                                            <p:txEl>
                                              <p:pRg st="2" end="2"/>
                                            </p:txEl>
                                          </p:spTgt>
                                        </p:tgtEl>
                                        <p:attrNameLst>
                                          <p:attrName>ppt_h</p:attrName>
                                        </p:attrNameLst>
                                      </p:cBhvr>
                                      <p:tavLst>
                                        <p:tav tm="0">
                                          <p:val>
                                            <p:strVal val="ppt_h"/>
                                          </p:val>
                                        </p:tav>
                                        <p:tav tm="100000">
                                          <p:val>
                                            <p:fltVal val="0"/>
                                          </p:val>
                                        </p:tav>
                                      </p:tavLst>
                                    </p:anim>
                                    <p:set>
                                      <p:cBhvr>
                                        <p:cTn id="148" dur="1" fill="hold">
                                          <p:stCondLst>
                                            <p:cond delay="1749"/>
                                          </p:stCondLst>
                                        </p:cTn>
                                        <p:tgtEl>
                                          <p:spTgt spid="4">
                                            <p:txEl>
                                              <p:pRg st="2" end="2"/>
                                            </p:txEl>
                                          </p:spTgt>
                                        </p:tgtEl>
                                        <p:attrNameLst>
                                          <p:attrName>style.visibility</p:attrName>
                                        </p:attrNameLst>
                                      </p:cBhvr>
                                      <p:to>
                                        <p:strVal val="hidden"/>
                                      </p:to>
                                    </p:set>
                                  </p:childTnLst>
                                </p:cTn>
                              </p:par>
                              <p:par>
                                <p:cTn id="149" presetID="23" presetClass="exit" presetSubtype="32" fill="hold" nodeType="withEffect">
                                  <p:stCondLst>
                                    <p:cond delay="0"/>
                                  </p:stCondLst>
                                  <p:childTnLst>
                                    <p:anim calcmode="lin" valueType="num">
                                      <p:cBhvr>
                                        <p:cTn id="150" dur="1750"/>
                                        <p:tgtEl>
                                          <p:spTgt spid="4">
                                            <p:txEl>
                                              <p:pRg st="3" end="3"/>
                                            </p:txEl>
                                          </p:spTgt>
                                        </p:tgtEl>
                                        <p:attrNameLst>
                                          <p:attrName>ppt_w</p:attrName>
                                        </p:attrNameLst>
                                      </p:cBhvr>
                                      <p:tavLst>
                                        <p:tav tm="0">
                                          <p:val>
                                            <p:strVal val="ppt_w"/>
                                          </p:val>
                                        </p:tav>
                                        <p:tav tm="100000">
                                          <p:val>
                                            <p:fltVal val="0"/>
                                          </p:val>
                                        </p:tav>
                                      </p:tavLst>
                                    </p:anim>
                                    <p:anim calcmode="lin" valueType="num">
                                      <p:cBhvr>
                                        <p:cTn id="151" dur="1750"/>
                                        <p:tgtEl>
                                          <p:spTgt spid="4">
                                            <p:txEl>
                                              <p:pRg st="3" end="3"/>
                                            </p:txEl>
                                          </p:spTgt>
                                        </p:tgtEl>
                                        <p:attrNameLst>
                                          <p:attrName>ppt_h</p:attrName>
                                        </p:attrNameLst>
                                      </p:cBhvr>
                                      <p:tavLst>
                                        <p:tav tm="0">
                                          <p:val>
                                            <p:strVal val="ppt_h"/>
                                          </p:val>
                                        </p:tav>
                                        <p:tav tm="100000">
                                          <p:val>
                                            <p:fltVal val="0"/>
                                          </p:val>
                                        </p:tav>
                                      </p:tavLst>
                                    </p:anim>
                                    <p:set>
                                      <p:cBhvr>
                                        <p:cTn id="152" dur="1" fill="hold">
                                          <p:stCondLst>
                                            <p:cond delay="1749"/>
                                          </p:stCondLst>
                                        </p:cTn>
                                        <p:tgtEl>
                                          <p:spTgt spid="4">
                                            <p:txEl>
                                              <p:pRg st="3" end="3"/>
                                            </p:txEl>
                                          </p:spTgt>
                                        </p:tgtEl>
                                        <p:attrNameLst>
                                          <p:attrName>style.visibility</p:attrName>
                                        </p:attrNameLst>
                                      </p:cBhvr>
                                      <p:to>
                                        <p:strVal val="hidden"/>
                                      </p:to>
                                    </p:set>
                                  </p:childTnLst>
                                </p:cTn>
                              </p:par>
                              <p:par>
                                <p:cTn id="153" presetID="23" presetClass="exit" presetSubtype="32" fill="hold" nodeType="withEffect">
                                  <p:stCondLst>
                                    <p:cond delay="0"/>
                                  </p:stCondLst>
                                  <p:childTnLst>
                                    <p:anim calcmode="lin" valueType="num">
                                      <p:cBhvr>
                                        <p:cTn id="154" dur="1750"/>
                                        <p:tgtEl>
                                          <p:spTgt spid="4">
                                            <p:txEl>
                                              <p:pRg st="4" end="4"/>
                                            </p:txEl>
                                          </p:spTgt>
                                        </p:tgtEl>
                                        <p:attrNameLst>
                                          <p:attrName>ppt_w</p:attrName>
                                        </p:attrNameLst>
                                      </p:cBhvr>
                                      <p:tavLst>
                                        <p:tav tm="0">
                                          <p:val>
                                            <p:strVal val="ppt_w"/>
                                          </p:val>
                                        </p:tav>
                                        <p:tav tm="100000">
                                          <p:val>
                                            <p:fltVal val="0"/>
                                          </p:val>
                                        </p:tav>
                                      </p:tavLst>
                                    </p:anim>
                                    <p:anim calcmode="lin" valueType="num">
                                      <p:cBhvr>
                                        <p:cTn id="155" dur="1750"/>
                                        <p:tgtEl>
                                          <p:spTgt spid="4">
                                            <p:txEl>
                                              <p:pRg st="4" end="4"/>
                                            </p:txEl>
                                          </p:spTgt>
                                        </p:tgtEl>
                                        <p:attrNameLst>
                                          <p:attrName>ppt_h</p:attrName>
                                        </p:attrNameLst>
                                      </p:cBhvr>
                                      <p:tavLst>
                                        <p:tav tm="0">
                                          <p:val>
                                            <p:strVal val="ppt_h"/>
                                          </p:val>
                                        </p:tav>
                                        <p:tav tm="100000">
                                          <p:val>
                                            <p:fltVal val="0"/>
                                          </p:val>
                                        </p:tav>
                                      </p:tavLst>
                                    </p:anim>
                                    <p:set>
                                      <p:cBhvr>
                                        <p:cTn id="156" dur="1" fill="hold">
                                          <p:stCondLst>
                                            <p:cond delay="1749"/>
                                          </p:stCondLst>
                                        </p:cTn>
                                        <p:tgtEl>
                                          <p:spTgt spid="4">
                                            <p:txEl>
                                              <p:pRg st="4" end="4"/>
                                            </p:txEl>
                                          </p:spTgt>
                                        </p:tgtEl>
                                        <p:attrNameLst>
                                          <p:attrName>style.visibility</p:attrName>
                                        </p:attrNameLst>
                                      </p:cBhvr>
                                      <p:to>
                                        <p:strVal val="hidden"/>
                                      </p:to>
                                    </p:set>
                                  </p:childTnLst>
                                </p:cTn>
                              </p:par>
                              <p:par>
                                <p:cTn id="157" presetID="23" presetClass="exit" presetSubtype="32" fill="hold" nodeType="withEffect">
                                  <p:stCondLst>
                                    <p:cond delay="0"/>
                                  </p:stCondLst>
                                  <p:childTnLst>
                                    <p:anim calcmode="lin" valueType="num">
                                      <p:cBhvr>
                                        <p:cTn id="158" dur="1750"/>
                                        <p:tgtEl>
                                          <p:spTgt spid="4">
                                            <p:txEl>
                                              <p:pRg st="5" end="5"/>
                                            </p:txEl>
                                          </p:spTgt>
                                        </p:tgtEl>
                                        <p:attrNameLst>
                                          <p:attrName>ppt_w</p:attrName>
                                        </p:attrNameLst>
                                      </p:cBhvr>
                                      <p:tavLst>
                                        <p:tav tm="0">
                                          <p:val>
                                            <p:strVal val="ppt_w"/>
                                          </p:val>
                                        </p:tav>
                                        <p:tav tm="100000">
                                          <p:val>
                                            <p:fltVal val="0"/>
                                          </p:val>
                                        </p:tav>
                                      </p:tavLst>
                                    </p:anim>
                                    <p:anim calcmode="lin" valueType="num">
                                      <p:cBhvr>
                                        <p:cTn id="159" dur="1750"/>
                                        <p:tgtEl>
                                          <p:spTgt spid="4">
                                            <p:txEl>
                                              <p:pRg st="5" end="5"/>
                                            </p:txEl>
                                          </p:spTgt>
                                        </p:tgtEl>
                                        <p:attrNameLst>
                                          <p:attrName>ppt_h</p:attrName>
                                        </p:attrNameLst>
                                      </p:cBhvr>
                                      <p:tavLst>
                                        <p:tav tm="0">
                                          <p:val>
                                            <p:strVal val="ppt_h"/>
                                          </p:val>
                                        </p:tav>
                                        <p:tav tm="100000">
                                          <p:val>
                                            <p:fltVal val="0"/>
                                          </p:val>
                                        </p:tav>
                                      </p:tavLst>
                                    </p:anim>
                                    <p:set>
                                      <p:cBhvr>
                                        <p:cTn id="160" dur="1" fill="hold">
                                          <p:stCondLst>
                                            <p:cond delay="1749"/>
                                          </p:stCondLst>
                                        </p:cTn>
                                        <p:tgtEl>
                                          <p:spTgt spid="4">
                                            <p:txEl>
                                              <p:pRg st="5" end="5"/>
                                            </p:txEl>
                                          </p:spTgt>
                                        </p:tgtEl>
                                        <p:attrNameLst>
                                          <p:attrName>style.visibility</p:attrName>
                                        </p:attrNameLst>
                                      </p:cBhvr>
                                      <p:to>
                                        <p:strVal val="hidden"/>
                                      </p:to>
                                    </p:set>
                                  </p:childTnLst>
                                </p:cTn>
                              </p:par>
                              <p:par>
                                <p:cTn id="161" presetID="23" presetClass="exit" presetSubtype="32" fill="hold" nodeType="withEffect">
                                  <p:stCondLst>
                                    <p:cond delay="0"/>
                                  </p:stCondLst>
                                  <p:childTnLst>
                                    <p:anim calcmode="lin" valueType="num">
                                      <p:cBhvr>
                                        <p:cTn id="162" dur="1750"/>
                                        <p:tgtEl>
                                          <p:spTgt spid="4">
                                            <p:txEl>
                                              <p:pRg st="6" end="6"/>
                                            </p:txEl>
                                          </p:spTgt>
                                        </p:tgtEl>
                                        <p:attrNameLst>
                                          <p:attrName>ppt_w</p:attrName>
                                        </p:attrNameLst>
                                      </p:cBhvr>
                                      <p:tavLst>
                                        <p:tav tm="0">
                                          <p:val>
                                            <p:strVal val="ppt_w"/>
                                          </p:val>
                                        </p:tav>
                                        <p:tav tm="100000">
                                          <p:val>
                                            <p:fltVal val="0"/>
                                          </p:val>
                                        </p:tav>
                                      </p:tavLst>
                                    </p:anim>
                                    <p:anim calcmode="lin" valueType="num">
                                      <p:cBhvr>
                                        <p:cTn id="163" dur="1750"/>
                                        <p:tgtEl>
                                          <p:spTgt spid="4">
                                            <p:txEl>
                                              <p:pRg st="6" end="6"/>
                                            </p:txEl>
                                          </p:spTgt>
                                        </p:tgtEl>
                                        <p:attrNameLst>
                                          <p:attrName>ppt_h</p:attrName>
                                        </p:attrNameLst>
                                      </p:cBhvr>
                                      <p:tavLst>
                                        <p:tav tm="0">
                                          <p:val>
                                            <p:strVal val="ppt_h"/>
                                          </p:val>
                                        </p:tav>
                                        <p:tav tm="100000">
                                          <p:val>
                                            <p:fltVal val="0"/>
                                          </p:val>
                                        </p:tav>
                                      </p:tavLst>
                                    </p:anim>
                                    <p:set>
                                      <p:cBhvr>
                                        <p:cTn id="164" dur="1" fill="hold">
                                          <p:stCondLst>
                                            <p:cond delay="1749"/>
                                          </p:stCondLst>
                                        </p:cTn>
                                        <p:tgtEl>
                                          <p:spTgt spid="4">
                                            <p:txEl>
                                              <p:pRg st="6" end="6"/>
                                            </p:txEl>
                                          </p:spTgt>
                                        </p:tgtEl>
                                        <p:attrNameLst>
                                          <p:attrName>style.visibility</p:attrName>
                                        </p:attrNameLst>
                                      </p:cBhvr>
                                      <p:to>
                                        <p:strVal val="hidden"/>
                                      </p:to>
                                    </p:set>
                                  </p:childTnLst>
                                </p:cTn>
                              </p:par>
                              <p:par>
                                <p:cTn id="165" presetID="23" presetClass="exit" presetSubtype="32" fill="hold" nodeType="withEffect">
                                  <p:stCondLst>
                                    <p:cond delay="0"/>
                                  </p:stCondLst>
                                  <p:childTnLst>
                                    <p:anim calcmode="lin" valueType="num">
                                      <p:cBhvr>
                                        <p:cTn id="166" dur="1750"/>
                                        <p:tgtEl>
                                          <p:spTgt spid="4">
                                            <p:txEl>
                                              <p:pRg st="7" end="7"/>
                                            </p:txEl>
                                          </p:spTgt>
                                        </p:tgtEl>
                                        <p:attrNameLst>
                                          <p:attrName>ppt_w</p:attrName>
                                        </p:attrNameLst>
                                      </p:cBhvr>
                                      <p:tavLst>
                                        <p:tav tm="0">
                                          <p:val>
                                            <p:strVal val="ppt_w"/>
                                          </p:val>
                                        </p:tav>
                                        <p:tav tm="100000">
                                          <p:val>
                                            <p:fltVal val="0"/>
                                          </p:val>
                                        </p:tav>
                                      </p:tavLst>
                                    </p:anim>
                                    <p:anim calcmode="lin" valueType="num">
                                      <p:cBhvr>
                                        <p:cTn id="167" dur="1750"/>
                                        <p:tgtEl>
                                          <p:spTgt spid="4">
                                            <p:txEl>
                                              <p:pRg st="7" end="7"/>
                                            </p:txEl>
                                          </p:spTgt>
                                        </p:tgtEl>
                                        <p:attrNameLst>
                                          <p:attrName>ppt_h</p:attrName>
                                        </p:attrNameLst>
                                      </p:cBhvr>
                                      <p:tavLst>
                                        <p:tav tm="0">
                                          <p:val>
                                            <p:strVal val="ppt_h"/>
                                          </p:val>
                                        </p:tav>
                                        <p:tav tm="100000">
                                          <p:val>
                                            <p:fltVal val="0"/>
                                          </p:val>
                                        </p:tav>
                                      </p:tavLst>
                                    </p:anim>
                                    <p:set>
                                      <p:cBhvr>
                                        <p:cTn id="168" dur="1" fill="hold">
                                          <p:stCondLst>
                                            <p:cond delay="1749"/>
                                          </p:stCondLst>
                                        </p:cTn>
                                        <p:tgtEl>
                                          <p:spTgt spid="4">
                                            <p:txEl>
                                              <p:pRg st="7" end="7"/>
                                            </p:txEl>
                                          </p:spTgt>
                                        </p:tgtEl>
                                        <p:attrNameLst>
                                          <p:attrName>style.visibility</p:attrName>
                                        </p:attrNameLst>
                                      </p:cBhvr>
                                      <p:to>
                                        <p:strVal val="hidden"/>
                                      </p:to>
                                    </p:set>
                                  </p:childTnLst>
                                </p:cTn>
                              </p:par>
                              <p:par>
                                <p:cTn id="169" presetID="23" presetClass="exit" presetSubtype="32" fill="hold" nodeType="withEffect">
                                  <p:stCondLst>
                                    <p:cond delay="0"/>
                                  </p:stCondLst>
                                  <p:childTnLst>
                                    <p:anim calcmode="lin" valueType="num">
                                      <p:cBhvr>
                                        <p:cTn id="170" dur="1750"/>
                                        <p:tgtEl>
                                          <p:spTgt spid="4">
                                            <p:txEl>
                                              <p:pRg st="8" end="8"/>
                                            </p:txEl>
                                          </p:spTgt>
                                        </p:tgtEl>
                                        <p:attrNameLst>
                                          <p:attrName>ppt_w</p:attrName>
                                        </p:attrNameLst>
                                      </p:cBhvr>
                                      <p:tavLst>
                                        <p:tav tm="0">
                                          <p:val>
                                            <p:strVal val="ppt_w"/>
                                          </p:val>
                                        </p:tav>
                                        <p:tav tm="100000">
                                          <p:val>
                                            <p:fltVal val="0"/>
                                          </p:val>
                                        </p:tav>
                                      </p:tavLst>
                                    </p:anim>
                                    <p:anim calcmode="lin" valueType="num">
                                      <p:cBhvr>
                                        <p:cTn id="171" dur="1750"/>
                                        <p:tgtEl>
                                          <p:spTgt spid="4">
                                            <p:txEl>
                                              <p:pRg st="8" end="8"/>
                                            </p:txEl>
                                          </p:spTgt>
                                        </p:tgtEl>
                                        <p:attrNameLst>
                                          <p:attrName>ppt_h</p:attrName>
                                        </p:attrNameLst>
                                      </p:cBhvr>
                                      <p:tavLst>
                                        <p:tav tm="0">
                                          <p:val>
                                            <p:strVal val="ppt_h"/>
                                          </p:val>
                                        </p:tav>
                                        <p:tav tm="100000">
                                          <p:val>
                                            <p:fltVal val="0"/>
                                          </p:val>
                                        </p:tav>
                                      </p:tavLst>
                                    </p:anim>
                                    <p:set>
                                      <p:cBhvr>
                                        <p:cTn id="172" dur="1" fill="hold">
                                          <p:stCondLst>
                                            <p:cond delay="1749"/>
                                          </p:stCondLst>
                                        </p:cTn>
                                        <p:tgtEl>
                                          <p:spTgt spid="4">
                                            <p:txEl>
                                              <p:pRg st="8" end="8"/>
                                            </p:txEl>
                                          </p:spTgt>
                                        </p:tgtEl>
                                        <p:attrNameLst>
                                          <p:attrName>style.visibility</p:attrName>
                                        </p:attrNameLst>
                                      </p:cBhvr>
                                      <p:to>
                                        <p:strVal val="hidden"/>
                                      </p:to>
                                    </p:set>
                                  </p:childTnLst>
                                </p:cTn>
                              </p:par>
                              <p:par>
                                <p:cTn id="173" presetID="23" presetClass="exit" presetSubtype="32" fill="hold" nodeType="withEffect">
                                  <p:stCondLst>
                                    <p:cond delay="0"/>
                                  </p:stCondLst>
                                  <p:childTnLst>
                                    <p:anim calcmode="lin" valueType="num">
                                      <p:cBhvr>
                                        <p:cTn id="174" dur="1750"/>
                                        <p:tgtEl>
                                          <p:spTgt spid="4">
                                            <p:txEl>
                                              <p:pRg st="9" end="9"/>
                                            </p:txEl>
                                          </p:spTgt>
                                        </p:tgtEl>
                                        <p:attrNameLst>
                                          <p:attrName>ppt_w</p:attrName>
                                        </p:attrNameLst>
                                      </p:cBhvr>
                                      <p:tavLst>
                                        <p:tav tm="0">
                                          <p:val>
                                            <p:strVal val="ppt_w"/>
                                          </p:val>
                                        </p:tav>
                                        <p:tav tm="100000">
                                          <p:val>
                                            <p:fltVal val="0"/>
                                          </p:val>
                                        </p:tav>
                                      </p:tavLst>
                                    </p:anim>
                                    <p:anim calcmode="lin" valueType="num">
                                      <p:cBhvr>
                                        <p:cTn id="175" dur="1750"/>
                                        <p:tgtEl>
                                          <p:spTgt spid="4">
                                            <p:txEl>
                                              <p:pRg st="9" end="9"/>
                                            </p:txEl>
                                          </p:spTgt>
                                        </p:tgtEl>
                                        <p:attrNameLst>
                                          <p:attrName>ppt_h</p:attrName>
                                        </p:attrNameLst>
                                      </p:cBhvr>
                                      <p:tavLst>
                                        <p:tav tm="0">
                                          <p:val>
                                            <p:strVal val="ppt_h"/>
                                          </p:val>
                                        </p:tav>
                                        <p:tav tm="100000">
                                          <p:val>
                                            <p:fltVal val="0"/>
                                          </p:val>
                                        </p:tav>
                                      </p:tavLst>
                                    </p:anim>
                                    <p:set>
                                      <p:cBhvr>
                                        <p:cTn id="176" dur="1" fill="hold">
                                          <p:stCondLst>
                                            <p:cond delay="1749"/>
                                          </p:stCondLst>
                                        </p:cTn>
                                        <p:tgtEl>
                                          <p:spTgt spid="4">
                                            <p:txEl>
                                              <p:pRg st="9" end="9"/>
                                            </p:txEl>
                                          </p:spTgt>
                                        </p:tgtEl>
                                        <p:attrNameLst>
                                          <p:attrName>style.visibility</p:attrName>
                                        </p:attrNameLst>
                                      </p:cBhvr>
                                      <p:to>
                                        <p:strVal val="hidden"/>
                                      </p:to>
                                    </p:set>
                                  </p:childTnLst>
                                </p:cTn>
                              </p:par>
                              <p:par>
                                <p:cTn id="177" presetID="23" presetClass="exit" presetSubtype="32" fill="hold" nodeType="withEffect">
                                  <p:stCondLst>
                                    <p:cond delay="0"/>
                                  </p:stCondLst>
                                  <p:childTnLst>
                                    <p:anim calcmode="lin" valueType="num">
                                      <p:cBhvr>
                                        <p:cTn id="178"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9" dur="1750"/>
                                        <p:tgtEl>
                                          <p:spTgt spid="4">
                                            <p:txEl>
                                              <p:pRg st="10" end="10"/>
                                            </p:txEl>
                                          </p:spTgt>
                                        </p:tgtEl>
                                        <p:attrNameLst>
                                          <p:attrName>ppt_h</p:attrName>
                                        </p:attrNameLst>
                                      </p:cBhvr>
                                      <p:tavLst>
                                        <p:tav tm="0">
                                          <p:val>
                                            <p:strVal val="ppt_h"/>
                                          </p:val>
                                        </p:tav>
                                        <p:tav tm="100000">
                                          <p:val>
                                            <p:fltVal val="0"/>
                                          </p:val>
                                        </p:tav>
                                      </p:tavLst>
                                    </p:anim>
                                    <p:set>
                                      <p:cBhvr>
                                        <p:cTn id="180" dur="1" fill="hold">
                                          <p:stCondLst>
                                            <p:cond delay="1749"/>
                                          </p:stCondLst>
                                        </p:cTn>
                                        <p:tgtEl>
                                          <p:spTgt spid="4">
                                            <p:txEl>
                                              <p:pRg st="10" end="10"/>
                                            </p:txEl>
                                          </p:spTgt>
                                        </p:tgtEl>
                                        <p:attrNameLst>
                                          <p:attrName>style.visibility</p:attrName>
                                        </p:attrNameLst>
                                      </p:cBhvr>
                                      <p:to>
                                        <p:strVal val="hidden"/>
                                      </p:to>
                                    </p:set>
                                  </p:childTnLst>
                                </p:cTn>
                              </p:par>
                              <p:par>
                                <p:cTn id="181" presetID="23" presetClass="exit" presetSubtype="32" fill="hold" nodeType="withEffect">
                                  <p:stCondLst>
                                    <p:cond delay="0"/>
                                  </p:stCondLst>
                                  <p:childTnLst>
                                    <p:anim calcmode="lin" valueType="num">
                                      <p:cBhvr>
                                        <p:cTn id="182"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3" dur="1750"/>
                                        <p:tgtEl>
                                          <p:spTgt spid="4">
                                            <p:txEl>
                                              <p:pRg st="11" end="11"/>
                                            </p:txEl>
                                          </p:spTgt>
                                        </p:tgtEl>
                                        <p:attrNameLst>
                                          <p:attrName>ppt_h</p:attrName>
                                        </p:attrNameLst>
                                      </p:cBhvr>
                                      <p:tavLst>
                                        <p:tav tm="0">
                                          <p:val>
                                            <p:strVal val="ppt_h"/>
                                          </p:val>
                                        </p:tav>
                                        <p:tav tm="100000">
                                          <p:val>
                                            <p:fltVal val="0"/>
                                          </p:val>
                                        </p:tav>
                                      </p:tavLst>
                                    </p:anim>
                                    <p:set>
                                      <p:cBhvr>
                                        <p:cTn id="184" dur="1" fill="hold">
                                          <p:stCondLst>
                                            <p:cond delay="1749"/>
                                          </p:stCondLst>
                                        </p:cTn>
                                        <p:tgtEl>
                                          <p:spTgt spid="4">
                                            <p:txEl>
                                              <p:pRg st="11" end="11"/>
                                            </p:txEl>
                                          </p:spTgt>
                                        </p:tgtEl>
                                        <p:attrNameLst>
                                          <p:attrName>style.visibility</p:attrName>
                                        </p:attrNameLst>
                                      </p:cBhvr>
                                      <p:to>
                                        <p:strVal val="hidden"/>
                                      </p:to>
                                    </p:set>
                                  </p:childTnLst>
                                </p:cTn>
                              </p:par>
                              <p:par>
                                <p:cTn id="185" presetID="23" presetClass="exit" presetSubtype="32" fill="hold" nodeType="withEffect">
                                  <p:stCondLst>
                                    <p:cond delay="0"/>
                                  </p:stCondLst>
                                  <p:childTnLst>
                                    <p:anim calcmode="lin" valueType="num">
                                      <p:cBhvr>
                                        <p:cTn id="186"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7" dur="1750"/>
                                        <p:tgtEl>
                                          <p:spTgt spid="4">
                                            <p:txEl>
                                              <p:pRg st="12" end="12"/>
                                            </p:txEl>
                                          </p:spTgt>
                                        </p:tgtEl>
                                        <p:attrNameLst>
                                          <p:attrName>ppt_h</p:attrName>
                                        </p:attrNameLst>
                                      </p:cBhvr>
                                      <p:tavLst>
                                        <p:tav tm="0">
                                          <p:val>
                                            <p:strVal val="ppt_h"/>
                                          </p:val>
                                        </p:tav>
                                        <p:tav tm="100000">
                                          <p:val>
                                            <p:fltVal val="0"/>
                                          </p:val>
                                        </p:tav>
                                      </p:tavLst>
                                    </p:anim>
                                    <p:set>
                                      <p:cBhvr>
                                        <p:cTn id="188" dur="1" fill="hold">
                                          <p:stCondLst>
                                            <p:cond delay="1749"/>
                                          </p:stCondLst>
                                        </p:cTn>
                                        <p:tgtEl>
                                          <p:spTgt spid="4">
                                            <p:txEl>
                                              <p:pRg st="12" end="12"/>
                                            </p:txEl>
                                          </p:spTgt>
                                        </p:tgtEl>
                                        <p:attrNameLst>
                                          <p:attrName>style.visibility</p:attrName>
                                        </p:attrNameLst>
                                      </p:cBhvr>
                                      <p:to>
                                        <p:strVal val="hidden"/>
                                      </p:to>
                                    </p:set>
                                  </p:childTnLst>
                                </p:cTn>
                              </p:par>
                              <p:par>
                                <p:cTn id="189" presetID="0" presetClass="path" presetSubtype="0" accel="50000" decel="50000" fill="hold" nodeType="withEffect">
                                  <p:stCondLst>
                                    <p:cond delay="0"/>
                                  </p:stCondLst>
                                  <p:childTnLst>
                                    <p:animMotion origin="layout" path="M 3.61111E-6 3.7037E-6 L 0.04722 0.44791 " pathEditMode="relative" rAng="0" ptsTypes="AA">
                                      <p:cBhvr>
                                        <p:cTn id="190" dur="1750" fill="hold"/>
                                        <p:tgtEl>
                                          <p:spTgt spid="4">
                                            <p:txEl>
                                              <p:pRg st="0" end="0"/>
                                            </p:txEl>
                                          </p:spTgt>
                                        </p:tgtEl>
                                        <p:attrNameLst>
                                          <p:attrName>ppt_x</p:attrName>
                                          <p:attrName>ppt_y</p:attrName>
                                        </p:attrNameLst>
                                      </p:cBhvr>
                                      <p:rCtr x="2361" y="22384"/>
                                    </p:animMotion>
                                  </p:childTnLst>
                                </p:cTn>
                              </p:par>
                              <p:par>
                                <p:cTn id="191" presetID="0" presetClass="path" presetSubtype="0" accel="50000" decel="50000" fill="hold" nodeType="withEffect">
                                  <p:stCondLst>
                                    <p:cond delay="0"/>
                                  </p:stCondLst>
                                  <p:childTnLst>
                                    <p:animMotion origin="layout" path="M 4.16667E-6 -2.96296E-6 L 0.02638 0.38334 " pathEditMode="relative" rAng="0" ptsTypes="AA">
                                      <p:cBhvr>
                                        <p:cTn id="192" dur="1750" fill="hold"/>
                                        <p:tgtEl>
                                          <p:spTgt spid="4">
                                            <p:txEl>
                                              <p:pRg st="1" end="1"/>
                                            </p:txEl>
                                          </p:spTgt>
                                        </p:tgtEl>
                                        <p:attrNameLst>
                                          <p:attrName>ppt_x</p:attrName>
                                          <p:attrName>ppt_y</p:attrName>
                                        </p:attrNameLst>
                                      </p:cBhvr>
                                      <p:rCtr x="1319" y="19167"/>
                                    </p:animMotion>
                                  </p:childTnLst>
                                </p:cTn>
                              </p:par>
                              <p:par>
                                <p:cTn id="193" presetID="0" presetClass="path" presetSubtype="0" accel="50000" decel="50000" fill="hold" nodeType="withEffect">
                                  <p:stCondLst>
                                    <p:cond delay="0"/>
                                  </p:stCondLst>
                                  <p:childTnLst>
                                    <p:animMotion origin="layout" path="M 4.16667E-6 0.00023 L 0.0559 0.30903 " pathEditMode="relative" rAng="0" ptsTypes="AA">
                                      <p:cBhvr>
                                        <p:cTn id="194" dur="1750" fill="hold"/>
                                        <p:tgtEl>
                                          <p:spTgt spid="4">
                                            <p:txEl>
                                              <p:pRg st="2" end="2"/>
                                            </p:txEl>
                                          </p:spTgt>
                                        </p:tgtEl>
                                        <p:attrNameLst>
                                          <p:attrName>ppt_x</p:attrName>
                                          <p:attrName>ppt_y</p:attrName>
                                        </p:attrNameLst>
                                      </p:cBhvr>
                                      <p:rCtr x="2795" y="15440"/>
                                    </p:animMotion>
                                  </p:childTnLst>
                                </p:cTn>
                              </p:par>
                              <p:par>
                                <p:cTn id="195" presetID="0" presetClass="path" presetSubtype="0" accel="50000" decel="50000" fill="hold" nodeType="withEffect">
                                  <p:stCondLst>
                                    <p:cond delay="0"/>
                                  </p:stCondLst>
                                  <p:childTnLst>
                                    <p:animMotion origin="layout" path="M 5.55556E-7 0.00023 L 0.03073 0.23449 " pathEditMode="relative" rAng="0" ptsTypes="AA">
                                      <p:cBhvr>
                                        <p:cTn id="196" dur="1750" fill="hold"/>
                                        <p:tgtEl>
                                          <p:spTgt spid="4">
                                            <p:txEl>
                                              <p:pRg st="3" end="3"/>
                                            </p:txEl>
                                          </p:spTgt>
                                        </p:tgtEl>
                                        <p:attrNameLst>
                                          <p:attrName>ppt_x</p:attrName>
                                          <p:attrName>ppt_y</p:attrName>
                                        </p:attrNameLst>
                                      </p:cBhvr>
                                      <p:rCtr x="1528" y="11713"/>
                                    </p:animMotion>
                                  </p:childTnLst>
                                </p:cTn>
                              </p:par>
                              <p:par>
                                <p:cTn id="197" presetID="0" presetClass="path" presetSubtype="0" accel="50000" decel="50000" fill="hold" nodeType="withEffect">
                                  <p:stCondLst>
                                    <p:cond delay="0"/>
                                  </p:stCondLst>
                                  <p:childTnLst>
                                    <p:animMotion origin="layout" path="M 8.33333E-7 0.00093 L 0.12344 0.16134 " pathEditMode="relative" rAng="0" ptsTypes="AA">
                                      <p:cBhvr>
                                        <p:cTn id="198" dur="1750" fill="hold"/>
                                        <p:tgtEl>
                                          <p:spTgt spid="4">
                                            <p:txEl>
                                              <p:pRg st="4" end="4"/>
                                            </p:txEl>
                                          </p:spTgt>
                                        </p:tgtEl>
                                        <p:attrNameLst>
                                          <p:attrName>ppt_x</p:attrName>
                                          <p:attrName>ppt_y</p:attrName>
                                        </p:attrNameLst>
                                      </p:cBhvr>
                                      <p:rCtr x="6163" y="8009"/>
                                    </p:animMotion>
                                  </p:childTnLst>
                                </p:cTn>
                              </p:par>
                              <p:par>
                                <p:cTn id="199" presetID="0" presetClass="path" presetSubtype="0" accel="50000" decel="50000" fill="hold" nodeType="withEffect">
                                  <p:stCondLst>
                                    <p:cond delay="0"/>
                                  </p:stCondLst>
                                  <p:childTnLst>
                                    <p:animMotion origin="layout" path="M 3.88889E-6 0.00069 L 0.04618 0.08912 " pathEditMode="relative" rAng="0" ptsTypes="AA">
                                      <p:cBhvr>
                                        <p:cTn id="200" dur="1750" fill="hold"/>
                                        <p:tgtEl>
                                          <p:spTgt spid="4">
                                            <p:txEl>
                                              <p:pRg st="5" end="5"/>
                                            </p:txEl>
                                          </p:spTgt>
                                        </p:tgtEl>
                                        <p:attrNameLst>
                                          <p:attrName>ppt_x</p:attrName>
                                          <p:attrName>ppt_y</p:attrName>
                                        </p:attrNameLst>
                                      </p:cBhvr>
                                      <p:rCtr x="2309" y="4421"/>
                                    </p:animMotion>
                                  </p:childTnLst>
                                </p:cTn>
                              </p:par>
                              <p:par>
                                <p:cTn id="201" presetID="0" presetClass="path" presetSubtype="0" accel="50000" decel="50000" fill="hold" nodeType="withEffect">
                                  <p:stCondLst>
                                    <p:cond delay="0"/>
                                  </p:stCondLst>
                                  <p:childTnLst>
                                    <p:animMotion origin="layout" path="M -3.88889E-6 0.00046 L 0.18212 0.01366 " pathEditMode="relative" rAng="0" ptsTypes="AA">
                                      <p:cBhvr>
                                        <p:cTn id="202" dur="1750" fill="hold"/>
                                        <p:tgtEl>
                                          <p:spTgt spid="4">
                                            <p:txEl>
                                              <p:pRg st="6" end="6"/>
                                            </p:txEl>
                                          </p:spTgt>
                                        </p:tgtEl>
                                        <p:attrNameLst>
                                          <p:attrName>ppt_x</p:attrName>
                                          <p:attrName>ppt_y</p:attrName>
                                        </p:attrNameLst>
                                      </p:cBhvr>
                                      <p:rCtr x="9097" y="648"/>
                                    </p:animMotion>
                                  </p:childTnLst>
                                </p:cTn>
                              </p:par>
                              <p:par>
                                <p:cTn id="203" presetID="0" presetClass="path" presetSubtype="0" accel="50000" decel="50000" fill="hold" nodeType="withEffect">
                                  <p:stCondLst>
                                    <p:cond delay="0"/>
                                  </p:stCondLst>
                                  <p:childTnLst>
                                    <p:animMotion origin="layout" path="M -5.55556E-7 0.00023 L 0.03299 -0.0588 " pathEditMode="relative" rAng="0" ptsTypes="AA">
                                      <p:cBhvr>
                                        <p:cTn id="204" dur="1750" fill="hold"/>
                                        <p:tgtEl>
                                          <p:spTgt spid="4">
                                            <p:txEl>
                                              <p:pRg st="7" end="7"/>
                                            </p:txEl>
                                          </p:spTgt>
                                        </p:tgtEl>
                                        <p:attrNameLst>
                                          <p:attrName>ppt_x</p:attrName>
                                          <p:attrName>ppt_y</p:attrName>
                                        </p:attrNameLst>
                                      </p:cBhvr>
                                      <p:rCtr x="1649" y="-2963"/>
                                    </p:animMotion>
                                  </p:childTnLst>
                                </p:cTn>
                              </p:par>
                              <p:par>
                                <p:cTn id="205" presetID="0" presetClass="path" presetSubtype="0" accel="50000" decel="50000" fill="hold" nodeType="withEffect">
                                  <p:stCondLst>
                                    <p:cond delay="0"/>
                                  </p:stCondLst>
                                  <p:childTnLst>
                                    <p:animMotion origin="layout" path="M 3.33333E-6 0.00069 L 0.08211 -0.13218 " pathEditMode="relative" rAng="0" ptsTypes="AA">
                                      <p:cBhvr>
                                        <p:cTn id="206" dur="1750" fill="hold"/>
                                        <p:tgtEl>
                                          <p:spTgt spid="4">
                                            <p:txEl>
                                              <p:pRg st="8" end="8"/>
                                            </p:txEl>
                                          </p:spTgt>
                                        </p:tgtEl>
                                        <p:attrNameLst>
                                          <p:attrName>ppt_x</p:attrName>
                                          <p:attrName>ppt_y</p:attrName>
                                        </p:attrNameLst>
                                      </p:cBhvr>
                                      <p:rCtr x="4097" y="-6644"/>
                                    </p:animMotion>
                                  </p:childTnLst>
                                </p:cTn>
                              </p:par>
                              <p:par>
                                <p:cTn id="207" presetID="0" presetClass="path" presetSubtype="0" accel="50000" decel="50000" fill="hold" nodeType="withEffect">
                                  <p:stCondLst>
                                    <p:cond delay="0"/>
                                  </p:stCondLst>
                                  <p:childTnLst>
                                    <p:animMotion origin="layout" path="M 4.16667E-6 0.00023 L 0.02673 -0.20625 " pathEditMode="relative" rAng="0" ptsTypes="AA">
                                      <p:cBhvr>
                                        <p:cTn id="208" dur="1750" fill="hold"/>
                                        <p:tgtEl>
                                          <p:spTgt spid="4">
                                            <p:txEl>
                                              <p:pRg st="9" end="9"/>
                                            </p:txEl>
                                          </p:spTgt>
                                        </p:tgtEl>
                                        <p:attrNameLst>
                                          <p:attrName>ppt_x</p:attrName>
                                          <p:attrName>ppt_y</p:attrName>
                                        </p:attrNameLst>
                                      </p:cBhvr>
                                      <p:rCtr x="1337" y="-10324"/>
                                    </p:animMotion>
                                  </p:childTnLst>
                                </p:cTn>
                              </p:par>
                              <p:par>
                                <p:cTn id="209" presetID="0" presetClass="path" presetSubtype="0" accel="50000" decel="50000" fill="hold" nodeType="withEffect">
                                  <p:stCondLst>
                                    <p:cond delay="0"/>
                                  </p:stCondLst>
                                  <p:childTnLst>
                                    <p:animMotion origin="layout" path="M -3.88889E-6 0.00023 L 0.09427 -0.27755 " pathEditMode="relative" rAng="0" ptsTypes="AA">
                                      <p:cBhvr>
                                        <p:cTn id="210" dur="1750" fill="hold"/>
                                        <p:tgtEl>
                                          <p:spTgt spid="4">
                                            <p:txEl>
                                              <p:pRg st="10" end="10"/>
                                            </p:txEl>
                                          </p:spTgt>
                                        </p:tgtEl>
                                        <p:attrNameLst>
                                          <p:attrName>ppt_x</p:attrName>
                                          <p:attrName>ppt_y</p:attrName>
                                        </p:attrNameLst>
                                      </p:cBhvr>
                                      <p:rCtr x="4705" y="-13889"/>
                                    </p:animMotion>
                                  </p:childTnLst>
                                </p:cTn>
                              </p:par>
                              <p:par>
                                <p:cTn id="211" presetID="0" presetClass="path" presetSubtype="0" accel="50000" decel="50000" fill="hold" nodeType="withEffect">
                                  <p:stCondLst>
                                    <p:cond delay="0"/>
                                  </p:stCondLst>
                                  <p:childTnLst>
                                    <p:animMotion origin="layout" path="M -1.94444E-6 0.00069 L 0.06858 -0.35232 " pathEditMode="relative" rAng="0" ptsTypes="AA">
                                      <p:cBhvr>
                                        <p:cTn id="212" dur="1750" fill="hold"/>
                                        <p:tgtEl>
                                          <p:spTgt spid="4">
                                            <p:txEl>
                                              <p:pRg st="11" end="11"/>
                                            </p:txEl>
                                          </p:spTgt>
                                        </p:tgtEl>
                                        <p:attrNameLst>
                                          <p:attrName>ppt_x</p:attrName>
                                          <p:attrName>ppt_y</p:attrName>
                                        </p:attrNameLst>
                                      </p:cBhvr>
                                      <p:rCtr x="3420" y="-17662"/>
                                    </p:animMotion>
                                  </p:childTnLst>
                                </p:cTn>
                              </p:par>
                              <p:par>
                                <p:cTn id="213" presetID="0" presetClass="path" presetSubtype="0" accel="50000" decel="50000" fill="hold" nodeType="withEffect">
                                  <p:stCondLst>
                                    <p:cond delay="0"/>
                                  </p:stCondLst>
                                  <p:childTnLst>
                                    <p:animMotion origin="layout" path="M -1.94444E-6 0.0007 L 0.05504 -0.42368 " pathEditMode="relative" rAng="0" ptsTypes="AA">
                                      <p:cBhvr>
                                        <p:cTn id="214" dur="1750" fill="hold"/>
                                        <p:tgtEl>
                                          <p:spTgt spid="4">
                                            <p:txEl>
                                              <p:pRg st="12" end="12"/>
                                            </p:txEl>
                                          </p:spTgt>
                                        </p:tgtEl>
                                        <p:attrNameLst>
                                          <p:attrName>ppt_x</p:attrName>
                                          <p:attrName>ppt_y</p:attrName>
                                        </p:attrNameLst>
                                      </p:cBhvr>
                                      <p:rCtr x="2743" y="-212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4332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4" name="Rectangle 4"/>
          <p:cNvSpPr>
            <a:spLocks noChangeArrowheads="1"/>
          </p:cNvSpPr>
          <p:nvPr/>
        </p:nvSpPr>
        <p:spPr bwMode="auto">
          <a:xfrm>
            <a:off x="914400" y="609600"/>
            <a:ext cx="72390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rstTxWarp prst="textDeflateTop">
              <a:avLst>
                <a:gd name="adj" fmla="val 48655"/>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a:blip r:embed="rId4"/>
                  <a:tile tx="0" ty="0" sx="100000" sy="100000" flip="none" algn="tl"/>
                </a:blipFill>
                <a:effectLst>
                  <a:glow rad="63500">
                    <a:schemeClr val="tx1"/>
                  </a:glow>
                  <a:outerShdw blurRad="76200" dist="50800" dir="5400000" algn="tl" rotWithShape="0">
                    <a:srgbClr val="000000">
                      <a:alpha val="65000"/>
                    </a:srgbClr>
                  </a:outerShdw>
                </a:effectLst>
                <a:latin typeface="Calibri" panose="020F0502020204030204" pitchFamily="34" charset="0"/>
              </a:rPr>
              <a:t>BAPTISM</a:t>
            </a:r>
            <a:endParaRPr lang="en-US" sz="8000" b="1" i="1" spc="50" dirty="0">
              <a:ln w="11430"/>
              <a:blipFill>
                <a:blip r:embed="rId4"/>
                <a:tile tx="0" ty="0" sx="100000" sy="100000" flip="none" algn="tl"/>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85800" y="411480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5400" b="1" spc="50" dirty="0">
                <a:ln w="11430"/>
                <a:blipFill>
                  <a:blip r:embed="rId4"/>
                  <a:tile tx="0" ty="0" sx="100000" sy="100000" flip="none" algn="tl"/>
                </a:blipFill>
                <a:effectLst>
                  <a:glow rad="63500">
                    <a:schemeClr val="tx1"/>
                  </a:glow>
                  <a:outerShdw blurRad="76200" dist="50800" dir="5400000" algn="tl" rotWithShape="0">
                    <a:srgbClr val="000000">
                      <a:alpha val="65000"/>
                    </a:srgbClr>
                  </a:outerShdw>
                </a:effectLst>
                <a:latin typeface="Calibri" panose="020F0502020204030204" pitchFamily="34" charset="0"/>
              </a:rPr>
              <a:t>Ron Bert</a:t>
            </a:r>
            <a:endParaRPr lang="en-US" altLang="en-US" sz="5400" b="1" i="1" spc="50" dirty="0">
              <a:ln w="11430"/>
              <a:blipFill>
                <a:blip r:embed="rId4"/>
                <a:tile tx="0" ty="0" sx="100000" sy="100000" flip="none" algn="tl"/>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6" name="Rectangle 12"/>
          <p:cNvSpPr>
            <a:spLocks noChangeArrowheads="1"/>
          </p:cNvSpPr>
          <p:nvPr/>
        </p:nvSpPr>
        <p:spPr bwMode="auto">
          <a:xfrm>
            <a:off x="5391806" y="5791199"/>
            <a:ext cx="4056993" cy="887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spc="50" dirty="0">
                <a:ln w="11430"/>
                <a:blipFill>
                  <a:blip r:embed="rId4"/>
                  <a:tile tx="0" ty="0" sx="100000" sy="100000" flip="none" algn="tl"/>
                </a:blipFill>
                <a:effectLst>
                  <a:glow rad="88900">
                    <a:schemeClr val="tx1"/>
                  </a:glow>
                  <a:outerShdw blurRad="76200" dist="50800" dir="5400000" algn="tl" rotWithShape="0">
                    <a:srgbClr val="000000">
                      <a:alpha val="65000"/>
                    </a:srgbClr>
                  </a:outerShdw>
                </a:effectLst>
                <a:latin typeface="Calibri" panose="020F0502020204030204" pitchFamily="34" charset="0"/>
              </a:rPr>
              <a:t>April 15, 2018</a:t>
            </a:r>
            <a:endParaRPr lang="en-US" altLang="en-US" sz="4400" b="1" i="1" spc="50" dirty="0">
              <a:ln w="11430"/>
              <a:blipFill>
                <a:blip r:embed="rId4"/>
                <a:tile tx="0" ty="0" sx="100000" sy="100000" flip="none" algn="tl"/>
              </a:blipFill>
              <a:effectLst>
                <a:glow rad="889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2" name="TextBox 1"/>
          <p:cNvSpPr txBox="1"/>
          <p:nvPr/>
        </p:nvSpPr>
        <p:spPr>
          <a:xfrm>
            <a:off x="4158343" y="4016828"/>
            <a:ext cx="881743" cy="2215991"/>
          </a:xfrm>
          <a:prstGeom prst="rect">
            <a:avLst/>
          </a:prstGeom>
          <a:noFill/>
        </p:spPr>
        <p:txBody>
          <a:bodyPr wrap="square" rtlCol="0">
            <a:spAutoFit/>
          </a:bodyPr>
          <a:lstStyle/>
          <a:p>
            <a:pPr algn="ctr"/>
            <a:r>
              <a:rPr lang="en-US" sz="13800" b="1" spc="50" dirty="0">
                <a:ln w="11430"/>
                <a:blipFill>
                  <a:blip r:embed="rId4"/>
                  <a:tile tx="0" ty="0" sx="100000" sy="100000" flip="none" algn="tl"/>
                </a:blipFill>
                <a:effectLst>
                  <a:glow rad="63500">
                    <a:schemeClr val="tx1"/>
                  </a:glow>
                  <a:outerShdw blurRad="76200" dist="50800" dir="5400000" algn="tl" rotWithShape="0">
                    <a:srgbClr val="000000">
                      <a:alpha val="65000"/>
                    </a:srgbClr>
                  </a:outerShdw>
                </a:effectLst>
                <a:latin typeface="Calibri" panose="020F0502020204030204" pitchFamily="34" charset="0"/>
              </a:rPr>
              <a:t>2</a:t>
            </a:r>
          </a:p>
        </p:txBody>
      </p:sp>
    </p:spTree>
    <p:extLst>
      <p:ext uri="{BB962C8B-B14F-4D97-AF65-F5344CB8AC3E}">
        <p14:creationId xmlns:p14="http://schemas.microsoft.com/office/powerpoint/2010/main" val="193578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39" presetClass="entr" presetSubtype="0" accel="100000"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3"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4"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childTnLst>
                                </p:cTn>
                              </p:par>
                              <p:par>
                                <p:cTn id="16" presetID="47" presetClass="entr" presetSubtype="0" fill="hold" grpId="0" nodeType="withEffect">
                                  <p:stCondLst>
                                    <p:cond delay="75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par>
                                <p:cTn id="21" presetID="39" presetClass="entr" presetSubtype="0" accel="100000" fill="hold" grpId="0" nodeType="withEffect">
                                  <p:stCondLst>
                                    <p:cond delay="125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4"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5"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0" presetClass="exit" presetSubtype="0" fill="hold" grpId="1" nodeType="clickEffect">
                                  <p:stCondLst>
                                    <p:cond delay="0"/>
                                  </p:stCondLst>
                                  <p:childTnLst>
                                    <p:set>
                                      <p:cBhvr>
                                        <p:cTn id="30" dur="1" fill="hold">
                                          <p:stCondLst>
                                            <p:cond delay="999"/>
                                          </p:stCondLst>
                                        </p:cTn>
                                        <p:tgtEl>
                                          <p:spTgt spid="4"/>
                                        </p:tgtEl>
                                        <p:attrNameLst>
                                          <p:attrName>style.visibility</p:attrName>
                                        </p:attrNameLst>
                                      </p:cBhvr>
                                      <p:to>
                                        <p:strVal val="hidden"/>
                                      </p:to>
                                    </p:set>
                                    <p:animEffect transition="out" filter="dissolve">
                                      <p:cBhvr>
                                        <p:cTn id="31" dur="1000">
                                          <p:stCondLst>
                                            <p:cond delay="0"/>
                                          </p:stCondLst>
                                        </p:cTn>
                                        <p:tgtEl>
                                          <p:spTgt spid="4"/>
                                        </p:tgtEl>
                                      </p:cBhvr>
                                    </p:animEffect>
                                    <p:anim to="" calcmode="lin" valueType="num">
                                      <p:cBhvr>
                                        <p:cTn id="32"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3"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4" presetID="31" presetClass="exit" presetSubtype="0" fill="hold" grpId="1" nodeType="withEffect">
                                  <p:stCondLst>
                                    <p:cond delay="500"/>
                                  </p:stCondLst>
                                  <p:childTnLst>
                                    <p:anim calcmode="lin" valueType="num">
                                      <p:cBhvr>
                                        <p:cTn id="35" dur="1000"/>
                                        <p:tgtEl>
                                          <p:spTgt spid="2"/>
                                        </p:tgtEl>
                                        <p:attrNameLst>
                                          <p:attrName>ppt_w</p:attrName>
                                        </p:attrNameLst>
                                      </p:cBhvr>
                                      <p:tavLst>
                                        <p:tav tm="0">
                                          <p:val>
                                            <p:strVal val="ppt_w"/>
                                          </p:val>
                                        </p:tav>
                                        <p:tav tm="100000">
                                          <p:val>
                                            <p:fltVal val="0"/>
                                          </p:val>
                                        </p:tav>
                                      </p:tavLst>
                                    </p:anim>
                                    <p:anim calcmode="lin" valueType="num">
                                      <p:cBhvr>
                                        <p:cTn id="36" dur="1000"/>
                                        <p:tgtEl>
                                          <p:spTgt spid="2"/>
                                        </p:tgtEl>
                                        <p:attrNameLst>
                                          <p:attrName>ppt_h</p:attrName>
                                        </p:attrNameLst>
                                      </p:cBhvr>
                                      <p:tavLst>
                                        <p:tav tm="0">
                                          <p:val>
                                            <p:strVal val="ppt_h"/>
                                          </p:val>
                                        </p:tav>
                                        <p:tav tm="100000">
                                          <p:val>
                                            <p:fltVal val="0"/>
                                          </p:val>
                                        </p:tav>
                                      </p:tavLst>
                                    </p:anim>
                                    <p:anim calcmode="lin" valueType="num">
                                      <p:cBhvr>
                                        <p:cTn id="37" dur="1000"/>
                                        <p:tgtEl>
                                          <p:spTgt spid="2"/>
                                        </p:tgtEl>
                                        <p:attrNameLst>
                                          <p:attrName>style.rotation</p:attrName>
                                        </p:attrNameLst>
                                      </p:cBhvr>
                                      <p:tavLst>
                                        <p:tav tm="0">
                                          <p:val>
                                            <p:fltVal val="0"/>
                                          </p:val>
                                        </p:tav>
                                        <p:tav tm="100000">
                                          <p:val>
                                            <p:fltVal val="90"/>
                                          </p:val>
                                        </p:tav>
                                      </p:tavLst>
                                    </p:anim>
                                    <p:animEffect transition="out" filter="fade">
                                      <p:cBhvr>
                                        <p:cTn id="38" dur="1000"/>
                                        <p:tgtEl>
                                          <p:spTgt spid="2"/>
                                        </p:tgtEl>
                                      </p:cBhvr>
                                    </p:animEffect>
                                    <p:set>
                                      <p:cBhvr>
                                        <p:cTn id="39" dur="1" fill="hold">
                                          <p:stCondLst>
                                            <p:cond delay="999"/>
                                          </p:stCondLst>
                                        </p:cTn>
                                        <p:tgtEl>
                                          <p:spTgt spid="2"/>
                                        </p:tgtEl>
                                        <p:attrNameLst>
                                          <p:attrName>style.visibility</p:attrName>
                                        </p:attrNameLst>
                                      </p:cBhvr>
                                      <p:to>
                                        <p:strVal val="hidden"/>
                                      </p:to>
                                    </p:set>
                                  </p:childTnLst>
                                </p:cTn>
                              </p:par>
                              <p:par>
                                <p:cTn id="40" presetID="9" presetClass="exit" presetSubtype="0" fill="hold" grpId="1" nodeType="withEffect">
                                  <p:stCondLst>
                                    <p:cond delay="1000"/>
                                  </p:stCondLst>
                                  <p:childTnLst>
                                    <p:animEffect transition="out" filter="dissolve">
                                      <p:cBhvr>
                                        <p:cTn id="41" dur="1500"/>
                                        <p:tgtEl>
                                          <p:spTgt spid="5"/>
                                        </p:tgtEl>
                                      </p:cBhvr>
                                    </p:animEffect>
                                    <p:set>
                                      <p:cBhvr>
                                        <p:cTn id="42" dur="1" fill="hold">
                                          <p:stCondLst>
                                            <p:cond delay="1499"/>
                                          </p:stCondLst>
                                        </p:cTn>
                                        <p:tgtEl>
                                          <p:spTgt spid="5"/>
                                        </p:tgtEl>
                                        <p:attrNameLst>
                                          <p:attrName>style.visibility</p:attrName>
                                        </p:attrNameLst>
                                      </p:cBhvr>
                                      <p:to>
                                        <p:strVal val="hidden"/>
                                      </p:to>
                                    </p:set>
                                  </p:childTnLst>
                                </p:cTn>
                              </p:par>
                              <p:par>
                                <p:cTn id="43" presetID="0" presetClass="path" presetSubtype="0" accel="50000" decel="50000" fill="hold" grpId="2" nodeType="withEffect">
                                  <p:stCondLst>
                                    <p:cond delay="1000"/>
                                  </p:stCondLst>
                                  <p:childTnLst>
                                    <p:animMotion origin="layout" path="M 2.77556E-17 2.22222E-6 L 0.28733 -0.24074 " pathEditMode="relative" rAng="0" ptsTypes="AA">
                                      <p:cBhvr>
                                        <p:cTn id="44" dur="1500" fill="hold"/>
                                        <p:tgtEl>
                                          <p:spTgt spid="5"/>
                                        </p:tgtEl>
                                        <p:attrNameLst>
                                          <p:attrName>ppt_x</p:attrName>
                                          <p:attrName>ppt_y</p:attrName>
                                        </p:attrNameLst>
                                      </p:cBhvr>
                                      <p:rCtr x="14358" y="-12037"/>
                                    </p:animMotion>
                                  </p:childTnLst>
                                </p:cTn>
                              </p:par>
                              <p:par>
                                <p:cTn id="45" presetID="15" presetClass="exit" presetSubtype="0" fill="hold" grpId="1" nodeType="withEffect">
                                  <p:stCondLst>
                                    <p:cond delay="1750"/>
                                  </p:stCondLst>
                                  <p:childTnLst>
                                    <p:anim calcmode="lin" valueType="num">
                                      <p:cBhvr>
                                        <p:cTn id="46" dur="1000"/>
                                        <p:tgtEl>
                                          <p:spTgt spid="6"/>
                                        </p:tgtEl>
                                        <p:attrNameLst>
                                          <p:attrName>ppt_w</p:attrName>
                                        </p:attrNameLst>
                                      </p:cBhvr>
                                      <p:tavLst>
                                        <p:tav tm="0">
                                          <p:val>
                                            <p:strVal val="ppt_w"/>
                                          </p:val>
                                        </p:tav>
                                        <p:tav tm="100000">
                                          <p:val>
                                            <p:fltVal val="0"/>
                                          </p:val>
                                        </p:tav>
                                      </p:tavLst>
                                    </p:anim>
                                    <p:anim calcmode="lin" valueType="num">
                                      <p:cBhvr>
                                        <p:cTn id="47" dur="1000"/>
                                        <p:tgtEl>
                                          <p:spTgt spid="6"/>
                                        </p:tgtEl>
                                        <p:attrNameLst>
                                          <p:attrName>ppt_h</p:attrName>
                                        </p:attrNameLst>
                                      </p:cBhvr>
                                      <p:tavLst>
                                        <p:tav tm="0">
                                          <p:val>
                                            <p:strVal val="ppt_h"/>
                                          </p:val>
                                        </p:tav>
                                        <p:tav tm="100000">
                                          <p:val>
                                            <p:fltVal val="0"/>
                                          </p:val>
                                        </p:tav>
                                      </p:tavLst>
                                    </p:anim>
                                    <p:anim calcmode="lin" valueType="num">
                                      <p:cBhvr>
                                        <p:cTn id="48" dur="1000"/>
                                        <p:tgtEl>
                                          <p:spTgt spid="6"/>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9" dur="1000"/>
                                        <p:tgtEl>
                                          <p:spTgt spid="6"/>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50" dur="1" fill="hold">
                                          <p:stCondLst>
                                            <p:cond delay="999"/>
                                          </p:stCondLst>
                                        </p:cTn>
                                        <p:tgtEl>
                                          <p:spTgt spid="6"/>
                                        </p:tgtEl>
                                        <p:attrNameLst>
                                          <p:attrName>style.visibility</p:attrName>
                                        </p:attrNameLst>
                                      </p:cBhvr>
                                      <p:to>
                                        <p:strVal val="hidden"/>
                                      </p:to>
                                    </p:set>
                                  </p:childTnLst>
                                </p:cTn>
                              </p:par>
                              <p:par>
                                <p:cTn id="51" presetID="42" presetClass="path" presetSubtype="0" accel="50000" decel="50000" fill="hold" grpId="2" nodeType="withEffect">
                                  <p:stCondLst>
                                    <p:cond delay="1750"/>
                                  </p:stCondLst>
                                  <p:childTnLst>
                                    <p:animMotion origin="layout" path="M 1.66667E-6 2.22222E-6 L -0.29497 -0.44884 " pathEditMode="relative" rAng="0" ptsTypes="AA">
                                      <p:cBhvr>
                                        <p:cTn id="52" dur="1000" fill="hold"/>
                                        <p:tgtEl>
                                          <p:spTgt spid="6"/>
                                        </p:tgtEl>
                                        <p:attrNameLst>
                                          <p:attrName>ppt_x</p:attrName>
                                          <p:attrName>ppt_y</p:attrName>
                                        </p:attrNameLst>
                                      </p:cBhvr>
                                      <p:rCtr x="-14757" y="-2245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5" grpId="2"/>
      <p:bldP spid="6" grpId="0"/>
      <p:bldP spid="6" grpId="1"/>
      <p:bldP spid="6" grpId="2"/>
      <p:bldP spid="2" grpId="0"/>
      <p:bldP spid="2" grpId="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482252"/>
            <a:ext cx="7239000" cy="6248400"/>
          </a:xfrm>
        </p:spPr>
        <p:txBody>
          <a:bodyPr/>
          <a:lstStyle/>
          <a:p>
            <a:r>
              <a:rPr 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Baptism of Moses</a:t>
            </a:r>
          </a:p>
          <a:p>
            <a:r>
              <a:rPr 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Baptism of John</a:t>
            </a:r>
          </a:p>
          <a:p>
            <a:pPr lvl="1">
              <a:buFont typeface="Calibri" panose="020F0502020204030204" pitchFamily="34" charset="0"/>
              <a:buChar char="→"/>
            </a:pPr>
            <a:r>
              <a:rPr 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 Baptism of Jesus by John</a:t>
            </a:r>
          </a:p>
          <a:p>
            <a:pPr marL="457200" lvl="1" indent="0">
              <a:buNone/>
            </a:pPr>
            <a:endParaRPr lang="en-US" sz="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endParaRPr>
          </a:p>
          <a:p>
            <a:r>
              <a:rPr 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Baptism of Suffering</a:t>
            </a:r>
          </a:p>
          <a:p>
            <a:r>
              <a:rPr 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Great Commission Water Baptism</a:t>
            </a:r>
          </a:p>
          <a:p>
            <a:pPr lvl="1">
              <a:buFont typeface="Calibri" panose="020F0502020204030204" pitchFamily="34" charset="0"/>
              <a:buChar char="→"/>
            </a:pPr>
            <a:r>
              <a:rPr 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 Baptism into His death/life</a:t>
            </a:r>
          </a:p>
          <a:p>
            <a:pPr marL="457200" lvl="1" indent="0">
              <a:buNone/>
            </a:pPr>
            <a:endParaRPr lang="en-US" sz="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endParaRPr>
          </a:p>
          <a:p>
            <a:r>
              <a:rPr 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Baptism of the Holy Spirit</a:t>
            </a:r>
          </a:p>
          <a:p>
            <a:r>
              <a:rPr 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Baptism of Fire</a:t>
            </a:r>
          </a:p>
          <a:p>
            <a:r>
              <a:rPr 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Baptism </a:t>
            </a:r>
            <a:r>
              <a:rPr lang="en-US" sz="3600"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a typeface="+mj-ea"/>
                <a:cs typeface="+mj-cs"/>
              </a:rPr>
              <a:t>ø</a:t>
            </a:r>
            <a:r>
              <a:rPr 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 for the Dead</a:t>
            </a:r>
          </a:p>
          <a:p>
            <a:endParaRPr lang="en-US" dirty="0">
              <a:effectLst>
                <a:glow rad="101600">
                  <a:schemeClr val="tx1"/>
                </a:glow>
              </a:effectLst>
            </a:endParaRPr>
          </a:p>
        </p:txBody>
      </p:sp>
      <p:cxnSp>
        <p:nvCxnSpPr>
          <p:cNvPr id="36" name="Straight Connector 35"/>
          <p:cNvCxnSpPr/>
          <p:nvPr/>
        </p:nvCxnSpPr>
        <p:spPr>
          <a:xfrm flipH="1">
            <a:off x="990600" y="709808"/>
            <a:ext cx="533400" cy="0"/>
          </a:xfrm>
          <a:prstGeom prst="line">
            <a:avLst/>
          </a:prstGeom>
          <a:ln>
            <a:solidFill>
              <a:srgbClr val="0066FF"/>
            </a:solidFill>
          </a:ln>
        </p:spPr>
        <p:style>
          <a:lnRef idx="3">
            <a:schemeClr val="accent2"/>
          </a:lnRef>
          <a:fillRef idx="0">
            <a:schemeClr val="accent2"/>
          </a:fillRef>
          <a:effectRef idx="2">
            <a:schemeClr val="accent2"/>
          </a:effectRef>
          <a:fontRef idx="minor">
            <a:schemeClr val="tx1"/>
          </a:fontRef>
        </p:style>
      </p:cxnSp>
      <p:cxnSp>
        <p:nvCxnSpPr>
          <p:cNvPr id="37" name="Straight Connector 36"/>
          <p:cNvCxnSpPr/>
          <p:nvPr/>
        </p:nvCxnSpPr>
        <p:spPr>
          <a:xfrm flipH="1">
            <a:off x="990600" y="2157608"/>
            <a:ext cx="533400" cy="0"/>
          </a:xfrm>
          <a:prstGeom prst="line">
            <a:avLst/>
          </a:prstGeom>
          <a:ln>
            <a:solidFill>
              <a:srgbClr val="0066FF"/>
            </a:solidFill>
          </a:ln>
        </p:spPr>
        <p:style>
          <a:lnRef idx="3">
            <a:schemeClr val="accent2"/>
          </a:lnRef>
          <a:fillRef idx="0">
            <a:schemeClr val="accent2"/>
          </a:fillRef>
          <a:effectRef idx="2">
            <a:schemeClr val="accent2"/>
          </a:effectRef>
          <a:fontRef idx="minor">
            <a:schemeClr val="tx1"/>
          </a:fontRef>
        </p:style>
      </p:cxnSp>
      <p:cxnSp>
        <p:nvCxnSpPr>
          <p:cNvPr id="39" name="Straight Connector 38"/>
          <p:cNvCxnSpPr/>
          <p:nvPr/>
        </p:nvCxnSpPr>
        <p:spPr>
          <a:xfrm>
            <a:off x="990600" y="709808"/>
            <a:ext cx="0" cy="1447800"/>
          </a:xfrm>
          <a:prstGeom prst="line">
            <a:avLst/>
          </a:prstGeom>
          <a:ln>
            <a:solidFill>
              <a:srgbClr val="0066FF"/>
            </a:solidFill>
          </a:ln>
        </p:spPr>
        <p:style>
          <a:lnRef idx="3">
            <a:schemeClr val="accent2"/>
          </a:lnRef>
          <a:fillRef idx="0">
            <a:schemeClr val="accent2"/>
          </a:fillRef>
          <a:effectRef idx="2">
            <a:schemeClr val="accent2"/>
          </a:effectRef>
          <a:fontRef idx="minor">
            <a:schemeClr val="tx1"/>
          </a:fontRef>
        </p:style>
      </p:cxnSp>
      <p:cxnSp>
        <p:nvCxnSpPr>
          <p:cNvPr id="41" name="Straight Connector 40"/>
          <p:cNvCxnSpPr/>
          <p:nvPr/>
        </p:nvCxnSpPr>
        <p:spPr>
          <a:xfrm flipH="1">
            <a:off x="990600" y="2717104"/>
            <a:ext cx="533400" cy="0"/>
          </a:xfrm>
          <a:prstGeom prst="line">
            <a:avLst/>
          </a:prstGeom>
          <a:ln>
            <a:solidFill>
              <a:srgbClr val="0066FF"/>
            </a:solidFill>
          </a:ln>
        </p:spPr>
        <p:style>
          <a:lnRef idx="3">
            <a:schemeClr val="accent2"/>
          </a:lnRef>
          <a:fillRef idx="0">
            <a:schemeClr val="accent2"/>
          </a:fillRef>
          <a:effectRef idx="2">
            <a:schemeClr val="accent2"/>
          </a:effectRef>
          <a:fontRef idx="minor">
            <a:schemeClr val="tx1"/>
          </a:fontRef>
        </p:style>
      </p:cxnSp>
      <p:cxnSp>
        <p:nvCxnSpPr>
          <p:cNvPr id="42" name="Straight Connector 41"/>
          <p:cNvCxnSpPr/>
          <p:nvPr/>
        </p:nvCxnSpPr>
        <p:spPr>
          <a:xfrm flipH="1">
            <a:off x="990600" y="4164904"/>
            <a:ext cx="533400" cy="0"/>
          </a:xfrm>
          <a:prstGeom prst="line">
            <a:avLst/>
          </a:prstGeom>
          <a:ln>
            <a:solidFill>
              <a:srgbClr val="0066FF"/>
            </a:solidFill>
          </a:ln>
        </p:spPr>
        <p:style>
          <a:lnRef idx="3">
            <a:schemeClr val="accent2"/>
          </a:lnRef>
          <a:fillRef idx="0">
            <a:schemeClr val="accent2"/>
          </a:fillRef>
          <a:effectRef idx="2">
            <a:schemeClr val="accent2"/>
          </a:effectRef>
          <a:fontRef idx="minor">
            <a:schemeClr val="tx1"/>
          </a:fontRef>
        </p:style>
      </p:cxnSp>
      <p:cxnSp>
        <p:nvCxnSpPr>
          <p:cNvPr id="43" name="Straight Connector 42"/>
          <p:cNvCxnSpPr/>
          <p:nvPr/>
        </p:nvCxnSpPr>
        <p:spPr>
          <a:xfrm>
            <a:off x="990600" y="2717104"/>
            <a:ext cx="0" cy="1447800"/>
          </a:xfrm>
          <a:prstGeom prst="line">
            <a:avLst/>
          </a:prstGeom>
          <a:ln>
            <a:solidFill>
              <a:srgbClr val="0066FF"/>
            </a:solidFill>
          </a:ln>
        </p:spPr>
        <p:style>
          <a:lnRef idx="3">
            <a:schemeClr val="accent2"/>
          </a:lnRef>
          <a:fillRef idx="0">
            <a:schemeClr val="accent2"/>
          </a:fillRef>
          <a:effectRef idx="2">
            <a:schemeClr val="accent2"/>
          </a:effectRef>
          <a:fontRef idx="minor">
            <a:schemeClr val="tx1"/>
          </a:fontRef>
        </p:style>
      </p:cxnSp>
      <p:cxnSp>
        <p:nvCxnSpPr>
          <p:cNvPr id="44" name="Straight Connector 43"/>
          <p:cNvCxnSpPr/>
          <p:nvPr/>
        </p:nvCxnSpPr>
        <p:spPr>
          <a:xfrm flipH="1">
            <a:off x="990600" y="4736926"/>
            <a:ext cx="533400" cy="0"/>
          </a:xfrm>
          <a:prstGeom prst="line">
            <a:avLst/>
          </a:prstGeom>
          <a:ln>
            <a:solidFill>
              <a:srgbClr val="0066FF"/>
            </a:solidFill>
          </a:ln>
        </p:spPr>
        <p:style>
          <a:lnRef idx="3">
            <a:schemeClr val="accent2"/>
          </a:lnRef>
          <a:fillRef idx="0">
            <a:schemeClr val="accent2"/>
          </a:fillRef>
          <a:effectRef idx="2">
            <a:schemeClr val="accent2"/>
          </a:effectRef>
          <a:fontRef idx="minor">
            <a:schemeClr val="tx1"/>
          </a:fontRef>
        </p:style>
      </p:cxnSp>
      <p:cxnSp>
        <p:nvCxnSpPr>
          <p:cNvPr id="45" name="Straight Connector 44"/>
          <p:cNvCxnSpPr/>
          <p:nvPr/>
        </p:nvCxnSpPr>
        <p:spPr>
          <a:xfrm flipH="1">
            <a:off x="990600" y="6184726"/>
            <a:ext cx="533400" cy="0"/>
          </a:xfrm>
          <a:prstGeom prst="line">
            <a:avLst/>
          </a:prstGeom>
          <a:ln>
            <a:solidFill>
              <a:srgbClr val="0066FF"/>
            </a:solidFill>
          </a:ln>
        </p:spPr>
        <p:style>
          <a:lnRef idx="3">
            <a:schemeClr val="accent2"/>
          </a:lnRef>
          <a:fillRef idx="0">
            <a:schemeClr val="accent2"/>
          </a:fillRef>
          <a:effectRef idx="2">
            <a:schemeClr val="accent2"/>
          </a:effectRef>
          <a:fontRef idx="minor">
            <a:schemeClr val="tx1"/>
          </a:fontRef>
        </p:style>
      </p:cxnSp>
      <p:cxnSp>
        <p:nvCxnSpPr>
          <p:cNvPr id="46" name="Straight Connector 45"/>
          <p:cNvCxnSpPr/>
          <p:nvPr/>
        </p:nvCxnSpPr>
        <p:spPr>
          <a:xfrm>
            <a:off x="990600" y="4736926"/>
            <a:ext cx="0" cy="1447800"/>
          </a:xfrm>
          <a:prstGeom prst="line">
            <a:avLst/>
          </a:prstGeom>
          <a:ln>
            <a:solidFill>
              <a:srgbClr val="0066FF"/>
            </a:solidFill>
          </a:ln>
        </p:spPr>
        <p:style>
          <a:lnRef idx="3">
            <a:schemeClr val="accent2"/>
          </a:lnRef>
          <a:fillRef idx="0">
            <a:schemeClr val="accent2"/>
          </a:fillRef>
          <a:effectRef idx="2">
            <a:schemeClr val="accent2"/>
          </a:effectRef>
          <a:fontRef idx="minor">
            <a:schemeClr val="tx1"/>
          </a:fontRef>
        </p:style>
      </p:cxnSp>
      <p:sp>
        <p:nvSpPr>
          <p:cNvPr id="47" name="TextBox 46"/>
          <p:cNvSpPr txBox="1"/>
          <p:nvPr/>
        </p:nvSpPr>
        <p:spPr>
          <a:xfrm>
            <a:off x="304800" y="950934"/>
            <a:ext cx="533400"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n-ea"/>
                <a:cs typeface="+mn-cs"/>
              </a:rPr>
              <a:t>1</a:t>
            </a:r>
          </a:p>
        </p:txBody>
      </p:sp>
      <p:sp>
        <p:nvSpPr>
          <p:cNvPr id="48" name="TextBox 47"/>
          <p:cNvSpPr txBox="1"/>
          <p:nvPr/>
        </p:nvSpPr>
        <p:spPr>
          <a:xfrm>
            <a:off x="304800" y="3021904"/>
            <a:ext cx="533400"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n-ea"/>
                <a:cs typeface="+mn-cs"/>
              </a:rPr>
              <a:t>3</a:t>
            </a:r>
          </a:p>
        </p:txBody>
      </p:sp>
      <p:sp>
        <p:nvSpPr>
          <p:cNvPr id="49" name="TextBox 48"/>
          <p:cNvSpPr txBox="1"/>
          <p:nvPr/>
        </p:nvSpPr>
        <p:spPr>
          <a:xfrm>
            <a:off x="304800" y="5048929"/>
            <a:ext cx="533400"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n-ea"/>
                <a:cs typeface="+mn-cs"/>
              </a:rPr>
              <a:t>2</a:t>
            </a:r>
          </a:p>
        </p:txBody>
      </p:sp>
      <p:sp>
        <p:nvSpPr>
          <p:cNvPr id="15" name="Content Placeholder 2">
            <a:extLst>
              <a:ext uri="{FF2B5EF4-FFF2-40B4-BE49-F238E27FC236}">
                <a16:creationId xmlns:a16="http://schemas.microsoft.com/office/drawing/2014/main" id="{6B143A23-769B-4F85-AFE9-023FEAD6E605}"/>
              </a:ext>
            </a:extLst>
          </p:cNvPr>
          <p:cNvSpPr txBox="1">
            <a:spLocks/>
          </p:cNvSpPr>
          <p:nvPr/>
        </p:nvSpPr>
        <p:spPr bwMode="auto">
          <a:xfrm>
            <a:off x="1676400" y="482252"/>
            <a:ext cx="72390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Baptism of Moses</a:t>
            </a:r>
          </a:p>
          <a:p>
            <a:r>
              <a:rPr 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Baptism of John</a:t>
            </a:r>
          </a:p>
          <a:p>
            <a:pPr lvl="1">
              <a:buFont typeface="Calibri" panose="020F0502020204030204" pitchFamily="34" charset="0"/>
              <a:buChar char="→"/>
            </a:pPr>
            <a:r>
              <a:rPr 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 Baptism of Jesus by John</a:t>
            </a:r>
          </a:p>
          <a:p>
            <a:pPr marL="457200" lvl="1" indent="0">
              <a:buNone/>
            </a:pPr>
            <a:endParaRPr lang="en-US" sz="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endParaRPr>
          </a:p>
          <a:p>
            <a:r>
              <a:rPr 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Baptism of Suffering</a:t>
            </a:r>
          </a:p>
          <a:p>
            <a:r>
              <a:rPr 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Great Commission Water Baptism</a:t>
            </a:r>
          </a:p>
          <a:p>
            <a:pPr lvl="1">
              <a:buFont typeface="Calibri" panose="020F0502020204030204" pitchFamily="34" charset="0"/>
              <a:buChar char="→"/>
            </a:pPr>
            <a:r>
              <a:rPr 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 Baptism into His death/life</a:t>
            </a:r>
          </a:p>
          <a:p>
            <a:pPr marL="457200" lvl="1" indent="0">
              <a:buNone/>
            </a:pPr>
            <a:endParaRPr lang="en-US" sz="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endParaRPr>
          </a:p>
          <a:p>
            <a:r>
              <a:rPr lang="en-US" sz="3600" b="1" kern="0" dirty="0">
                <a:ln w="17780" cmpd="sng">
                  <a:solidFill>
                    <a:srgbClr val="FFFFFF"/>
                  </a:solidFill>
                  <a:prstDash val="solid"/>
                  <a:miter lim="800000"/>
                </a:ln>
                <a:solidFill>
                  <a:srgbClr val="FF9900"/>
                </a:solidFill>
                <a:effectLst>
                  <a:glow rad="101600">
                    <a:schemeClr val="tx1"/>
                  </a:glow>
                  <a:outerShdw blurRad="50800" algn="tl" rotWithShape="0">
                    <a:srgbClr val="000000"/>
                  </a:outerShdw>
                </a:effectLst>
                <a:latin typeface="Calibri" panose="020F0502020204030204" pitchFamily="34" charset="0"/>
                <a:ea typeface="+mj-ea"/>
                <a:cs typeface="+mj-cs"/>
              </a:rPr>
              <a:t>Baptism of the Holy Spirit</a:t>
            </a:r>
          </a:p>
          <a:p>
            <a:r>
              <a:rPr lang="en-US" sz="3600" b="1" kern="0" dirty="0">
                <a:ln w="17780" cmpd="sng">
                  <a:solidFill>
                    <a:srgbClr val="FFFFFF"/>
                  </a:solidFill>
                  <a:prstDash val="solid"/>
                  <a:miter lim="800000"/>
                </a:ln>
                <a:solidFill>
                  <a:srgbClr val="FF9900"/>
                </a:solidFill>
                <a:effectLst>
                  <a:glow rad="101600">
                    <a:schemeClr val="tx1"/>
                  </a:glow>
                  <a:outerShdw blurRad="50800" algn="tl" rotWithShape="0">
                    <a:srgbClr val="000000"/>
                  </a:outerShdw>
                </a:effectLst>
                <a:latin typeface="Calibri" panose="020F0502020204030204" pitchFamily="34" charset="0"/>
                <a:ea typeface="+mj-ea"/>
                <a:cs typeface="+mj-cs"/>
              </a:rPr>
              <a:t>Baptism of Fire</a:t>
            </a:r>
          </a:p>
          <a:p>
            <a:r>
              <a:rPr lang="en-US" sz="3600" b="1" kern="0" dirty="0">
                <a:ln w="17780" cmpd="sng">
                  <a:solidFill>
                    <a:srgbClr val="FFFFFF"/>
                  </a:solidFill>
                  <a:prstDash val="solid"/>
                  <a:miter lim="800000"/>
                </a:ln>
                <a:solidFill>
                  <a:srgbClr val="FF9900"/>
                </a:solidFill>
                <a:effectLst>
                  <a:glow rad="101600">
                    <a:schemeClr val="tx1"/>
                  </a:glow>
                  <a:outerShdw blurRad="50800" algn="tl" rotWithShape="0">
                    <a:srgbClr val="000000"/>
                  </a:outerShdw>
                </a:effectLst>
                <a:latin typeface="Calibri" panose="020F0502020204030204" pitchFamily="34" charset="0"/>
                <a:ea typeface="+mj-ea"/>
                <a:cs typeface="+mj-cs"/>
              </a:rPr>
              <a:t>Baptism </a:t>
            </a:r>
            <a:r>
              <a:rPr lang="en-US" sz="36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a typeface="+mj-ea"/>
                <a:cs typeface="+mj-cs"/>
              </a:rPr>
              <a:t>ø</a:t>
            </a:r>
            <a:r>
              <a:rPr 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 </a:t>
            </a:r>
            <a:r>
              <a:rPr lang="en-US" sz="3600" b="1" kern="0" dirty="0">
                <a:ln w="17780" cmpd="sng">
                  <a:solidFill>
                    <a:srgbClr val="FFFFFF"/>
                  </a:solidFill>
                  <a:prstDash val="solid"/>
                  <a:miter lim="800000"/>
                </a:ln>
                <a:solidFill>
                  <a:srgbClr val="FF9900"/>
                </a:solidFill>
                <a:effectLst>
                  <a:glow rad="101600">
                    <a:schemeClr val="tx1"/>
                  </a:glow>
                  <a:outerShdw blurRad="50800" algn="tl" rotWithShape="0">
                    <a:srgbClr val="000000"/>
                  </a:outerShdw>
                </a:effectLst>
                <a:latin typeface="Calibri" panose="020F0502020204030204" pitchFamily="34" charset="0"/>
                <a:ea typeface="+mj-ea"/>
                <a:cs typeface="+mj-cs"/>
              </a:rPr>
              <a:t>for the Dead</a:t>
            </a:r>
          </a:p>
          <a:p>
            <a:endParaRPr lang="en-US" kern="0" dirty="0">
              <a:effectLst>
                <a:glow rad="101600">
                  <a:schemeClr val="tx1"/>
                </a:glow>
              </a:effectLst>
            </a:endParaRPr>
          </a:p>
        </p:txBody>
      </p:sp>
    </p:spTree>
    <p:extLst>
      <p:ext uri="{BB962C8B-B14F-4D97-AF65-F5344CB8AC3E}">
        <p14:creationId xmlns:p14="http://schemas.microsoft.com/office/powerpoint/2010/main" val="1295536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par>
                                <p:cTn id="8" presetID="22" presetClass="entr" presetSubtype="8"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left)">
                                      <p:cBhvr>
                                        <p:cTn id="10" dur="250"/>
                                        <p:tgtEl>
                                          <p:spTgt spid="39"/>
                                        </p:tgtEl>
                                      </p:cBhvr>
                                    </p:animEffect>
                                  </p:childTnLst>
                                </p:cTn>
                              </p:par>
                              <p:par>
                                <p:cTn id="11" presetID="22" presetClass="entr" presetSubtype="8" fill="hold" nodeType="withEffect">
                                  <p:stCondLst>
                                    <p:cond delay="150"/>
                                  </p:stCondLst>
                                  <p:childTnLst>
                                    <p:set>
                                      <p:cBhvr>
                                        <p:cTn id="12" dur="1" fill="hold">
                                          <p:stCondLst>
                                            <p:cond delay="0"/>
                                          </p:stCondLst>
                                        </p:cTn>
                                        <p:tgtEl>
                                          <p:spTgt spid="36"/>
                                        </p:tgtEl>
                                        <p:attrNameLst>
                                          <p:attrName>style.visibility</p:attrName>
                                        </p:attrNameLst>
                                      </p:cBhvr>
                                      <p:to>
                                        <p:strVal val="visible"/>
                                      </p:to>
                                    </p:set>
                                    <p:animEffect transition="in" filter="wipe(left)">
                                      <p:cBhvr>
                                        <p:cTn id="13" dur="250"/>
                                        <p:tgtEl>
                                          <p:spTgt spid="36"/>
                                        </p:tgtEl>
                                      </p:cBhvr>
                                    </p:animEffect>
                                  </p:childTnLst>
                                </p:cTn>
                              </p:par>
                              <p:par>
                                <p:cTn id="14" presetID="22" presetClass="entr" presetSubtype="8" fill="hold" nodeType="withEffect">
                                  <p:stCondLst>
                                    <p:cond delay="150"/>
                                  </p:stCondLst>
                                  <p:childTnLst>
                                    <p:set>
                                      <p:cBhvr>
                                        <p:cTn id="15" dur="1" fill="hold">
                                          <p:stCondLst>
                                            <p:cond delay="0"/>
                                          </p:stCondLst>
                                        </p:cTn>
                                        <p:tgtEl>
                                          <p:spTgt spid="37"/>
                                        </p:tgtEl>
                                        <p:attrNameLst>
                                          <p:attrName>style.visibility</p:attrName>
                                        </p:attrNameLst>
                                      </p:cBhvr>
                                      <p:to>
                                        <p:strVal val="visible"/>
                                      </p:to>
                                    </p:set>
                                    <p:animEffect transition="in" filter="wipe(left)">
                                      <p:cBhvr>
                                        <p:cTn id="16" dur="250"/>
                                        <p:tgtEl>
                                          <p:spTgt spid="37"/>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left)">
                                      <p:cBhvr>
                                        <p:cTn id="20" dur="500"/>
                                        <p:tgtEl>
                                          <p:spTgt spid="3">
                                            <p:txEl>
                                              <p:pRg st="0" end="0"/>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left)">
                                      <p:cBhvr>
                                        <p:cTn id="23" dur="500"/>
                                        <p:tgtEl>
                                          <p:spTgt spid="3">
                                            <p:txEl>
                                              <p:pRg st="1" end="1"/>
                                            </p:txEl>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wipe(left)">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wipe(left)">
                                      <p:cBhvr>
                                        <p:cTn id="31" dur="500"/>
                                        <p:tgtEl>
                                          <p:spTgt spid="49"/>
                                        </p:tgtEl>
                                      </p:cBhvr>
                                    </p:animEffect>
                                  </p:childTnLst>
                                </p:cTn>
                              </p:par>
                              <p:par>
                                <p:cTn id="32" presetID="22" presetClass="entr" presetSubtype="8" fill="hold"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wipe(left)">
                                      <p:cBhvr>
                                        <p:cTn id="34" dur="250"/>
                                        <p:tgtEl>
                                          <p:spTgt spid="46"/>
                                        </p:tgtEl>
                                      </p:cBhvr>
                                    </p:animEffect>
                                  </p:childTnLst>
                                </p:cTn>
                              </p:par>
                              <p:par>
                                <p:cTn id="35" presetID="22" presetClass="entr" presetSubtype="8" fill="hold" nodeType="withEffect">
                                  <p:stCondLst>
                                    <p:cond delay="150"/>
                                  </p:stCondLst>
                                  <p:childTnLst>
                                    <p:set>
                                      <p:cBhvr>
                                        <p:cTn id="36" dur="1" fill="hold">
                                          <p:stCondLst>
                                            <p:cond delay="0"/>
                                          </p:stCondLst>
                                        </p:cTn>
                                        <p:tgtEl>
                                          <p:spTgt spid="44"/>
                                        </p:tgtEl>
                                        <p:attrNameLst>
                                          <p:attrName>style.visibility</p:attrName>
                                        </p:attrNameLst>
                                      </p:cBhvr>
                                      <p:to>
                                        <p:strVal val="visible"/>
                                      </p:to>
                                    </p:set>
                                    <p:animEffect transition="in" filter="wipe(left)">
                                      <p:cBhvr>
                                        <p:cTn id="37" dur="250"/>
                                        <p:tgtEl>
                                          <p:spTgt spid="44"/>
                                        </p:tgtEl>
                                      </p:cBhvr>
                                    </p:animEffect>
                                  </p:childTnLst>
                                </p:cTn>
                              </p:par>
                              <p:par>
                                <p:cTn id="38" presetID="22" presetClass="entr" presetSubtype="8" fill="hold" nodeType="withEffect">
                                  <p:stCondLst>
                                    <p:cond delay="150"/>
                                  </p:stCondLst>
                                  <p:childTnLst>
                                    <p:set>
                                      <p:cBhvr>
                                        <p:cTn id="39" dur="1" fill="hold">
                                          <p:stCondLst>
                                            <p:cond delay="0"/>
                                          </p:stCondLst>
                                        </p:cTn>
                                        <p:tgtEl>
                                          <p:spTgt spid="45"/>
                                        </p:tgtEl>
                                        <p:attrNameLst>
                                          <p:attrName>style.visibility</p:attrName>
                                        </p:attrNameLst>
                                      </p:cBhvr>
                                      <p:to>
                                        <p:strVal val="visible"/>
                                      </p:to>
                                    </p:set>
                                    <p:animEffect transition="in" filter="wipe(left)">
                                      <p:cBhvr>
                                        <p:cTn id="40" dur="250"/>
                                        <p:tgtEl>
                                          <p:spTgt spid="45"/>
                                        </p:tgtEl>
                                      </p:cBhvr>
                                    </p:animEffect>
                                  </p:childTnLst>
                                </p:cTn>
                              </p:par>
                            </p:childTnLst>
                          </p:cTn>
                        </p:par>
                        <p:par>
                          <p:cTn id="41" fill="hold">
                            <p:stCondLst>
                              <p:cond delay="500"/>
                            </p:stCondLst>
                            <p:childTnLst>
                              <p:par>
                                <p:cTn id="42" presetID="22" presetClass="entr" presetSubtype="8" fill="hold" nodeType="after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wipe(left)">
                                      <p:cBhvr>
                                        <p:cTn id="44" dur="500"/>
                                        <p:tgtEl>
                                          <p:spTgt spid="3">
                                            <p:txEl>
                                              <p:pRg st="8" end="8"/>
                                            </p:txEl>
                                          </p:spTgt>
                                        </p:tgtEl>
                                      </p:cBhvr>
                                    </p:animEffect>
                                  </p:childTnLst>
                                </p:cTn>
                              </p:par>
                              <p:par>
                                <p:cTn id="45" presetID="22" presetClass="entr" presetSubtype="8" fill="hold" nodeType="with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wipe(left)">
                                      <p:cBhvr>
                                        <p:cTn id="47" dur="500"/>
                                        <p:tgtEl>
                                          <p:spTgt spid="3">
                                            <p:txEl>
                                              <p:pRg st="9" end="9"/>
                                            </p:txEl>
                                          </p:spTgt>
                                        </p:tgtEl>
                                      </p:cBhvr>
                                    </p:animEffect>
                                  </p:childTnLst>
                                </p:cTn>
                              </p:par>
                              <p:par>
                                <p:cTn id="48" presetID="22" presetClass="entr" presetSubtype="8" fill="hold" nodeType="withEffect">
                                  <p:stCondLst>
                                    <p:cond delay="0"/>
                                  </p:stCondLst>
                                  <p:childTnLst>
                                    <p:set>
                                      <p:cBhvr>
                                        <p:cTn id="49" dur="1" fill="hold">
                                          <p:stCondLst>
                                            <p:cond delay="0"/>
                                          </p:stCondLst>
                                        </p:cTn>
                                        <p:tgtEl>
                                          <p:spTgt spid="3">
                                            <p:txEl>
                                              <p:pRg st="10" end="10"/>
                                            </p:txEl>
                                          </p:spTgt>
                                        </p:tgtEl>
                                        <p:attrNameLst>
                                          <p:attrName>style.visibility</p:attrName>
                                        </p:attrNameLst>
                                      </p:cBhvr>
                                      <p:to>
                                        <p:strVal val="visible"/>
                                      </p:to>
                                    </p:set>
                                    <p:animEffect transition="in" filter="wipe(left)">
                                      <p:cBhvr>
                                        <p:cTn id="50" dur="500"/>
                                        <p:tgtEl>
                                          <p:spTgt spid="3">
                                            <p:txEl>
                                              <p:pRg st="10" end="1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ipe(left)">
                                      <p:cBhvr>
                                        <p:cTn id="55" dur="500"/>
                                        <p:tgtEl>
                                          <p:spTgt spid="48"/>
                                        </p:tgtEl>
                                      </p:cBhvr>
                                    </p:animEffect>
                                  </p:childTnLst>
                                </p:cTn>
                              </p:par>
                              <p:par>
                                <p:cTn id="56" presetID="22" presetClass="entr" presetSubtype="8" fill="hold" nodeType="with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wipe(left)">
                                      <p:cBhvr>
                                        <p:cTn id="58" dur="250"/>
                                        <p:tgtEl>
                                          <p:spTgt spid="43"/>
                                        </p:tgtEl>
                                      </p:cBhvr>
                                    </p:animEffect>
                                  </p:childTnLst>
                                </p:cTn>
                              </p:par>
                              <p:par>
                                <p:cTn id="59" presetID="22" presetClass="entr" presetSubtype="8" fill="hold" nodeType="withEffect">
                                  <p:stCondLst>
                                    <p:cond delay="150"/>
                                  </p:stCondLst>
                                  <p:childTnLst>
                                    <p:set>
                                      <p:cBhvr>
                                        <p:cTn id="60" dur="1" fill="hold">
                                          <p:stCondLst>
                                            <p:cond delay="0"/>
                                          </p:stCondLst>
                                        </p:cTn>
                                        <p:tgtEl>
                                          <p:spTgt spid="41"/>
                                        </p:tgtEl>
                                        <p:attrNameLst>
                                          <p:attrName>style.visibility</p:attrName>
                                        </p:attrNameLst>
                                      </p:cBhvr>
                                      <p:to>
                                        <p:strVal val="visible"/>
                                      </p:to>
                                    </p:set>
                                    <p:animEffect transition="in" filter="wipe(left)">
                                      <p:cBhvr>
                                        <p:cTn id="61" dur="250"/>
                                        <p:tgtEl>
                                          <p:spTgt spid="41"/>
                                        </p:tgtEl>
                                      </p:cBhvr>
                                    </p:animEffect>
                                  </p:childTnLst>
                                </p:cTn>
                              </p:par>
                              <p:par>
                                <p:cTn id="62" presetID="22" presetClass="entr" presetSubtype="8" fill="hold" nodeType="withEffect">
                                  <p:stCondLst>
                                    <p:cond delay="150"/>
                                  </p:stCondLst>
                                  <p:childTnLst>
                                    <p:set>
                                      <p:cBhvr>
                                        <p:cTn id="63" dur="1" fill="hold">
                                          <p:stCondLst>
                                            <p:cond delay="0"/>
                                          </p:stCondLst>
                                        </p:cTn>
                                        <p:tgtEl>
                                          <p:spTgt spid="42"/>
                                        </p:tgtEl>
                                        <p:attrNameLst>
                                          <p:attrName>style.visibility</p:attrName>
                                        </p:attrNameLst>
                                      </p:cBhvr>
                                      <p:to>
                                        <p:strVal val="visible"/>
                                      </p:to>
                                    </p:set>
                                    <p:animEffect transition="in" filter="wipe(left)">
                                      <p:cBhvr>
                                        <p:cTn id="64" dur="250"/>
                                        <p:tgtEl>
                                          <p:spTgt spid="42"/>
                                        </p:tgtEl>
                                      </p:cBhvr>
                                    </p:animEffect>
                                  </p:childTnLst>
                                </p:cTn>
                              </p:par>
                            </p:childTnLst>
                          </p:cTn>
                        </p:par>
                        <p:par>
                          <p:cTn id="65" fill="hold">
                            <p:stCondLst>
                              <p:cond delay="500"/>
                            </p:stCondLst>
                            <p:childTnLst>
                              <p:par>
                                <p:cTn id="66" presetID="22" presetClass="entr" presetSubtype="8" fill="hold" nodeType="afterEffect">
                                  <p:stCondLst>
                                    <p:cond delay="0"/>
                                  </p:stCondLst>
                                  <p:childTnLst>
                                    <p:set>
                                      <p:cBhvr>
                                        <p:cTn id="67" dur="1" fill="hold">
                                          <p:stCondLst>
                                            <p:cond delay="0"/>
                                          </p:stCondLst>
                                        </p:cTn>
                                        <p:tgtEl>
                                          <p:spTgt spid="3">
                                            <p:txEl>
                                              <p:pRg st="4" end="4"/>
                                            </p:txEl>
                                          </p:spTgt>
                                        </p:tgtEl>
                                        <p:attrNameLst>
                                          <p:attrName>style.visibility</p:attrName>
                                        </p:attrNameLst>
                                      </p:cBhvr>
                                      <p:to>
                                        <p:strVal val="visible"/>
                                      </p:to>
                                    </p:set>
                                    <p:animEffect transition="in" filter="wipe(left)">
                                      <p:cBhvr>
                                        <p:cTn id="68" dur="500"/>
                                        <p:tgtEl>
                                          <p:spTgt spid="3">
                                            <p:txEl>
                                              <p:pRg st="4" end="4"/>
                                            </p:txEl>
                                          </p:spTgt>
                                        </p:tgtEl>
                                      </p:cBhvr>
                                    </p:animEffect>
                                  </p:childTnLst>
                                </p:cTn>
                              </p:par>
                              <p:par>
                                <p:cTn id="69" presetID="22" presetClass="entr" presetSubtype="8" fill="hold" nodeType="withEffect">
                                  <p:stCondLst>
                                    <p:cond delay="0"/>
                                  </p:stCondLst>
                                  <p:childTnLst>
                                    <p:set>
                                      <p:cBhvr>
                                        <p:cTn id="70" dur="1" fill="hold">
                                          <p:stCondLst>
                                            <p:cond delay="0"/>
                                          </p:stCondLst>
                                        </p:cTn>
                                        <p:tgtEl>
                                          <p:spTgt spid="3">
                                            <p:txEl>
                                              <p:pRg st="5" end="5"/>
                                            </p:txEl>
                                          </p:spTgt>
                                        </p:tgtEl>
                                        <p:attrNameLst>
                                          <p:attrName>style.visibility</p:attrName>
                                        </p:attrNameLst>
                                      </p:cBhvr>
                                      <p:to>
                                        <p:strVal val="visible"/>
                                      </p:to>
                                    </p:set>
                                    <p:animEffect transition="in" filter="wipe(left)">
                                      <p:cBhvr>
                                        <p:cTn id="71" dur="500"/>
                                        <p:tgtEl>
                                          <p:spTgt spid="3">
                                            <p:txEl>
                                              <p:pRg st="5" end="5"/>
                                            </p:txEl>
                                          </p:spTgt>
                                        </p:tgtEl>
                                      </p:cBhvr>
                                    </p:animEffect>
                                  </p:childTnLst>
                                </p:cTn>
                              </p:par>
                              <p:par>
                                <p:cTn id="72" presetID="22" presetClass="entr" presetSubtype="8" fill="hold" nodeType="withEffect">
                                  <p:stCondLst>
                                    <p:cond delay="0"/>
                                  </p:stCondLst>
                                  <p:childTnLst>
                                    <p:set>
                                      <p:cBhvr>
                                        <p:cTn id="73" dur="1" fill="hold">
                                          <p:stCondLst>
                                            <p:cond delay="0"/>
                                          </p:stCondLst>
                                        </p:cTn>
                                        <p:tgtEl>
                                          <p:spTgt spid="3">
                                            <p:txEl>
                                              <p:pRg st="6" end="6"/>
                                            </p:txEl>
                                          </p:spTgt>
                                        </p:tgtEl>
                                        <p:attrNameLst>
                                          <p:attrName>style.visibility</p:attrName>
                                        </p:attrNameLst>
                                      </p:cBhvr>
                                      <p:to>
                                        <p:strVal val="visible"/>
                                      </p:to>
                                    </p:set>
                                    <p:animEffect transition="in" filter="wipe(left)">
                                      <p:cBhvr>
                                        <p:cTn id="74" dur="500"/>
                                        <p:tgtEl>
                                          <p:spTgt spid="3">
                                            <p:txEl>
                                              <p:pRg st="6" end="6"/>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fade">
                                      <p:cBhvr>
                                        <p:cTn id="79" dur="1000"/>
                                        <p:tgtEl>
                                          <p:spTgt spid="15"/>
                                        </p:tgtEl>
                                      </p:cBhvr>
                                    </p:animEffect>
                                  </p:childTnLst>
                                </p:cTn>
                              </p:par>
                              <p:par>
                                <p:cTn id="80" presetID="3" presetClass="emph" presetSubtype="2" fill="hold" grpId="1" nodeType="withEffect">
                                  <p:stCondLst>
                                    <p:cond delay="0"/>
                                  </p:stCondLst>
                                  <p:childTnLst>
                                    <p:animClr clrSpc="rgb" dir="cw">
                                      <p:cBhvr override="childStyle">
                                        <p:cTn id="81" dur="1000" fill="hold"/>
                                        <p:tgtEl>
                                          <p:spTgt spid="49"/>
                                        </p:tgtEl>
                                        <p:attrNameLst>
                                          <p:attrName>style.color</p:attrName>
                                        </p:attrNameLst>
                                      </p:cBhvr>
                                      <p:to>
                                        <a:srgbClr val="FF9900"/>
                                      </p:to>
                                    </p:animClr>
                                  </p:childTnLst>
                                </p:cTn>
                              </p:par>
                              <p:par>
                                <p:cTn id="82" presetID="7" presetClass="emph" presetSubtype="2" fill="hold" nodeType="withEffect">
                                  <p:stCondLst>
                                    <p:cond delay="0"/>
                                  </p:stCondLst>
                                  <p:childTnLst>
                                    <p:animClr clrSpc="rgb" dir="cw">
                                      <p:cBhvr>
                                        <p:cTn id="83" dur="1000" fill="hold"/>
                                        <p:tgtEl>
                                          <p:spTgt spid="46"/>
                                        </p:tgtEl>
                                        <p:attrNameLst>
                                          <p:attrName>stroke.color</p:attrName>
                                        </p:attrNameLst>
                                      </p:cBhvr>
                                      <p:to>
                                        <a:srgbClr val="FF9900"/>
                                      </p:to>
                                    </p:animClr>
                                    <p:set>
                                      <p:cBhvr>
                                        <p:cTn id="84" dur="1000" fill="hold"/>
                                        <p:tgtEl>
                                          <p:spTgt spid="46"/>
                                        </p:tgtEl>
                                        <p:attrNameLst>
                                          <p:attrName>stroke.on</p:attrName>
                                        </p:attrNameLst>
                                      </p:cBhvr>
                                      <p:to>
                                        <p:strVal val="true"/>
                                      </p:to>
                                    </p:set>
                                  </p:childTnLst>
                                </p:cTn>
                              </p:par>
                              <p:par>
                                <p:cTn id="85" presetID="7" presetClass="emph" presetSubtype="2" fill="hold" nodeType="withEffect">
                                  <p:stCondLst>
                                    <p:cond delay="0"/>
                                  </p:stCondLst>
                                  <p:childTnLst>
                                    <p:animClr clrSpc="rgb" dir="cw">
                                      <p:cBhvr>
                                        <p:cTn id="86" dur="1000" fill="hold"/>
                                        <p:tgtEl>
                                          <p:spTgt spid="44"/>
                                        </p:tgtEl>
                                        <p:attrNameLst>
                                          <p:attrName>stroke.color</p:attrName>
                                        </p:attrNameLst>
                                      </p:cBhvr>
                                      <p:to>
                                        <a:srgbClr val="FF9900"/>
                                      </p:to>
                                    </p:animClr>
                                    <p:set>
                                      <p:cBhvr>
                                        <p:cTn id="87" dur="1000" fill="hold"/>
                                        <p:tgtEl>
                                          <p:spTgt spid="44"/>
                                        </p:tgtEl>
                                        <p:attrNameLst>
                                          <p:attrName>stroke.on</p:attrName>
                                        </p:attrNameLst>
                                      </p:cBhvr>
                                      <p:to>
                                        <p:strVal val="true"/>
                                      </p:to>
                                    </p:set>
                                  </p:childTnLst>
                                </p:cTn>
                              </p:par>
                              <p:par>
                                <p:cTn id="88" presetID="7" presetClass="emph" presetSubtype="2" fill="hold" nodeType="withEffect">
                                  <p:stCondLst>
                                    <p:cond delay="0"/>
                                  </p:stCondLst>
                                  <p:childTnLst>
                                    <p:animClr clrSpc="rgb" dir="cw">
                                      <p:cBhvr>
                                        <p:cTn id="89" dur="1000" fill="hold"/>
                                        <p:tgtEl>
                                          <p:spTgt spid="45"/>
                                        </p:tgtEl>
                                        <p:attrNameLst>
                                          <p:attrName>stroke.color</p:attrName>
                                        </p:attrNameLst>
                                      </p:cBhvr>
                                      <p:to>
                                        <a:srgbClr val="FF9900"/>
                                      </p:to>
                                    </p:animClr>
                                    <p:set>
                                      <p:cBhvr>
                                        <p:cTn id="90" dur="1000" fill="hold"/>
                                        <p:tgtEl>
                                          <p:spTgt spid="45"/>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49" grpId="1"/>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469726"/>
            <a:ext cx="7239000" cy="6248400"/>
          </a:xfrm>
        </p:spPr>
        <p:txBody>
          <a:bodyPr/>
          <a:lstStyle/>
          <a:p>
            <a:r>
              <a:rPr 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Baptism of Moses</a:t>
            </a:r>
          </a:p>
          <a:p>
            <a:r>
              <a:rPr 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Baptism of John</a:t>
            </a:r>
          </a:p>
          <a:p>
            <a:pPr lvl="1">
              <a:buFont typeface="Calibri" panose="020F0502020204030204" pitchFamily="34" charset="0"/>
              <a:buChar char="→"/>
            </a:pPr>
            <a:r>
              <a:rPr 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 Baptism of Jesus by John</a:t>
            </a:r>
          </a:p>
          <a:p>
            <a:pPr marL="457200" lvl="1" indent="0">
              <a:buNone/>
            </a:pPr>
            <a:endParaRPr lang="en-US" sz="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endParaRPr>
          </a:p>
          <a:p>
            <a:r>
              <a:rPr 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Baptism of Suffering</a:t>
            </a:r>
          </a:p>
          <a:p>
            <a:r>
              <a:rPr 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Great Commission Water Baptism</a:t>
            </a:r>
          </a:p>
          <a:p>
            <a:pPr lvl="1">
              <a:buFont typeface="Calibri" panose="020F0502020204030204" pitchFamily="34" charset="0"/>
              <a:buChar char="→"/>
            </a:pPr>
            <a:r>
              <a:rPr 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 Baptism into His death/life</a:t>
            </a:r>
          </a:p>
          <a:p>
            <a:pPr marL="457200" lvl="1" indent="0">
              <a:buNone/>
            </a:pPr>
            <a:endParaRPr lang="en-US" sz="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endParaRPr>
          </a:p>
          <a:p>
            <a:r>
              <a:rPr 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Baptism of the Holy Spirit</a:t>
            </a:r>
          </a:p>
          <a:p>
            <a:r>
              <a:rPr 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Baptism of Fire</a:t>
            </a:r>
          </a:p>
          <a:p>
            <a:r>
              <a:rPr 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Baptism </a:t>
            </a:r>
            <a:r>
              <a:rPr lang="en-US" sz="3600"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a typeface="+mj-ea"/>
                <a:cs typeface="+mj-cs"/>
              </a:rPr>
              <a:t>ø</a:t>
            </a:r>
            <a:r>
              <a:rPr 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 for the Dead</a:t>
            </a:r>
          </a:p>
          <a:p>
            <a:endParaRPr lang="en-US" dirty="0"/>
          </a:p>
        </p:txBody>
      </p:sp>
      <p:cxnSp>
        <p:nvCxnSpPr>
          <p:cNvPr id="36" name="Straight Connector 35"/>
          <p:cNvCxnSpPr/>
          <p:nvPr/>
        </p:nvCxnSpPr>
        <p:spPr>
          <a:xfrm flipH="1">
            <a:off x="990600" y="672230"/>
            <a:ext cx="533400" cy="0"/>
          </a:xfrm>
          <a:prstGeom prst="line">
            <a:avLst/>
          </a:prstGeom>
          <a:ln>
            <a:solidFill>
              <a:srgbClr val="0066FF"/>
            </a:solidFill>
          </a:ln>
        </p:spPr>
        <p:style>
          <a:lnRef idx="3">
            <a:schemeClr val="accent2"/>
          </a:lnRef>
          <a:fillRef idx="0">
            <a:schemeClr val="accent2"/>
          </a:fillRef>
          <a:effectRef idx="2">
            <a:schemeClr val="accent2"/>
          </a:effectRef>
          <a:fontRef idx="minor">
            <a:schemeClr val="tx1"/>
          </a:fontRef>
        </p:style>
      </p:cxnSp>
      <p:cxnSp>
        <p:nvCxnSpPr>
          <p:cNvPr id="37" name="Straight Connector 36"/>
          <p:cNvCxnSpPr/>
          <p:nvPr/>
        </p:nvCxnSpPr>
        <p:spPr>
          <a:xfrm flipH="1">
            <a:off x="990600" y="2120030"/>
            <a:ext cx="533400" cy="0"/>
          </a:xfrm>
          <a:prstGeom prst="line">
            <a:avLst/>
          </a:prstGeom>
          <a:ln>
            <a:solidFill>
              <a:srgbClr val="0066FF"/>
            </a:solidFill>
          </a:ln>
        </p:spPr>
        <p:style>
          <a:lnRef idx="3">
            <a:schemeClr val="accent2"/>
          </a:lnRef>
          <a:fillRef idx="0">
            <a:schemeClr val="accent2"/>
          </a:fillRef>
          <a:effectRef idx="2">
            <a:schemeClr val="accent2"/>
          </a:effectRef>
          <a:fontRef idx="minor">
            <a:schemeClr val="tx1"/>
          </a:fontRef>
        </p:style>
      </p:cxnSp>
      <p:cxnSp>
        <p:nvCxnSpPr>
          <p:cNvPr id="39" name="Straight Connector 38"/>
          <p:cNvCxnSpPr/>
          <p:nvPr/>
        </p:nvCxnSpPr>
        <p:spPr>
          <a:xfrm>
            <a:off x="990600" y="672230"/>
            <a:ext cx="0" cy="1447800"/>
          </a:xfrm>
          <a:prstGeom prst="line">
            <a:avLst/>
          </a:prstGeom>
          <a:ln>
            <a:solidFill>
              <a:srgbClr val="0066FF"/>
            </a:solidFill>
          </a:ln>
        </p:spPr>
        <p:style>
          <a:lnRef idx="3">
            <a:schemeClr val="accent2"/>
          </a:lnRef>
          <a:fillRef idx="0">
            <a:schemeClr val="accent2"/>
          </a:fillRef>
          <a:effectRef idx="2">
            <a:schemeClr val="accent2"/>
          </a:effectRef>
          <a:fontRef idx="minor">
            <a:schemeClr val="tx1"/>
          </a:fontRef>
        </p:style>
      </p:cxnSp>
      <p:cxnSp>
        <p:nvCxnSpPr>
          <p:cNvPr id="41" name="Straight Connector 40"/>
          <p:cNvCxnSpPr/>
          <p:nvPr/>
        </p:nvCxnSpPr>
        <p:spPr>
          <a:xfrm flipH="1">
            <a:off x="990600" y="2704578"/>
            <a:ext cx="533400" cy="0"/>
          </a:xfrm>
          <a:prstGeom prst="line">
            <a:avLst/>
          </a:prstGeom>
          <a:ln>
            <a:solidFill>
              <a:srgbClr val="0066FF"/>
            </a:solidFill>
          </a:ln>
        </p:spPr>
        <p:style>
          <a:lnRef idx="3">
            <a:schemeClr val="accent2"/>
          </a:lnRef>
          <a:fillRef idx="0">
            <a:schemeClr val="accent2"/>
          </a:fillRef>
          <a:effectRef idx="2">
            <a:schemeClr val="accent2"/>
          </a:effectRef>
          <a:fontRef idx="minor">
            <a:schemeClr val="tx1"/>
          </a:fontRef>
        </p:style>
      </p:cxnSp>
      <p:cxnSp>
        <p:nvCxnSpPr>
          <p:cNvPr id="42" name="Straight Connector 41"/>
          <p:cNvCxnSpPr/>
          <p:nvPr/>
        </p:nvCxnSpPr>
        <p:spPr>
          <a:xfrm flipH="1">
            <a:off x="990600" y="4152378"/>
            <a:ext cx="533400" cy="0"/>
          </a:xfrm>
          <a:prstGeom prst="line">
            <a:avLst/>
          </a:prstGeom>
          <a:ln>
            <a:solidFill>
              <a:srgbClr val="0066FF"/>
            </a:solidFill>
          </a:ln>
        </p:spPr>
        <p:style>
          <a:lnRef idx="3">
            <a:schemeClr val="accent2"/>
          </a:lnRef>
          <a:fillRef idx="0">
            <a:schemeClr val="accent2"/>
          </a:fillRef>
          <a:effectRef idx="2">
            <a:schemeClr val="accent2"/>
          </a:effectRef>
          <a:fontRef idx="minor">
            <a:schemeClr val="tx1"/>
          </a:fontRef>
        </p:style>
      </p:cxnSp>
      <p:cxnSp>
        <p:nvCxnSpPr>
          <p:cNvPr id="43" name="Straight Connector 42"/>
          <p:cNvCxnSpPr/>
          <p:nvPr/>
        </p:nvCxnSpPr>
        <p:spPr>
          <a:xfrm>
            <a:off x="990600" y="2704578"/>
            <a:ext cx="0" cy="1447800"/>
          </a:xfrm>
          <a:prstGeom prst="line">
            <a:avLst/>
          </a:prstGeom>
          <a:ln>
            <a:solidFill>
              <a:srgbClr val="0066FF"/>
            </a:solidFill>
          </a:ln>
        </p:spPr>
        <p:style>
          <a:lnRef idx="3">
            <a:schemeClr val="accent2"/>
          </a:lnRef>
          <a:fillRef idx="0">
            <a:schemeClr val="accent2"/>
          </a:fillRef>
          <a:effectRef idx="2">
            <a:schemeClr val="accent2"/>
          </a:effectRef>
          <a:fontRef idx="minor">
            <a:schemeClr val="tx1"/>
          </a:fontRef>
        </p:style>
      </p:cxnSp>
      <p:cxnSp>
        <p:nvCxnSpPr>
          <p:cNvPr id="44" name="Straight Connector 43"/>
          <p:cNvCxnSpPr/>
          <p:nvPr/>
        </p:nvCxnSpPr>
        <p:spPr>
          <a:xfrm flipH="1">
            <a:off x="990600" y="4736926"/>
            <a:ext cx="533400" cy="0"/>
          </a:xfrm>
          <a:prstGeom prst="line">
            <a:avLst/>
          </a:prstGeom>
          <a:ln>
            <a:solidFill>
              <a:srgbClr val="0066FF"/>
            </a:solidFill>
          </a:ln>
        </p:spPr>
        <p:style>
          <a:lnRef idx="3">
            <a:schemeClr val="accent2"/>
          </a:lnRef>
          <a:fillRef idx="0">
            <a:schemeClr val="accent2"/>
          </a:fillRef>
          <a:effectRef idx="2">
            <a:schemeClr val="accent2"/>
          </a:effectRef>
          <a:fontRef idx="minor">
            <a:schemeClr val="tx1"/>
          </a:fontRef>
        </p:style>
      </p:cxnSp>
      <p:cxnSp>
        <p:nvCxnSpPr>
          <p:cNvPr id="45" name="Straight Connector 44"/>
          <p:cNvCxnSpPr/>
          <p:nvPr/>
        </p:nvCxnSpPr>
        <p:spPr>
          <a:xfrm flipH="1">
            <a:off x="990600" y="6184726"/>
            <a:ext cx="533400" cy="0"/>
          </a:xfrm>
          <a:prstGeom prst="line">
            <a:avLst/>
          </a:prstGeom>
          <a:ln>
            <a:solidFill>
              <a:srgbClr val="0066FF"/>
            </a:solidFill>
          </a:ln>
        </p:spPr>
        <p:style>
          <a:lnRef idx="3">
            <a:schemeClr val="accent2"/>
          </a:lnRef>
          <a:fillRef idx="0">
            <a:schemeClr val="accent2"/>
          </a:fillRef>
          <a:effectRef idx="2">
            <a:schemeClr val="accent2"/>
          </a:effectRef>
          <a:fontRef idx="minor">
            <a:schemeClr val="tx1"/>
          </a:fontRef>
        </p:style>
      </p:cxnSp>
      <p:cxnSp>
        <p:nvCxnSpPr>
          <p:cNvPr id="46" name="Straight Connector 45"/>
          <p:cNvCxnSpPr/>
          <p:nvPr/>
        </p:nvCxnSpPr>
        <p:spPr>
          <a:xfrm>
            <a:off x="990600" y="4736926"/>
            <a:ext cx="0" cy="1447800"/>
          </a:xfrm>
          <a:prstGeom prst="line">
            <a:avLst/>
          </a:prstGeom>
          <a:ln>
            <a:solidFill>
              <a:srgbClr val="0066FF"/>
            </a:solidFill>
          </a:ln>
        </p:spPr>
        <p:style>
          <a:lnRef idx="3">
            <a:schemeClr val="accent2"/>
          </a:lnRef>
          <a:fillRef idx="0">
            <a:schemeClr val="accent2"/>
          </a:fillRef>
          <a:effectRef idx="2">
            <a:schemeClr val="accent2"/>
          </a:effectRef>
          <a:fontRef idx="minor">
            <a:schemeClr val="tx1"/>
          </a:fontRef>
        </p:style>
      </p:cxnSp>
      <p:sp>
        <p:nvSpPr>
          <p:cNvPr id="47" name="TextBox 46"/>
          <p:cNvSpPr txBox="1"/>
          <p:nvPr/>
        </p:nvSpPr>
        <p:spPr>
          <a:xfrm>
            <a:off x="304800" y="975986"/>
            <a:ext cx="533400" cy="830997"/>
          </a:xfrm>
          <a:prstGeom prst="rect">
            <a:avLst/>
          </a:prstGeom>
          <a:noFill/>
        </p:spPr>
        <p:txBody>
          <a:bodyPr wrap="square" rtlCol="0">
            <a:spAutoFit/>
          </a:bodyPr>
          <a:lstStyle/>
          <a:p>
            <a:r>
              <a:rPr lang="en-US" sz="4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1</a:t>
            </a:r>
          </a:p>
        </p:txBody>
      </p:sp>
      <p:sp>
        <p:nvSpPr>
          <p:cNvPr id="48" name="TextBox 47"/>
          <p:cNvSpPr txBox="1"/>
          <p:nvPr/>
        </p:nvSpPr>
        <p:spPr>
          <a:xfrm>
            <a:off x="304800" y="3034430"/>
            <a:ext cx="533400" cy="830997"/>
          </a:xfrm>
          <a:prstGeom prst="rect">
            <a:avLst/>
          </a:prstGeom>
          <a:noFill/>
        </p:spPr>
        <p:txBody>
          <a:bodyPr wrap="square" rtlCol="0">
            <a:spAutoFit/>
          </a:bodyPr>
          <a:lstStyle/>
          <a:p>
            <a:r>
              <a:rPr lang="en-US" sz="4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3</a:t>
            </a:r>
          </a:p>
        </p:txBody>
      </p:sp>
      <p:sp>
        <p:nvSpPr>
          <p:cNvPr id="49" name="TextBox 48"/>
          <p:cNvSpPr txBox="1"/>
          <p:nvPr/>
        </p:nvSpPr>
        <p:spPr>
          <a:xfrm>
            <a:off x="304800" y="5073981"/>
            <a:ext cx="533400" cy="830997"/>
          </a:xfrm>
          <a:prstGeom prst="rect">
            <a:avLst/>
          </a:prstGeom>
          <a:noFill/>
        </p:spPr>
        <p:txBody>
          <a:bodyPr wrap="square" rtlCol="0">
            <a:spAutoFit/>
          </a:bodyPr>
          <a:lstStyle/>
          <a:p>
            <a:r>
              <a:rPr lang="en-US" sz="4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2</a:t>
            </a:r>
          </a:p>
        </p:txBody>
      </p:sp>
      <p:sp>
        <p:nvSpPr>
          <p:cNvPr id="15" name="Content Placeholder 2">
            <a:extLst>
              <a:ext uri="{FF2B5EF4-FFF2-40B4-BE49-F238E27FC236}">
                <a16:creationId xmlns:a16="http://schemas.microsoft.com/office/drawing/2014/main" id="{958AE3D9-E437-4EDC-B13D-9F704F74409E}"/>
              </a:ext>
            </a:extLst>
          </p:cNvPr>
          <p:cNvSpPr txBox="1">
            <a:spLocks/>
          </p:cNvSpPr>
          <p:nvPr/>
        </p:nvSpPr>
        <p:spPr bwMode="auto">
          <a:xfrm>
            <a:off x="1676400" y="469726"/>
            <a:ext cx="72390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3600" b="1" kern="0" dirty="0">
                <a:ln w="17780" cmpd="sng">
                  <a:solidFill>
                    <a:srgbClr val="FFFFFF"/>
                  </a:solidFill>
                  <a:prstDash val="solid"/>
                  <a:miter lim="800000"/>
                </a:ln>
                <a:solidFill>
                  <a:srgbClr val="FF9900"/>
                </a:solidFill>
                <a:effectLst>
                  <a:glow rad="101600">
                    <a:schemeClr val="tx1"/>
                  </a:glow>
                  <a:outerShdw blurRad="50800" algn="tl" rotWithShape="0">
                    <a:srgbClr val="000000"/>
                  </a:outerShdw>
                </a:effectLst>
                <a:latin typeface="Calibri" panose="020F0502020204030204" pitchFamily="34" charset="0"/>
                <a:ea typeface="+mj-ea"/>
                <a:cs typeface="+mj-cs"/>
              </a:rPr>
              <a:t>Baptism of Moses</a:t>
            </a:r>
          </a:p>
          <a:p>
            <a:r>
              <a:rPr lang="en-US" sz="3600" b="1" kern="0" dirty="0">
                <a:ln w="17780" cmpd="sng">
                  <a:solidFill>
                    <a:srgbClr val="FFFFFF"/>
                  </a:solidFill>
                  <a:prstDash val="solid"/>
                  <a:miter lim="800000"/>
                </a:ln>
                <a:solidFill>
                  <a:srgbClr val="FF9900"/>
                </a:solidFill>
                <a:effectLst>
                  <a:glow rad="101600">
                    <a:schemeClr val="tx1"/>
                  </a:glow>
                  <a:outerShdw blurRad="50800" algn="tl" rotWithShape="0">
                    <a:srgbClr val="000000"/>
                  </a:outerShdw>
                </a:effectLst>
                <a:latin typeface="Calibri" panose="020F0502020204030204" pitchFamily="34" charset="0"/>
                <a:ea typeface="+mj-ea"/>
                <a:cs typeface="+mj-cs"/>
              </a:rPr>
              <a:t>Baptism of John</a:t>
            </a:r>
          </a:p>
          <a:p>
            <a:pPr lvl="1">
              <a:buFont typeface="Calibri" panose="020F0502020204030204" pitchFamily="34" charset="0"/>
              <a:buChar char="→"/>
            </a:pPr>
            <a:r>
              <a:rPr lang="en-US" sz="3200" b="1" kern="0" dirty="0">
                <a:ln w="17780" cmpd="sng">
                  <a:solidFill>
                    <a:srgbClr val="FFFFFF"/>
                  </a:solidFill>
                  <a:prstDash val="solid"/>
                  <a:miter lim="800000"/>
                </a:ln>
                <a:solidFill>
                  <a:srgbClr val="FF9900"/>
                </a:solidFill>
                <a:effectLst>
                  <a:glow rad="101600">
                    <a:schemeClr val="tx1"/>
                  </a:glow>
                  <a:outerShdw blurRad="50800" algn="tl" rotWithShape="0">
                    <a:srgbClr val="000000"/>
                  </a:outerShdw>
                </a:effectLst>
                <a:latin typeface="Calibri" panose="020F0502020204030204" pitchFamily="34" charset="0"/>
                <a:ea typeface="+mj-ea"/>
                <a:cs typeface="+mj-cs"/>
              </a:rPr>
              <a:t> Baptism of Jesus by John</a:t>
            </a:r>
          </a:p>
          <a:p>
            <a:pPr marL="457200" lvl="1" indent="0">
              <a:buNone/>
            </a:pPr>
            <a:endParaRPr lang="en-US" sz="600" b="1" kern="0" dirty="0">
              <a:ln w="17780" cmpd="sng">
                <a:solidFill>
                  <a:srgbClr val="FFFFFF"/>
                </a:solidFill>
                <a:prstDash val="solid"/>
                <a:miter lim="800000"/>
              </a:ln>
              <a:solidFill>
                <a:srgbClr val="FF9900"/>
              </a:solidFill>
              <a:effectLst>
                <a:glow rad="101600">
                  <a:schemeClr val="tx1"/>
                </a:glow>
                <a:outerShdw blurRad="50800" algn="tl" rotWithShape="0">
                  <a:srgbClr val="000000"/>
                </a:outerShdw>
              </a:effectLst>
              <a:latin typeface="Calibri" panose="020F0502020204030204" pitchFamily="34" charset="0"/>
              <a:ea typeface="+mj-ea"/>
              <a:cs typeface="+mj-cs"/>
            </a:endParaRPr>
          </a:p>
          <a:p>
            <a:r>
              <a:rPr 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Baptism of Suffering</a:t>
            </a:r>
          </a:p>
          <a:p>
            <a:r>
              <a:rPr 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Great Commission Water Baptism</a:t>
            </a:r>
          </a:p>
          <a:p>
            <a:pPr lvl="1">
              <a:buFont typeface="Calibri" panose="020F0502020204030204" pitchFamily="34" charset="0"/>
              <a:buChar char="→"/>
            </a:pPr>
            <a:r>
              <a:rPr 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 Baptism into His death/life</a:t>
            </a:r>
          </a:p>
          <a:p>
            <a:pPr marL="457200" lvl="1" indent="0">
              <a:buNone/>
            </a:pPr>
            <a:endParaRPr lang="en-US" sz="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endParaRPr>
          </a:p>
          <a:p>
            <a:r>
              <a:rPr 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Baptism of the Holy Spirit</a:t>
            </a:r>
          </a:p>
          <a:p>
            <a:r>
              <a:rPr 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Baptism of Fire</a:t>
            </a:r>
          </a:p>
          <a:p>
            <a:r>
              <a:rPr 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Baptism </a:t>
            </a:r>
            <a:r>
              <a:rPr lang="en-US" sz="36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a typeface="+mj-ea"/>
                <a:cs typeface="+mj-cs"/>
              </a:rPr>
              <a:t>ø</a:t>
            </a:r>
            <a:r>
              <a:rPr 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 for the Dead</a:t>
            </a:r>
          </a:p>
          <a:p>
            <a:endParaRPr lang="en-US" kern="0" dirty="0"/>
          </a:p>
        </p:txBody>
      </p:sp>
    </p:spTree>
    <p:extLst>
      <p:ext uri="{BB962C8B-B14F-4D97-AF65-F5344CB8AC3E}">
        <p14:creationId xmlns:p14="http://schemas.microsoft.com/office/powerpoint/2010/main" val="4057844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par>
                                <p:cTn id="8" presetID="22" presetClass="entr" presetSubtype="8"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left)">
                                      <p:cBhvr>
                                        <p:cTn id="10" dur="250"/>
                                        <p:tgtEl>
                                          <p:spTgt spid="39"/>
                                        </p:tgtEl>
                                      </p:cBhvr>
                                    </p:animEffect>
                                  </p:childTnLst>
                                </p:cTn>
                              </p:par>
                              <p:par>
                                <p:cTn id="11" presetID="22" presetClass="entr" presetSubtype="8" fill="hold" nodeType="withEffect">
                                  <p:stCondLst>
                                    <p:cond delay="150"/>
                                  </p:stCondLst>
                                  <p:childTnLst>
                                    <p:set>
                                      <p:cBhvr>
                                        <p:cTn id="12" dur="1" fill="hold">
                                          <p:stCondLst>
                                            <p:cond delay="0"/>
                                          </p:stCondLst>
                                        </p:cTn>
                                        <p:tgtEl>
                                          <p:spTgt spid="36"/>
                                        </p:tgtEl>
                                        <p:attrNameLst>
                                          <p:attrName>style.visibility</p:attrName>
                                        </p:attrNameLst>
                                      </p:cBhvr>
                                      <p:to>
                                        <p:strVal val="visible"/>
                                      </p:to>
                                    </p:set>
                                    <p:animEffect transition="in" filter="wipe(left)">
                                      <p:cBhvr>
                                        <p:cTn id="13" dur="250"/>
                                        <p:tgtEl>
                                          <p:spTgt spid="36"/>
                                        </p:tgtEl>
                                      </p:cBhvr>
                                    </p:animEffect>
                                  </p:childTnLst>
                                </p:cTn>
                              </p:par>
                              <p:par>
                                <p:cTn id="14" presetID="22" presetClass="entr" presetSubtype="8" fill="hold" nodeType="withEffect">
                                  <p:stCondLst>
                                    <p:cond delay="150"/>
                                  </p:stCondLst>
                                  <p:childTnLst>
                                    <p:set>
                                      <p:cBhvr>
                                        <p:cTn id="15" dur="1" fill="hold">
                                          <p:stCondLst>
                                            <p:cond delay="0"/>
                                          </p:stCondLst>
                                        </p:cTn>
                                        <p:tgtEl>
                                          <p:spTgt spid="37"/>
                                        </p:tgtEl>
                                        <p:attrNameLst>
                                          <p:attrName>style.visibility</p:attrName>
                                        </p:attrNameLst>
                                      </p:cBhvr>
                                      <p:to>
                                        <p:strVal val="visible"/>
                                      </p:to>
                                    </p:set>
                                    <p:animEffect transition="in" filter="wipe(left)">
                                      <p:cBhvr>
                                        <p:cTn id="16" dur="250"/>
                                        <p:tgtEl>
                                          <p:spTgt spid="37"/>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left)">
                                      <p:cBhvr>
                                        <p:cTn id="20" dur="500"/>
                                        <p:tgtEl>
                                          <p:spTgt spid="3">
                                            <p:txEl>
                                              <p:pRg st="0" end="0"/>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left)">
                                      <p:cBhvr>
                                        <p:cTn id="23" dur="500"/>
                                        <p:tgtEl>
                                          <p:spTgt spid="3">
                                            <p:txEl>
                                              <p:pRg st="1" end="1"/>
                                            </p:txEl>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wipe(left)">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wipe(left)">
                                      <p:cBhvr>
                                        <p:cTn id="31" dur="500"/>
                                        <p:tgtEl>
                                          <p:spTgt spid="49"/>
                                        </p:tgtEl>
                                      </p:cBhvr>
                                    </p:animEffect>
                                  </p:childTnLst>
                                </p:cTn>
                              </p:par>
                              <p:par>
                                <p:cTn id="32" presetID="22" presetClass="entr" presetSubtype="8" fill="hold"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wipe(left)">
                                      <p:cBhvr>
                                        <p:cTn id="34" dur="250"/>
                                        <p:tgtEl>
                                          <p:spTgt spid="46"/>
                                        </p:tgtEl>
                                      </p:cBhvr>
                                    </p:animEffect>
                                  </p:childTnLst>
                                </p:cTn>
                              </p:par>
                              <p:par>
                                <p:cTn id="35" presetID="22" presetClass="entr" presetSubtype="8" fill="hold" nodeType="withEffect">
                                  <p:stCondLst>
                                    <p:cond delay="150"/>
                                  </p:stCondLst>
                                  <p:childTnLst>
                                    <p:set>
                                      <p:cBhvr>
                                        <p:cTn id="36" dur="1" fill="hold">
                                          <p:stCondLst>
                                            <p:cond delay="0"/>
                                          </p:stCondLst>
                                        </p:cTn>
                                        <p:tgtEl>
                                          <p:spTgt spid="44"/>
                                        </p:tgtEl>
                                        <p:attrNameLst>
                                          <p:attrName>style.visibility</p:attrName>
                                        </p:attrNameLst>
                                      </p:cBhvr>
                                      <p:to>
                                        <p:strVal val="visible"/>
                                      </p:to>
                                    </p:set>
                                    <p:animEffect transition="in" filter="wipe(left)">
                                      <p:cBhvr>
                                        <p:cTn id="37" dur="250"/>
                                        <p:tgtEl>
                                          <p:spTgt spid="44"/>
                                        </p:tgtEl>
                                      </p:cBhvr>
                                    </p:animEffect>
                                  </p:childTnLst>
                                </p:cTn>
                              </p:par>
                              <p:par>
                                <p:cTn id="38" presetID="22" presetClass="entr" presetSubtype="8" fill="hold" nodeType="withEffect">
                                  <p:stCondLst>
                                    <p:cond delay="150"/>
                                  </p:stCondLst>
                                  <p:childTnLst>
                                    <p:set>
                                      <p:cBhvr>
                                        <p:cTn id="39" dur="1" fill="hold">
                                          <p:stCondLst>
                                            <p:cond delay="0"/>
                                          </p:stCondLst>
                                        </p:cTn>
                                        <p:tgtEl>
                                          <p:spTgt spid="45"/>
                                        </p:tgtEl>
                                        <p:attrNameLst>
                                          <p:attrName>style.visibility</p:attrName>
                                        </p:attrNameLst>
                                      </p:cBhvr>
                                      <p:to>
                                        <p:strVal val="visible"/>
                                      </p:to>
                                    </p:set>
                                    <p:animEffect transition="in" filter="wipe(left)">
                                      <p:cBhvr>
                                        <p:cTn id="40" dur="250"/>
                                        <p:tgtEl>
                                          <p:spTgt spid="45"/>
                                        </p:tgtEl>
                                      </p:cBhvr>
                                    </p:animEffect>
                                  </p:childTnLst>
                                </p:cTn>
                              </p:par>
                            </p:childTnLst>
                          </p:cTn>
                        </p:par>
                        <p:par>
                          <p:cTn id="41" fill="hold">
                            <p:stCondLst>
                              <p:cond delay="500"/>
                            </p:stCondLst>
                            <p:childTnLst>
                              <p:par>
                                <p:cTn id="42" presetID="22" presetClass="entr" presetSubtype="8" fill="hold" nodeType="after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wipe(left)">
                                      <p:cBhvr>
                                        <p:cTn id="44" dur="500"/>
                                        <p:tgtEl>
                                          <p:spTgt spid="3">
                                            <p:txEl>
                                              <p:pRg st="8" end="8"/>
                                            </p:txEl>
                                          </p:spTgt>
                                        </p:tgtEl>
                                      </p:cBhvr>
                                    </p:animEffect>
                                  </p:childTnLst>
                                </p:cTn>
                              </p:par>
                              <p:par>
                                <p:cTn id="45" presetID="22" presetClass="entr" presetSubtype="8" fill="hold" nodeType="with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wipe(left)">
                                      <p:cBhvr>
                                        <p:cTn id="47" dur="500"/>
                                        <p:tgtEl>
                                          <p:spTgt spid="3">
                                            <p:txEl>
                                              <p:pRg st="9" end="9"/>
                                            </p:txEl>
                                          </p:spTgt>
                                        </p:tgtEl>
                                      </p:cBhvr>
                                    </p:animEffect>
                                  </p:childTnLst>
                                </p:cTn>
                              </p:par>
                              <p:par>
                                <p:cTn id="48" presetID="22" presetClass="entr" presetSubtype="8" fill="hold" nodeType="withEffect">
                                  <p:stCondLst>
                                    <p:cond delay="0"/>
                                  </p:stCondLst>
                                  <p:childTnLst>
                                    <p:set>
                                      <p:cBhvr>
                                        <p:cTn id="49" dur="1" fill="hold">
                                          <p:stCondLst>
                                            <p:cond delay="0"/>
                                          </p:stCondLst>
                                        </p:cTn>
                                        <p:tgtEl>
                                          <p:spTgt spid="3">
                                            <p:txEl>
                                              <p:pRg st="10" end="10"/>
                                            </p:txEl>
                                          </p:spTgt>
                                        </p:tgtEl>
                                        <p:attrNameLst>
                                          <p:attrName>style.visibility</p:attrName>
                                        </p:attrNameLst>
                                      </p:cBhvr>
                                      <p:to>
                                        <p:strVal val="visible"/>
                                      </p:to>
                                    </p:set>
                                    <p:animEffect transition="in" filter="wipe(left)">
                                      <p:cBhvr>
                                        <p:cTn id="50" dur="500"/>
                                        <p:tgtEl>
                                          <p:spTgt spid="3">
                                            <p:txEl>
                                              <p:pRg st="10" end="1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ipe(left)">
                                      <p:cBhvr>
                                        <p:cTn id="55" dur="500"/>
                                        <p:tgtEl>
                                          <p:spTgt spid="48"/>
                                        </p:tgtEl>
                                      </p:cBhvr>
                                    </p:animEffect>
                                  </p:childTnLst>
                                </p:cTn>
                              </p:par>
                              <p:par>
                                <p:cTn id="56" presetID="22" presetClass="entr" presetSubtype="8" fill="hold" nodeType="with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wipe(left)">
                                      <p:cBhvr>
                                        <p:cTn id="58" dur="250"/>
                                        <p:tgtEl>
                                          <p:spTgt spid="43"/>
                                        </p:tgtEl>
                                      </p:cBhvr>
                                    </p:animEffect>
                                  </p:childTnLst>
                                </p:cTn>
                              </p:par>
                              <p:par>
                                <p:cTn id="59" presetID="22" presetClass="entr" presetSubtype="8" fill="hold" nodeType="withEffect">
                                  <p:stCondLst>
                                    <p:cond delay="150"/>
                                  </p:stCondLst>
                                  <p:childTnLst>
                                    <p:set>
                                      <p:cBhvr>
                                        <p:cTn id="60" dur="1" fill="hold">
                                          <p:stCondLst>
                                            <p:cond delay="0"/>
                                          </p:stCondLst>
                                        </p:cTn>
                                        <p:tgtEl>
                                          <p:spTgt spid="41"/>
                                        </p:tgtEl>
                                        <p:attrNameLst>
                                          <p:attrName>style.visibility</p:attrName>
                                        </p:attrNameLst>
                                      </p:cBhvr>
                                      <p:to>
                                        <p:strVal val="visible"/>
                                      </p:to>
                                    </p:set>
                                    <p:animEffect transition="in" filter="wipe(left)">
                                      <p:cBhvr>
                                        <p:cTn id="61" dur="250"/>
                                        <p:tgtEl>
                                          <p:spTgt spid="41"/>
                                        </p:tgtEl>
                                      </p:cBhvr>
                                    </p:animEffect>
                                  </p:childTnLst>
                                </p:cTn>
                              </p:par>
                              <p:par>
                                <p:cTn id="62" presetID="22" presetClass="entr" presetSubtype="8" fill="hold" nodeType="withEffect">
                                  <p:stCondLst>
                                    <p:cond delay="150"/>
                                  </p:stCondLst>
                                  <p:childTnLst>
                                    <p:set>
                                      <p:cBhvr>
                                        <p:cTn id="63" dur="1" fill="hold">
                                          <p:stCondLst>
                                            <p:cond delay="0"/>
                                          </p:stCondLst>
                                        </p:cTn>
                                        <p:tgtEl>
                                          <p:spTgt spid="42"/>
                                        </p:tgtEl>
                                        <p:attrNameLst>
                                          <p:attrName>style.visibility</p:attrName>
                                        </p:attrNameLst>
                                      </p:cBhvr>
                                      <p:to>
                                        <p:strVal val="visible"/>
                                      </p:to>
                                    </p:set>
                                    <p:animEffect transition="in" filter="wipe(left)">
                                      <p:cBhvr>
                                        <p:cTn id="64" dur="250"/>
                                        <p:tgtEl>
                                          <p:spTgt spid="42"/>
                                        </p:tgtEl>
                                      </p:cBhvr>
                                    </p:animEffect>
                                  </p:childTnLst>
                                </p:cTn>
                              </p:par>
                            </p:childTnLst>
                          </p:cTn>
                        </p:par>
                        <p:par>
                          <p:cTn id="65" fill="hold">
                            <p:stCondLst>
                              <p:cond delay="500"/>
                            </p:stCondLst>
                            <p:childTnLst>
                              <p:par>
                                <p:cTn id="66" presetID="22" presetClass="entr" presetSubtype="8" fill="hold" nodeType="afterEffect">
                                  <p:stCondLst>
                                    <p:cond delay="0"/>
                                  </p:stCondLst>
                                  <p:childTnLst>
                                    <p:set>
                                      <p:cBhvr>
                                        <p:cTn id="67" dur="1" fill="hold">
                                          <p:stCondLst>
                                            <p:cond delay="0"/>
                                          </p:stCondLst>
                                        </p:cTn>
                                        <p:tgtEl>
                                          <p:spTgt spid="3">
                                            <p:txEl>
                                              <p:pRg st="4" end="4"/>
                                            </p:txEl>
                                          </p:spTgt>
                                        </p:tgtEl>
                                        <p:attrNameLst>
                                          <p:attrName>style.visibility</p:attrName>
                                        </p:attrNameLst>
                                      </p:cBhvr>
                                      <p:to>
                                        <p:strVal val="visible"/>
                                      </p:to>
                                    </p:set>
                                    <p:animEffect transition="in" filter="wipe(left)">
                                      <p:cBhvr>
                                        <p:cTn id="68" dur="500"/>
                                        <p:tgtEl>
                                          <p:spTgt spid="3">
                                            <p:txEl>
                                              <p:pRg st="4" end="4"/>
                                            </p:txEl>
                                          </p:spTgt>
                                        </p:tgtEl>
                                      </p:cBhvr>
                                    </p:animEffect>
                                  </p:childTnLst>
                                </p:cTn>
                              </p:par>
                              <p:par>
                                <p:cTn id="69" presetID="22" presetClass="entr" presetSubtype="8" fill="hold" nodeType="withEffect">
                                  <p:stCondLst>
                                    <p:cond delay="0"/>
                                  </p:stCondLst>
                                  <p:childTnLst>
                                    <p:set>
                                      <p:cBhvr>
                                        <p:cTn id="70" dur="1" fill="hold">
                                          <p:stCondLst>
                                            <p:cond delay="0"/>
                                          </p:stCondLst>
                                        </p:cTn>
                                        <p:tgtEl>
                                          <p:spTgt spid="3">
                                            <p:txEl>
                                              <p:pRg st="5" end="5"/>
                                            </p:txEl>
                                          </p:spTgt>
                                        </p:tgtEl>
                                        <p:attrNameLst>
                                          <p:attrName>style.visibility</p:attrName>
                                        </p:attrNameLst>
                                      </p:cBhvr>
                                      <p:to>
                                        <p:strVal val="visible"/>
                                      </p:to>
                                    </p:set>
                                    <p:animEffect transition="in" filter="wipe(left)">
                                      <p:cBhvr>
                                        <p:cTn id="71" dur="500"/>
                                        <p:tgtEl>
                                          <p:spTgt spid="3">
                                            <p:txEl>
                                              <p:pRg st="5" end="5"/>
                                            </p:txEl>
                                          </p:spTgt>
                                        </p:tgtEl>
                                      </p:cBhvr>
                                    </p:animEffect>
                                  </p:childTnLst>
                                </p:cTn>
                              </p:par>
                              <p:par>
                                <p:cTn id="72" presetID="22" presetClass="entr" presetSubtype="8" fill="hold" nodeType="withEffect">
                                  <p:stCondLst>
                                    <p:cond delay="0"/>
                                  </p:stCondLst>
                                  <p:childTnLst>
                                    <p:set>
                                      <p:cBhvr>
                                        <p:cTn id="73" dur="1" fill="hold">
                                          <p:stCondLst>
                                            <p:cond delay="0"/>
                                          </p:stCondLst>
                                        </p:cTn>
                                        <p:tgtEl>
                                          <p:spTgt spid="3">
                                            <p:txEl>
                                              <p:pRg st="6" end="6"/>
                                            </p:txEl>
                                          </p:spTgt>
                                        </p:tgtEl>
                                        <p:attrNameLst>
                                          <p:attrName>style.visibility</p:attrName>
                                        </p:attrNameLst>
                                      </p:cBhvr>
                                      <p:to>
                                        <p:strVal val="visible"/>
                                      </p:to>
                                    </p:set>
                                    <p:animEffect transition="in" filter="wipe(left)">
                                      <p:cBhvr>
                                        <p:cTn id="74" dur="500"/>
                                        <p:tgtEl>
                                          <p:spTgt spid="3">
                                            <p:txEl>
                                              <p:pRg st="6" end="6"/>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fade">
                                      <p:cBhvr>
                                        <p:cTn id="79" dur="1000"/>
                                        <p:tgtEl>
                                          <p:spTgt spid="15"/>
                                        </p:tgtEl>
                                      </p:cBhvr>
                                    </p:animEffect>
                                  </p:childTnLst>
                                </p:cTn>
                              </p:par>
                              <p:par>
                                <p:cTn id="80" presetID="3" presetClass="emph" presetSubtype="2" fill="hold" grpId="1" nodeType="withEffect">
                                  <p:stCondLst>
                                    <p:cond delay="0"/>
                                  </p:stCondLst>
                                  <p:childTnLst>
                                    <p:animClr clrSpc="rgb" dir="cw">
                                      <p:cBhvr override="childStyle">
                                        <p:cTn id="81" dur="1000" fill="hold"/>
                                        <p:tgtEl>
                                          <p:spTgt spid="47"/>
                                        </p:tgtEl>
                                        <p:attrNameLst>
                                          <p:attrName>style.color</p:attrName>
                                        </p:attrNameLst>
                                      </p:cBhvr>
                                      <p:to>
                                        <a:srgbClr val="FF9900"/>
                                      </p:to>
                                    </p:animClr>
                                  </p:childTnLst>
                                </p:cTn>
                              </p:par>
                              <p:par>
                                <p:cTn id="82" presetID="7" presetClass="emph" presetSubtype="2" fill="hold" nodeType="withEffect">
                                  <p:stCondLst>
                                    <p:cond delay="0"/>
                                  </p:stCondLst>
                                  <p:childTnLst>
                                    <p:animClr clrSpc="rgb" dir="cw">
                                      <p:cBhvr>
                                        <p:cTn id="83" dur="1000" fill="hold"/>
                                        <p:tgtEl>
                                          <p:spTgt spid="39"/>
                                        </p:tgtEl>
                                        <p:attrNameLst>
                                          <p:attrName>stroke.color</p:attrName>
                                        </p:attrNameLst>
                                      </p:cBhvr>
                                      <p:to>
                                        <a:srgbClr val="FF9900"/>
                                      </p:to>
                                    </p:animClr>
                                    <p:set>
                                      <p:cBhvr>
                                        <p:cTn id="84" dur="1000" fill="hold"/>
                                        <p:tgtEl>
                                          <p:spTgt spid="39"/>
                                        </p:tgtEl>
                                        <p:attrNameLst>
                                          <p:attrName>stroke.on</p:attrName>
                                        </p:attrNameLst>
                                      </p:cBhvr>
                                      <p:to>
                                        <p:strVal val="true"/>
                                      </p:to>
                                    </p:set>
                                  </p:childTnLst>
                                </p:cTn>
                              </p:par>
                              <p:par>
                                <p:cTn id="85" presetID="7" presetClass="emph" presetSubtype="2" fill="hold" nodeType="withEffect">
                                  <p:stCondLst>
                                    <p:cond delay="0"/>
                                  </p:stCondLst>
                                  <p:childTnLst>
                                    <p:animClr clrSpc="rgb" dir="cw">
                                      <p:cBhvr>
                                        <p:cTn id="86" dur="1000" fill="hold"/>
                                        <p:tgtEl>
                                          <p:spTgt spid="37"/>
                                        </p:tgtEl>
                                        <p:attrNameLst>
                                          <p:attrName>stroke.color</p:attrName>
                                        </p:attrNameLst>
                                      </p:cBhvr>
                                      <p:to>
                                        <a:srgbClr val="FF9900"/>
                                      </p:to>
                                    </p:animClr>
                                    <p:set>
                                      <p:cBhvr>
                                        <p:cTn id="87" dur="1000" fill="hold"/>
                                        <p:tgtEl>
                                          <p:spTgt spid="37"/>
                                        </p:tgtEl>
                                        <p:attrNameLst>
                                          <p:attrName>stroke.on</p:attrName>
                                        </p:attrNameLst>
                                      </p:cBhvr>
                                      <p:to>
                                        <p:strVal val="true"/>
                                      </p:to>
                                    </p:set>
                                  </p:childTnLst>
                                </p:cTn>
                              </p:par>
                              <p:par>
                                <p:cTn id="88" presetID="7" presetClass="emph" presetSubtype="2" fill="hold" nodeType="withEffect">
                                  <p:stCondLst>
                                    <p:cond delay="0"/>
                                  </p:stCondLst>
                                  <p:childTnLst>
                                    <p:animClr clrSpc="rgb" dir="cw">
                                      <p:cBhvr>
                                        <p:cTn id="89" dur="1000" fill="hold"/>
                                        <p:tgtEl>
                                          <p:spTgt spid="36"/>
                                        </p:tgtEl>
                                        <p:attrNameLst>
                                          <p:attrName>stroke.color</p:attrName>
                                        </p:attrNameLst>
                                      </p:cBhvr>
                                      <p:to>
                                        <a:srgbClr val="FF9900"/>
                                      </p:to>
                                    </p:animClr>
                                    <p:set>
                                      <p:cBhvr>
                                        <p:cTn id="90" dur="1000" fill="hold"/>
                                        <p:tgtEl>
                                          <p:spTgt spid="36"/>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7" grpId="1"/>
      <p:bldP spid="48" grpId="0"/>
      <p:bldP spid="49"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3246120" y="3888740"/>
            <a:ext cx="4017010" cy="76573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Cease to do evil</a:t>
            </a:r>
          </a:p>
        </p:txBody>
      </p:sp>
      <p:sp>
        <p:nvSpPr>
          <p:cNvPr id="3074" name="Rectangle 2"/>
          <p:cNvSpPr>
            <a:spLocks noGrp="1" noChangeArrowheads="1"/>
          </p:cNvSpPr>
          <p:nvPr>
            <p:ph type="title"/>
          </p:nvPr>
        </p:nvSpPr>
        <p:spPr>
          <a:xfrm>
            <a:off x="491924" y="1802496"/>
            <a:ext cx="8229600" cy="347555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"Wash yourselves, make yourselves clean; Put away the evil of your doings from before My eyes. Cease to do evil,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Isaiah 1:16</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p:cNvSpPr txBox="1">
            <a:spLocks noChangeArrowheads="1"/>
          </p:cNvSpPr>
          <p:nvPr/>
        </p:nvSpPr>
        <p:spPr bwMode="auto">
          <a:xfrm>
            <a:off x="3479272" y="2512966"/>
            <a:ext cx="151703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clean</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75070F71-56D3-48B4-BA95-EDA1A93EF7DD}"/>
              </a:ext>
            </a:extLst>
          </p:cNvPr>
          <p:cNvSpPr txBox="1">
            <a:spLocks noChangeArrowheads="1"/>
          </p:cNvSpPr>
          <p:nvPr/>
        </p:nvSpPr>
        <p:spPr bwMode="auto">
          <a:xfrm>
            <a:off x="3139441" y="3850272"/>
            <a:ext cx="4230784" cy="778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Cease to do evil</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16-Point Star 3">
            <a:extLst>
              <a:ext uri="{FF2B5EF4-FFF2-40B4-BE49-F238E27FC236}">
                <a16:creationId xmlns:a16="http://schemas.microsoft.com/office/drawing/2014/main" id="{984231BF-83F6-4671-96A4-4829A7720195}"/>
              </a:ext>
            </a:extLst>
          </p:cNvPr>
          <p:cNvSpPr/>
          <p:nvPr/>
        </p:nvSpPr>
        <p:spPr>
          <a:xfrm>
            <a:off x="996709" y="-200656"/>
            <a:ext cx="2413000" cy="2123017"/>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4-Point Star 4">
            <a:extLst>
              <a:ext uri="{FF2B5EF4-FFF2-40B4-BE49-F238E27FC236}">
                <a16:creationId xmlns:a16="http://schemas.microsoft.com/office/drawing/2014/main" id="{D1438C19-0AF3-4663-BDE3-EF61D4BE44C1}"/>
              </a:ext>
            </a:extLst>
          </p:cNvPr>
          <p:cNvSpPr/>
          <p:nvPr/>
        </p:nvSpPr>
        <p:spPr>
          <a:xfrm>
            <a:off x="1016000" y="-266700"/>
            <a:ext cx="2413000" cy="2247900"/>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2" hidden="1"/>
          <p:cNvSpPr txBox="1">
            <a:spLocks noChangeArrowheads="1"/>
          </p:cNvSpPr>
          <p:nvPr/>
        </p:nvSpPr>
        <p:spPr bwMode="auto">
          <a:xfrm>
            <a:off x="5425724" y="3701348"/>
            <a:ext cx="151703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clean</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8014174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5.55556E-7 3.82054E-6 L -0.26701 -0.39293 " pathEditMode="relative" rAng="0" ptsTypes="AA">
                                      <p:cBhvr>
                                        <p:cTn id="10" dur="1000" spd="-100000" fill="hold"/>
                                        <p:tgtEl>
                                          <p:spTgt spid="3074"/>
                                        </p:tgtEl>
                                        <p:attrNameLst>
                                          <p:attrName>ppt_x</p:attrName>
                                          <p:attrName>ppt_y</p:attrName>
                                        </p:attrNameLst>
                                      </p:cBhvr>
                                      <p:rCtr x="-13351" y="-19658"/>
                                    </p:animMotion>
                                  </p:childTnLst>
                                </p:cTn>
                              </p:par>
                              <p:par>
                                <p:cTn id="11" presetID="23" presetClass="entr" presetSubtype="16" fill="hold" grpId="1" nodeType="withEffect">
                                  <p:stCondLst>
                                    <p:cond delay="50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childTnLst>
                                </p:cTn>
                              </p:par>
                              <p:par>
                                <p:cTn id="15" presetID="23" presetClass="entr" presetSubtype="16" fill="hold" grpId="1" nodeType="withEffect">
                                  <p:stCondLst>
                                    <p:cond delay="50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childTnLst>
                                </p:cTn>
                              </p:par>
                              <p:par>
                                <p:cTn id="19" presetID="8" presetClass="emph" presetSubtype="0" repeatCount="indefinite" fill="hold" grpId="0" nodeType="withEffect">
                                  <p:stCondLst>
                                    <p:cond delay="500"/>
                                  </p:stCondLst>
                                  <p:childTnLst>
                                    <p:animRot by="-21600000">
                                      <p:cBhvr>
                                        <p:cTn id="20" dur="1000" fill="hold"/>
                                        <p:tgtEl>
                                          <p:spTgt spid="8"/>
                                        </p:tgtEl>
                                        <p:attrNameLst>
                                          <p:attrName>r</p:attrName>
                                        </p:attrNameLst>
                                      </p:cBhvr>
                                    </p:animRot>
                                  </p:childTnLst>
                                </p:cTn>
                              </p:par>
                              <p:par>
                                <p:cTn id="21" presetID="8" presetClass="emph" presetSubtype="0" repeatCount="indefinite" fill="hold" grpId="0" nodeType="withEffect">
                                  <p:stCondLst>
                                    <p:cond delay="500"/>
                                  </p:stCondLst>
                                  <p:childTnLst>
                                    <p:animRot by="21600000">
                                      <p:cBhvr>
                                        <p:cTn id="22" dur="500" fill="hold"/>
                                        <p:tgtEl>
                                          <p:spTgt spid="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par>
                                <p:cTn id="28" presetID="18" presetClass="emph" presetSubtype="0" fill="hold" grpId="1" nodeType="withEffect">
                                  <p:stCondLst>
                                    <p:cond delay="0"/>
                                  </p:stCondLst>
                                  <p:childTnLst>
                                    <p:set>
                                      <p:cBhvr override="childStyle">
                                        <p:cTn id="29" dur="500" fill="hold"/>
                                        <p:tgtEl>
                                          <p:spTgt spid="4"/>
                                        </p:tgtEl>
                                        <p:attrNameLst>
                                          <p:attrName>style.textDecorationUnderline</p:attrName>
                                        </p:attrNameLst>
                                      </p:cBhvr>
                                      <p:to>
                                        <p:strVal val="true"/>
                                      </p:to>
                                    </p:set>
                                  </p:childTnLst>
                                </p:cTn>
                              </p:par>
                              <p:par>
                                <p:cTn id="30" presetID="22" presetClass="entr" presetSubtype="8"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1"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250"/>
                                        <p:tgtEl>
                                          <p:spTgt spid="5"/>
                                        </p:tgtEl>
                                      </p:cBhvr>
                                    </p:animEffect>
                                  </p:childTnLst>
                                </p:cTn>
                              </p:par>
                              <p:par>
                                <p:cTn id="38" presetID="0" presetClass="path" presetSubtype="0" accel="50000" decel="50000" fill="hold" grpId="0" nodeType="withEffect">
                                  <p:stCondLst>
                                    <p:cond delay="0"/>
                                  </p:stCondLst>
                                  <p:childTnLst>
                                    <p:animMotion origin="layout" path="M 1.94444E-6 -7.40741E-7 L 0.21302 0.17338 " pathEditMode="relative" rAng="0" ptsTypes="AA">
                                      <p:cBhvr>
                                        <p:cTn id="39" dur="2000" fill="hold"/>
                                        <p:tgtEl>
                                          <p:spTgt spid="5"/>
                                        </p:tgtEl>
                                        <p:attrNameLst>
                                          <p:attrName>ppt_x</p:attrName>
                                          <p:attrName>ppt_y</p:attrName>
                                        </p:attrNameLst>
                                      </p:cBhvr>
                                      <p:rCtr x="10642" y="8657"/>
                                    </p:animMotion>
                                  </p:childTnLst>
                                </p:cTn>
                              </p:par>
                              <p:par>
                                <p:cTn id="40" presetID="10" presetClass="exit" presetSubtype="0" fill="hold" grpId="1" nodeType="withEffect">
                                  <p:stCondLst>
                                    <p:cond delay="0"/>
                                  </p:stCondLst>
                                  <p:childTnLst>
                                    <p:animEffect transition="out" filter="fade">
                                      <p:cBhvr>
                                        <p:cTn id="41" dur="1250"/>
                                        <p:tgtEl>
                                          <p:spTgt spid="3074"/>
                                        </p:tgtEl>
                                      </p:cBhvr>
                                    </p:animEffect>
                                    <p:set>
                                      <p:cBhvr>
                                        <p:cTn id="42" dur="1" fill="hold">
                                          <p:stCondLst>
                                            <p:cond delay="1249"/>
                                          </p:stCondLst>
                                        </p:cTn>
                                        <p:tgtEl>
                                          <p:spTgt spid="3074"/>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par>
                                <p:cTn id="46" presetID="10" presetClass="exit" presetSubtype="0" fill="hold" grpId="2" nodeType="withEffect">
                                  <p:stCondLst>
                                    <p:cond delay="0"/>
                                  </p:stCondLst>
                                  <p:childTnLst>
                                    <p:animEffect transition="out" filter="fade">
                                      <p:cBhvr>
                                        <p:cTn id="47" dur="500"/>
                                        <p:tgtEl>
                                          <p:spTgt spid="4"/>
                                        </p:tgtEl>
                                      </p:cBhvr>
                                    </p:animEffect>
                                    <p:set>
                                      <p:cBhvr>
                                        <p:cTn id="48" dur="1" fill="hold">
                                          <p:stCondLst>
                                            <p:cond delay="499"/>
                                          </p:stCondLst>
                                        </p:cTn>
                                        <p:tgtEl>
                                          <p:spTgt spid="4"/>
                                        </p:tgtEl>
                                        <p:attrNameLst>
                                          <p:attrName>style.visibility</p:attrName>
                                        </p:attrNameLst>
                                      </p:cBhvr>
                                      <p:to>
                                        <p:strVal val="hidden"/>
                                      </p:to>
                                    </p:set>
                                  </p:childTnLst>
                                </p:cTn>
                              </p:par>
                            </p:childTnLst>
                          </p:cTn>
                        </p:par>
                        <p:par>
                          <p:cTn id="49" fill="hold">
                            <p:stCondLst>
                              <p:cond delay="2000"/>
                            </p:stCondLst>
                            <p:childTnLst>
                              <p:par>
                                <p:cTn id="50" presetID="23" presetClass="exit" presetSubtype="16" fill="hold" grpId="2" nodeType="afterEffect">
                                  <p:stCondLst>
                                    <p:cond delay="0"/>
                                  </p:stCondLst>
                                  <p:childTnLst>
                                    <p:anim calcmode="lin" valueType="num">
                                      <p:cBhvr>
                                        <p:cTn id="51" dur="500"/>
                                        <p:tgtEl>
                                          <p:spTgt spid="8"/>
                                        </p:tgtEl>
                                        <p:attrNameLst>
                                          <p:attrName>ppt_w</p:attrName>
                                        </p:attrNameLst>
                                      </p:cBhvr>
                                      <p:tavLst>
                                        <p:tav tm="0">
                                          <p:val>
                                            <p:strVal val="ppt_w"/>
                                          </p:val>
                                        </p:tav>
                                        <p:tav tm="100000">
                                          <p:val>
                                            <p:strVal val="4*ppt_w"/>
                                          </p:val>
                                        </p:tav>
                                      </p:tavLst>
                                    </p:anim>
                                    <p:anim calcmode="lin" valueType="num">
                                      <p:cBhvr>
                                        <p:cTn id="52" dur="500"/>
                                        <p:tgtEl>
                                          <p:spTgt spid="8"/>
                                        </p:tgtEl>
                                        <p:attrNameLst>
                                          <p:attrName>ppt_h</p:attrName>
                                        </p:attrNameLst>
                                      </p:cBhvr>
                                      <p:tavLst>
                                        <p:tav tm="0">
                                          <p:val>
                                            <p:strVal val="ppt_h"/>
                                          </p:val>
                                        </p:tav>
                                        <p:tav tm="100000">
                                          <p:val>
                                            <p:strVal val="4*ppt_h"/>
                                          </p:val>
                                        </p:tav>
                                      </p:tavLst>
                                    </p:anim>
                                    <p:set>
                                      <p:cBhvr>
                                        <p:cTn id="53" dur="1" fill="hold">
                                          <p:stCondLst>
                                            <p:cond delay="499"/>
                                          </p:stCondLst>
                                        </p:cTn>
                                        <p:tgtEl>
                                          <p:spTgt spid="8"/>
                                        </p:tgtEl>
                                        <p:attrNameLst>
                                          <p:attrName>style.visibility</p:attrName>
                                        </p:attrNameLst>
                                      </p:cBhvr>
                                      <p:to>
                                        <p:strVal val="hidden"/>
                                      </p:to>
                                    </p:set>
                                  </p:childTnLst>
                                </p:cTn>
                              </p:par>
                              <p:par>
                                <p:cTn id="54" presetID="23" presetClass="exit" presetSubtype="16" fill="hold" grpId="2" nodeType="withEffect">
                                  <p:stCondLst>
                                    <p:cond delay="0"/>
                                  </p:stCondLst>
                                  <p:childTnLst>
                                    <p:anim calcmode="lin" valueType="num">
                                      <p:cBhvr>
                                        <p:cTn id="55" dur="500"/>
                                        <p:tgtEl>
                                          <p:spTgt spid="9"/>
                                        </p:tgtEl>
                                        <p:attrNameLst>
                                          <p:attrName>ppt_w</p:attrName>
                                        </p:attrNameLst>
                                      </p:cBhvr>
                                      <p:tavLst>
                                        <p:tav tm="0">
                                          <p:val>
                                            <p:strVal val="ppt_w"/>
                                          </p:val>
                                        </p:tav>
                                        <p:tav tm="100000">
                                          <p:val>
                                            <p:strVal val="4*ppt_w"/>
                                          </p:val>
                                        </p:tav>
                                      </p:tavLst>
                                    </p:anim>
                                    <p:anim calcmode="lin" valueType="num">
                                      <p:cBhvr>
                                        <p:cTn id="56" dur="500"/>
                                        <p:tgtEl>
                                          <p:spTgt spid="9"/>
                                        </p:tgtEl>
                                        <p:attrNameLst>
                                          <p:attrName>ppt_h</p:attrName>
                                        </p:attrNameLst>
                                      </p:cBhvr>
                                      <p:tavLst>
                                        <p:tav tm="0">
                                          <p:val>
                                            <p:strVal val="ppt_h"/>
                                          </p:val>
                                        </p:tav>
                                        <p:tav tm="100000">
                                          <p:val>
                                            <p:strVal val="4*ppt_h"/>
                                          </p:val>
                                        </p:tav>
                                      </p:tavLst>
                                    </p:anim>
                                    <p:set>
                                      <p:cBhvr>
                                        <p:cTn id="57" dur="1" fill="hold">
                                          <p:stCondLst>
                                            <p:cond delay="499"/>
                                          </p:stCondLst>
                                        </p:cTn>
                                        <p:tgtEl>
                                          <p:spTgt spid="9"/>
                                        </p:tgtEl>
                                        <p:attrNameLst>
                                          <p:attrName>style.visibility</p:attrName>
                                        </p:attrNameLst>
                                      </p:cBhvr>
                                      <p:to>
                                        <p:strVal val="hidden"/>
                                      </p:to>
                                    </p:set>
                                  </p:childTnLst>
                                </p:cTn>
                              </p:par>
                              <p:par>
                                <p:cTn id="58" presetID="10" presetClass="exit" presetSubtype="0" fill="hold" grpId="3" nodeType="with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par>
                                <p:cTn id="61" presetID="10" presetClass="exit" presetSubtype="0" fill="hold" grpId="3" nodeType="withEffect">
                                  <p:stCondLst>
                                    <p:cond delay="0"/>
                                  </p:stCondLst>
                                  <p:childTnLst>
                                    <p:animEffect transition="out" filter="fade">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3074" grpId="2"/>
      <p:bldP spid="5" grpId="0"/>
      <p:bldP spid="5" grpId="1"/>
      <p:bldP spid="7" grpId="0"/>
      <p:bldP spid="7" grpId="1"/>
      <p:bldP spid="8" grpId="0" animBg="1"/>
      <p:bldP spid="8" grpId="1" animBg="1"/>
      <p:bldP spid="8" grpId="2" animBg="1"/>
      <p:bldP spid="8" grpId="3" animBg="1"/>
      <p:bldP spid="9" grpId="0" animBg="1"/>
      <p:bldP spid="9" grpId="1" animBg="1"/>
      <p:bldP spid="9" grpId="2" animBg="1"/>
      <p:bldP spid="9" grpId="3"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2"/>
          <p:cNvSpPr txBox="1">
            <a:spLocks noChangeArrowheads="1"/>
          </p:cNvSpPr>
          <p:nvPr/>
        </p:nvSpPr>
        <p:spPr bwMode="auto">
          <a:xfrm>
            <a:off x="5425724" y="3701348"/>
            <a:ext cx="151703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clean</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Title 1">
            <a:extLst>
              <a:ext uri="{FF2B5EF4-FFF2-40B4-BE49-F238E27FC236}">
                <a16:creationId xmlns:a16="http://schemas.microsoft.com/office/drawing/2014/main" id="{DB9C9BAE-630F-4B95-AD58-C062626A3CA1}"/>
              </a:ext>
            </a:extLst>
          </p:cNvPr>
          <p:cNvSpPr txBox="1">
            <a:spLocks/>
          </p:cNvSpPr>
          <p:nvPr/>
        </p:nvSpPr>
        <p:spPr>
          <a:xfrm>
            <a:off x="2923798" y="2425365"/>
            <a:ext cx="1913021"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inside</a:t>
            </a:r>
          </a:p>
        </p:txBody>
      </p:sp>
      <p:sp>
        <p:nvSpPr>
          <p:cNvPr id="4" name="Title 1"/>
          <p:cNvSpPr txBox="1">
            <a:spLocks/>
          </p:cNvSpPr>
          <p:nvPr/>
        </p:nvSpPr>
        <p:spPr>
          <a:xfrm>
            <a:off x="3075341" y="1632128"/>
            <a:ext cx="22860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outside</a:t>
            </a:r>
          </a:p>
        </p:txBody>
      </p:sp>
      <p:sp>
        <p:nvSpPr>
          <p:cNvPr id="5" name="Title 1"/>
          <p:cNvSpPr txBox="1">
            <a:spLocks/>
          </p:cNvSpPr>
          <p:nvPr/>
        </p:nvSpPr>
        <p:spPr>
          <a:xfrm>
            <a:off x="781721" y="4314368"/>
            <a:ext cx="179451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inside</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"Woe to you, scribes and Pharisees, hypocrites! For you cleanse the outside of the cup and dish, but inside they are full of extortion and self-indulgence. Blind Pharisee, first cleanse the inside of the cup and dish, that the outside of them may be    clean also."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23:25-26 </a:t>
            </a:r>
          </a:p>
        </p:txBody>
      </p:sp>
      <p:sp>
        <p:nvSpPr>
          <p:cNvPr id="7" name="Rectangle 2">
            <a:extLst>
              <a:ext uri="{FF2B5EF4-FFF2-40B4-BE49-F238E27FC236}">
                <a16:creationId xmlns:a16="http://schemas.microsoft.com/office/drawing/2014/main" id="{521BFD61-D0B0-48BD-B66A-D781EC54454D}"/>
              </a:ext>
            </a:extLst>
          </p:cNvPr>
          <p:cNvSpPr txBox="1">
            <a:spLocks noChangeArrowheads="1"/>
          </p:cNvSpPr>
          <p:nvPr/>
        </p:nvSpPr>
        <p:spPr bwMode="auto">
          <a:xfrm>
            <a:off x="3126259" y="1690282"/>
            <a:ext cx="217916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34BC9"/>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outside</a:t>
            </a:r>
            <a:endParaRPr kumimoji="0" lang="en-US" altLang="en-US" sz="4400" b="1" i="1" u="none" strike="noStrike" kern="0" cap="none" spc="0" normalizeH="0" baseline="0" noProof="0" dirty="0">
              <a:ln w="3175" cmpd="sng">
                <a:solidFill>
                  <a:srgbClr val="FFFFFF"/>
                </a:solidFill>
                <a:prstDash val="solid"/>
                <a:miter lim="800000"/>
              </a:ln>
              <a:solidFill>
                <a:srgbClr val="934BC9"/>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D33F38A8-A340-415D-8F5A-D80A2CA95A23}"/>
              </a:ext>
            </a:extLst>
          </p:cNvPr>
          <p:cNvSpPr txBox="1">
            <a:spLocks noChangeArrowheads="1"/>
          </p:cNvSpPr>
          <p:nvPr/>
        </p:nvSpPr>
        <p:spPr bwMode="auto">
          <a:xfrm>
            <a:off x="778477" y="4394138"/>
            <a:ext cx="1793273" cy="713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inside</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Freeform 58">
            <a:extLst>
              <a:ext uri="{FF2B5EF4-FFF2-40B4-BE49-F238E27FC236}">
                <a16:creationId xmlns:a16="http://schemas.microsoft.com/office/drawing/2014/main" id="{7EAA3B71-6784-43BD-98FA-8B2B51D73CBC}"/>
              </a:ext>
            </a:extLst>
          </p:cNvPr>
          <p:cNvSpPr>
            <a:spLocks/>
          </p:cNvSpPr>
          <p:nvPr/>
        </p:nvSpPr>
        <p:spPr bwMode="auto">
          <a:xfrm rot="10800000">
            <a:off x="4677620" y="1701773"/>
            <a:ext cx="777843" cy="1104862"/>
          </a:xfrm>
          <a:custGeom>
            <a:avLst/>
            <a:gdLst>
              <a:gd name="T0" fmla="*/ 0 w 2168"/>
              <a:gd name="T1" fmla="*/ 0 h 1714"/>
              <a:gd name="T2" fmla="*/ 411 w 2168"/>
              <a:gd name="T3" fmla="*/ 445 h 1714"/>
              <a:gd name="T4" fmla="*/ 612 w 2168"/>
              <a:gd name="T5" fmla="*/ 1477 h 1714"/>
              <a:gd name="T6" fmla="*/ 2168 w 2168"/>
              <a:gd name="T7" fmla="*/ 1714 h 1714"/>
              <a:gd name="connsiteX0" fmla="*/ 6491 w 16491"/>
              <a:gd name="connsiteY0" fmla="*/ 0 h 10000"/>
              <a:gd name="connsiteX1" fmla="*/ 21 w 16491"/>
              <a:gd name="connsiteY1" fmla="*/ 1732 h 10000"/>
              <a:gd name="connsiteX2" fmla="*/ 9314 w 16491"/>
              <a:gd name="connsiteY2" fmla="*/ 8617 h 10000"/>
              <a:gd name="connsiteX3" fmla="*/ 16491 w 16491"/>
              <a:gd name="connsiteY3" fmla="*/ 10000 h 10000"/>
              <a:gd name="connsiteX0" fmla="*/ 10816 w 20816"/>
              <a:gd name="connsiteY0" fmla="*/ 0 h 10000"/>
              <a:gd name="connsiteX1" fmla="*/ 4346 w 20816"/>
              <a:gd name="connsiteY1" fmla="*/ 1732 h 10000"/>
              <a:gd name="connsiteX2" fmla="*/ 294 w 20816"/>
              <a:gd name="connsiteY2" fmla="*/ 4790 h 10000"/>
              <a:gd name="connsiteX3" fmla="*/ 20816 w 20816"/>
              <a:gd name="connsiteY3" fmla="*/ 10000 h 10000"/>
              <a:gd name="connsiteX0" fmla="*/ 12987 w 13001"/>
              <a:gd name="connsiteY0" fmla="*/ 0 h 10370"/>
              <a:gd name="connsiteX1" fmla="*/ 6517 w 13001"/>
              <a:gd name="connsiteY1" fmla="*/ 1732 h 10370"/>
              <a:gd name="connsiteX2" fmla="*/ 2465 w 13001"/>
              <a:gd name="connsiteY2" fmla="*/ 4790 h 10370"/>
              <a:gd name="connsiteX3" fmla="*/ 280 w 13001"/>
              <a:gd name="connsiteY3" fmla="*/ 10370 h 10370"/>
              <a:gd name="connsiteX0" fmla="*/ 12707 w 12721"/>
              <a:gd name="connsiteY0" fmla="*/ 0 h 10370"/>
              <a:gd name="connsiteX1" fmla="*/ 6237 w 12721"/>
              <a:gd name="connsiteY1" fmla="*/ 1732 h 10370"/>
              <a:gd name="connsiteX2" fmla="*/ 2185 w 12721"/>
              <a:gd name="connsiteY2" fmla="*/ 4790 h 10370"/>
              <a:gd name="connsiteX3" fmla="*/ 0 w 12721"/>
              <a:gd name="connsiteY3" fmla="*/ 10370 h 10370"/>
              <a:gd name="connsiteX0" fmla="*/ 12707 w 12722"/>
              <a:gd name="connsiteY0" fmla="*/ 0 h 10370"/>
              <a:gd name="connsiteX1" fmla="*/ 6237 w 12722"/>
              <a:gd name="connsiteY1" fmla="*/ 1732 h 10370"/>
              <a:gd name="connsiteX2" fmla="*/ 0 w 12722"/>
              <a:gd name="connsiteY2" fmla="*/ 10370 h 10370"/>
              <a:gd name="connsiteX0" fmla="*/ 12707 w 12721"/>
              <a:gd name="connsiteY0" fmla="*/ 0 h 10370"/>
              <a:gd name="connsiteX1" fmla="*/ 6237 w 12721"/>
              <a:gd name="connsiteY1" fmla="*/ 1732 h 10370"/>
              <a:gd name="connsiteX2" fmla="*/ 1752 w 12721"/>
              <a:gd name="connsiteY2" fmla="*/ 4815 h 10370"/>
              <a:gd name="connsiteX3" fmla="*/ 0 w 12721"/>
              <a:gd name="connsiteY3" fmla="*/ 10370 h 10370"/>
              <a:gd name="connsiteX0" fmla="*/ 12707 w 12721"/>
              <a:gd name="connsiteY0" fmla="*/ 0 h 10370"/>
              <a:gd name="connsiteX1" fmla="*/ 6436 w 12721"/>
              <a:gd name="connsiteY1" fmla="*/ 1238 h 10370"/>
              <a:gd name="connsiteX2" fmla="*/ 1752 w 12721"/>
              <a:gd name="connsiteY2" fmla="*/ 4815 h 10370"/>
              <a:gd name="connsiteX3" fmla="*/ 0 w 12721"/>
              <a:gd name="connsiteY3" fmla="*/ 10370 h 10370"/>
              <a:gd name="connsiteX0" fmla="*/ 12707 w 12707"/>
              <a:gd name="connsiteY0" fmla="*/ 0 h 10370"/>
              <a:gd name="connsiteX1" fmla="*/ 6436 w 12707"/>
              <a:gd name="connsiteY1" fmla="*/ 1238 h 10370"/>
              <a:gd name="connsiteX2" fmla="*/ 1752 w 12707"/>
              <a:gd name="connsiteY2" fmla="*/ 4815 h 10370"/>
              <a:gd name="connsiteX3" fmla="*/ 0 w 12707"/>
              <a:gd name="connsiteY3" fmla="*/ 10370 h 10370"/>
              <a:gd name="connsiteX0" fmla="*/ 12707 w 12707"/>
              <a:gd name="connsiteY0" fmla="*/ 0 h 10370"/>
              <a:gd name="connsiteX1" fmla="*/ 5792 w 12707"/>
              <a:gd name="connsiteY1" fmla="*/ 1206 h 10370"/>
              <a:gd name="connsiteX2" fmla="*/ 1752 w 12707"/>
              <a:gd name="connsiteY2" fmla="*/ 4815 h 10370"/>
              <a:gd name="connsiteX3" fmla="*/ 0 w 12707"/>
              <a:gd name="connsiteY3" fmla="*/ 10370 h 10370"/>
              <a:gd name="connsiteX0" fmla="*/ 12707 w 12707"/>
              <a:gd name="connsiteY0" fmla="*/ 0 h 10370"/>
              <a:gd name="connsiteX1" fmla="*/ 5792 w 12707"/>
              <a:gd name="connsiteY1" fmla="*/ 1206 h 10370"/>
              <a:gd name="connsiteX2" fmla="*/ 2044 w 12707"/>
              <a:gd name="connsiteY2" fmla="*/ 4462 h 10370"/>
              <a:gd name="connsiteX3" fmla="*/ 0 w 12707"/>
              <a:gd name="connsiteY3" fmla="*/ 10370 h 10370"/>
              <a:gd name="connsiteX0" fmla="*/ 19131 w 19131"/>
              <a:gd name="connsiteY0" fmla="*/ 0 h 14185"/>
              <a:gd name="connsiteX1" fmla="*/ 12216 w 19131"/>
              <a:gd name="connsiteY1" fmla="*/ 1206 h 14185"/>
              <a:gd name="connsiteX2" fmla="*/ 8468 w 19131"/>
              <a:gd name="connsiteY2" fmla="*/ 4462 h 14185"/>
              <a:gd name="connsiteX3" fmla="*/ 0 w 19131"/>
              <a:gd name="connsiteY3" fmla="*/ 14185 h 14185"/>
              <a:gd name="connsiteX0" fmla="*/ 19131 w 19131"/>
              <a:gd name="connsiteY0" fmla="*/ 0 h 14185"/>
              <a:gd name="connsiteX1" fmla="*/ 12216 w 19131"/>
              <a:gd name="connsiteY1" fmla="*/ 1206 h 14185"/>
              <a:gd name="connsiteX2" fmla="*/ 5256 w 19131"/>
              <a:gd name="connsiteY2" fmla="*/ 4169 h 14185"/>
              <a:gd name="connsiteX3" fmla="*/ 0 w 19131"/>
              <a:gd name="connsiteY3" fmla="*/ 14185 h 14185"/>
              <a:gd name="connsiteX0" fmla="*/ 19131 w 19131"/>
              <a:gd name="connsiteY0" fmla="*/ 0 h 14185"/>
              <a:gd name="connsiteX1" fmla="*/ 10610 w 19131"/>
              <a:gd name="connsiteY1" fmla="*/ 1206 h 14185"/>
              <a:gd name="connsiteX2" fmla="*/ 5256 w 19131"/>
              <a:gd name="connsiteY2" fmla="*/ 4169 h 14185"/>
              <a:gd name="connsiteX3" fmla="*/ 0 w 19131"/>
              <a:gd name="connsiteY3" fmla="*/ 14185 h 14185"/>
              <a:gd name="connsiteX0" fmla="*/ 18060 w 18060"/>
              <a:gd name="connsiteY0" fmla="*/ 0 h 14185"/>
              <a:gd name="connsiteX1" fmla="*/ 9539 w 18060"/>
              <a:gd name="connsiteY1" fmla="*/ 1206 h 14185"/>
              <a:gd name="connsiteX2" fmla="*/ 4185 w 18060"/>
              <a:gd name="connsiteY2" fmla="*/ 4169 h 14185"/>
              <a:gd name="connsiteX3" fmla="*/ 0 w 18060"/>
              <a:gd name="connsiteY3" fmla="*/ 14185 h 14185"/>
              <a:gd name="connsiteX0" fmla="*/ 18076 w 18076"/>
              <a:gd name="connsiteY0" fmla="*/ 0 h 14185"/>
              <a:gd name="connsiteX1" fmla="*/ 9555 w 18076"/>
              <a:gd name="connsiteY1" fmla="*/ 1206 h 14185"/>
              <a:gd name="connsiteX2" fmla="*/ 4201 w 18076"/>
              <a:gd name="connsiteY2" fmla="*/ 4169 h 14185"/>
              <a:gd name="connsiteX3" fmla="*/ 16 w 18076"/>
              <a:gd name="connsiteY3" fmla="*/ 14185 h 14185"/>
              <a:gd name="connsiteX0" fmla="*/ 18085 w 18085"/>
              <a:gd name="connsiteY0" fmla="*/ 0 h 14185"/>
              <a:gd name="connsiteX1" fmla="*/ 9564 w 18085"/>
              <a:gd name="connsiteY1" fmla="*/ 1206 h 14185"/>
              <a:gd name="connsiteX2" fmla="*/ 2872 w 18085"/>
              <a:gd name="connsiteY2" fmla="*/ 4756 h 14185"/>
              <a:gd name="connsiteX3" fmla="*/ 25 w 18085"/>
              <a:gd name="connsiteY3" fmla="*/ 14185 h 14185"/>
              <a:gd name="connsiteX0" fmla="*/ 18691 w 18691"/>
              <a:gd name="connsiteY0" fmla="*/ 0 h 14185"/>
              <a:gd name="connsiteX1" fmla="*/ 10170 w 18691"/>
              <a:gd name="connsiteY1" fmla="*/ 1206 h 14185"/>
              <a:gd name="connsiteX2" fmla="*/ 3478 w 18691"/>
              <a:gd name="connsiteY2" fmla="*/ 4756 h 14185"/>
              <a:gd name="connsiteX3" fmla="*/ 631 w 18691"/>
              <a:gd name="connsiteY3" fmla="*/ 14185 h 14185"/>
              <a:gd name="connsiteX0" fmla="*/ 18215 w 18215"/>
              <a:gd name="connsiteY0" fmla="*/ 0 h 14185"/>
              <a:gd name="connsiteX1" fmla="*/ 9694 w 18215"/>
              <a:gd name="connsiteY1" fmla="*/ 1206 h 14185"/>
              <a:gd name="connsiteX2" fmla="*/ 3002 w 18215"/>
              <a:gd name="connsiteY2" fmla="*/ 4756 h 14185"/>
              <a:gd name="connsiteX3" fmla="*/ 155 w 18215"/>
              <a:gd name="connsiteY3" fmla="*/ 14185 h 14185"/>
            </a:gdLst>
            <a:ahLst/>
            <a:cxnLst>
              <a:cxn ang="0">
                <a:pos x="connsiteX0" y="connsiteY0"/>
              </a:cxn>
              <a:cxn ang="0">
                <a:pos x="connsiteX1" y="connsiteY1"/>
              </a:cxn>
              <a:cxn ang="0">
                <a:pos x="connsiteX2" y="connsiteY2"/>
              </a:cxn>
              <a:cxn ang="0">
                <a:pos x="connsiteX3" y="connsiteY3"/>
              </a:cxn>
            </a:cxnLst>
            <a:rect l="l" t="t" r="r" b="b"/>
            <a:pathLst>
              <a:path w="18215" h="14185">
                <a:moveTo>
                  <a:pt x="18215" y="0"/>
                </a:moveTo>
                <a:cubicBezTo>
                  <a:pt x="15896" y="175"/>
                  <a:pt x="12230" y="413"/>
                  <a:pt x="9694" y="1206"/>
                </a:cubicBezTo>
                <a:cubicBezTo>
                  <a:pt x="7158" y="1999"/>
                  <a:pt x="4041" y="3316"/>
                  <a:pt x="3002" y="4756"/>
                </a:cubicBezTo>
                <a:cubicBezTo>
                  <a:pt x="1963" y="6196"/>
                  <a:pt x="-660" y="11162"/>
                  <a:pt x="155" y="14185"/>
                </a:cubicBezTo>
              </a:path>
            </a:pathLst>
          </a:custGeom>
          <a:solidFill>
            <a:schemeClr val="bg1">
              <a:alpha val="0"/>
            </a:schemeClr>
          </a:solidFill>
          <a:ln w="76200">
            <a:solidFill>
              <a:schemeClr val="bg1"/>
            </a:solidFill>
            <a:round/>
            <a:headEnd type="none" w="med" len="med"/>
            <a:tailEnd type="triangle" w="med" len="med"/>
          </a:ln>
          <a:effectLst>
            <a:glow rad="76200">
              <a:schemeClr val="tx1"/>
            </a:glow>
          </a:effectLst>
        </p:spPr>
        <p:txBody>
          <a:bodyPr/>
          <a:lstStyle/>
          <a:p>
            <a:endParaRPr lang="en-US" dirty="0"/>
          </a:p>
        </p:txBody>
      </p:sp>
      <p:sp>
        <p:nvSpPr>
          <p:cNvPr id="11" name="Rectangle 2">
            <a:extLst>
              <a:ext uri="{FF2B5EF4-FFF2-40B4-BE49-F238E27FC236}">
                <a16:creationId xmlns:a16="http://schemas.microsoft.com/office/drawing/2014/main" id="{6250C20C-96FE-4C0B-81F6-9777685D45AE}"/>
              </a:ext>
            </a:extLst>
          </p:cNvPr>
          <p:cNvSpPr txBox="1">
            <a:spLocks noChangeArrowheads="1"/>
          </p:cNvSpPr>
          <p:nvPr/>
        </p:nvSpPr>
        <p:spPr bwMode="auto">
          <a:xfrm>
            <a:off x="2938464" y="2355090"/>
            <a:ext cx="1888082" cy="771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9525" cmpd="sng">
                  <a:solidFill>
                    <a:schemeClr val="bg1"/>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inside</a:t>
            </a:r>
            <a:endParaRPr kumimoji="0" lang="en-US" altLang="en-US" sz="4400" b="1" i="1" u="none" strike="noStrike" kern="0" cap="none" spc="0" normalizeH="0" baseline="0" noProof="0" dirty="0">
              <a:ln w="9525" cmpd="sng">
                <a:solidFill>
                  <a:schemeClr val="bg1"/>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 name="Arrow: Bent 2">
            <a:extLst>
              <a:ext uri="{FF2B5EF4-FFF2-40B4-BE49-F238E27FC236}">
                <a16:creationId xmlns:a16="http://schemas.microsoft.com/office/drawing/2014/main" id="{F7CBA5BF-8BDB-4B13-A229-321CCFCB0E46}"/>
              </a:ext>
            </a:extLst>
          </p:cNvPr>
          <p:cNvSpPr/>
          <p:nvPr/>
        </p:nvSpPr>
        <p:spPr>
          <a:xfrm rot="10800000">
            <a:off x="3304964" y="3076574"/>
            <a:ext cx="450995" cy="502089"/>
          </a:xfrm>
          <a:prstGeom prst="bentArrow">
            <a:avLst>
              <a:gd name="adj1" fmla="val 25000"/>
              <a:gd name="adj2" fmla="val 25000"/>
              <a:gd name="adj3" fmla="val 44209"/>
              <a:gd name="adj4" fmla="val 4375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Arrow: Bent 12">
            <a:extLst>
              <a:ext uri="{FF2B5EF4-FFF2-40B4-BE49-F238E27FC236}">
                <a16:creationId xmlns:a16="http://schemas.microsoft.com/office/drawing/2014/main" id="{16B1DD2A-53E9-4732-8E8E-303461ADCE06}"/>
              </a:ext>
            </a:extLst>
          </p:cNvPr>
          <p:cNvSpPr/>
          <p:nvPr/>
        </p:nvSpPr>
        <p:spPr>
          <a:xfrm rot="10800000" flipH="1">
            <a:off x="3866189" y="3081337"/>
            <a:ext cx="446255" cy="504004"/>
          </a:xfrm>
          <a:prstGeom prst="bentArrow">
            <a:avLst>
              <a:gd name="adj1" fmla="val 25000"/>
              <a:gd name="adj2" fmla="val 25000"/>
              <a:gd name="adj3" fmla="val 44209"/>
              <a:gd name="adj4" fmla="val 4375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2">
            <a:extLst>
              <a:ext uri="{FF2B5EF4-FFF2-40B4-BE49-F238E27FC236}">
                <a16:creationId xmlns:a16="http://schemas.microsoft.com/office/drawing/2014/main" id="{A98BE26D-0CB7-4299-92FB-80D094C22ABC}"/>
              </a:ext>
            </a:extLst>
          </p:cNvPr>
          <p:cNvSpPr txBox="1">
            <a:spLocks noChangeArrowheads="1"/>
          </p:cNvSpPr>
          <p:nvPr/>
        </p:nvSpPr>
        <p:spPr bwMode="auto">
          <a:xfrm>
            <a:off x="811897" y="3025669"/>
            <a:ext cx="2717116" cy="771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9525" cmpd="sng">
                  <a:solidFill>
                    <a:schemeClr val="bg1"/>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extortion</a:t>
            </a:r>
            <a:endParaRPr kumimoji="0" lang="en-US" altLang="en-US" sz="4400" b="1" i="1" u="none" strike="noStrike" kern="0" cap="none" spc="0" normalizeH="0" baseline="0" noProof="0" dirty="0">
              <a:ln w="9525" cmpd="sng">
                <a:solidFill>
                  <a:schemeClr val="bg1"/>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6EBF37B0-7055-4BA8-833D-385F20EBA1E8}"/>
              </a:ext>
            </a:extLst>
          </p:cNvPr>
          <p:cNvSpPr txBox="1">
            <a:spLocks noChangeArrowheads="1"/>
          </p:cNvSpPr>
          <p:nvPr/>
        </p:nvSpPr>
        <p:spPr bwMode="auto">
          <a:xfrm>
            <a:off x="4086225" y="3029207"/>
            <a:ext cx="4115239" cy="771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9525" cmpd="sng">
                  <a:solidFill>
                    <a:schemeClr val="bg1"/>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self-indulgence</a:t>
            </a:r>
            <a:endParaRPr kumimoji="0" lang="en-US" altLang="en-US" sz="4400" b="1" i="1" u="none" strike="noStrike" kern="0" cap="none" spc="0" normalizeH="0" baseline="0" noProof="0" dirty="0">
              <a:ln w="9525" cmpd="sng">
                <a:solidFill>
                  <a:schemeClr val="bg1"/>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B5E02B31-231C-42F9-9DAB-4D2F45AE623C}"/>
              </a:ext>
            </a:extLst>
          </p:cNvPr>
          <p:cNvSpPr txBox="1">
            <a:spLocks noChangeArrowheads="1"/>
          </p:cNvSpPr>
          <p:nvPr/>
        </p:nvSpPr>
        <p:spPr bwMode="auto">
          <a:xfrm>
            <a:off x="811897" y="3025669"/>
            <a:ext cx="2717116" cy="771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9525" cmpd="sng">
                  <a:solidFill>
                    <a:schemeClr val="bg1"/>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threats</a:t>
            </a:r>
            <a:endParaRPr kumimoji="0" lang="en-US" altLang="en-US" sz="4400" b="1" i="1" u="none" strike="noStrike" kern="0" cap="none" spc="0" normalizeH="0" baseline="0" noProof="0" dirty="0">
              <a:ln w="9525" cmpd="sng">
                <a:solidFill>
                  <a:schemeClr val="bg1"/>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0" name="Rectangle 2">
            <a:extLst>
              <a:ext uri="{FF2B5EF4-FFF2-40B4-BE49-F238E27FC236}">
                <a16:creationId xmlns:a16="http://schemas.microsoft.com/office/drawing/2014/main" id="{EA5F6A5A-53CA-478C-B78C-5B96AC23F279}"/>
              </a:ext>
            </a:extLst>
          </p:cNvPr>
          <p:cNvSpPr txBox="1">
            <a:spLocks noChangeArrowheads="1"/>
          </p:cNvSpPr>
          <p:nvPr/>
        </p:nvSpPr>
        <p:spPr bwMode="auto">
          <a:xfrm>
            <a:off x="811897" y="3025669"/>
            <a:ext cx="2717116" cy="771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9525" cmpd="sng">
                  <a:solidFill>
                    <a:schemeClr val="bg1"/>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bullying</a:t>
            </a:r>
            <a:endParaRPr kumimoji="0" lang="en-US" altLang="en-US" sz="4400" b="1" i="1" u="none" strike="noStrike" kern="0" cap="none" spc="0" normalizeH="0" baseline="0" noProof="0" dirty="0">
              <a:ln w="9525" cmpd="sng">
                <a:solidFill>
                  <a:schemeClr val="bg1"/>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594F1134-4C53-4D58-B504-47874240BB0B}"/>
              </a:ext>
            </a:extLst>
          </p:cNvPr>
          <p:cNvSpPr txBox="1">
            <a:spLocks noChangeArrowheads="1"/>
          </p:cNvSpPr>
          <p:nvPr/>
        </p:nvSpPr>
        <p:spPr bwMode="auto">
          <a:xfrm>
            <a:off x="811897" y="3025669"/>
            <a:ext cx="2717116" cy="771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9525" cmpd="sng">
                  <a:solidFill>
                    <a:schemeClr val="bg1"/>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coercion</a:t>
            </a:r>
            <a:endParaRPr kumimoji="0" lang="en-US" altLang="en-US" sz="4400" b="1" i="1" u="none" strike="noStrike" kern="0" cap="none" spc="0" normalizeH="0" baseline="0" noProof="0" dirty="0">
              <a:ln w="9525" cmpd="sng">
                <a:solidFill>
                  <a:schemeClr val="bg1"/>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2">
            <a:extLst>
              <a:ext uri="{FF2B5EF4-FFF2-40B4-BE49-F238E27FC236}">
                <a16:creationId xmlns:a16="http://schemas.microsoft.com/office/drawing/2014/main" id="{6FE67AD4-FC8D-422C-932E-BF12D0B13273}"/>
              </a:ext>
            </a:extLst>
          </p:cNvPr>
          <p:cNvSpPr txBox="1">
            <a:spLocks noChangeArrowheads="1"/>
          </p:cNvSpPr>
          <p:nvPr/>
        </p:nvSpPr>
        <p:spPr bwMode="auto">
          <a:xfrm>
            <a:off x="799371" y="3025669"/>
            <a:ext cx="2717116" cy="771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9525" cmpd="sng">
                  <a:solidFill>
                    <a:schemeClr val="bg1"/>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blackmail</a:t>
            </a:r>
            <a:endParaRPr kumimoji="0" lang="en-US" altLang="en-US" sz="4400" b="1" i="1" u="none" strike="noStrike" kern="0" cap="none" spc="0" normalizeH="0" baseline="0" noProof="0" dirty="0">
              <a:ln w="9525" cmpd="sng">
                <a:solidFill>
                  <a:schemeClr val="bg1"/>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1" name="Rectangle 2">
            <a:extLst>
              <a:ext uri="{FF2B5EF4-FFF2-40B4-BE49-F238E27FC236}">
                <a16:creationId xmlns:a16="http://schemas.microsoft.com/office/drawing/2014/main" id="{4BDC381E-566F-4960-834A-5F3B3CB4AE40}"/>
              </a:ext>
            </a:extLst>
          </p:cNvPr>
          <p:cNvSpPr txBox="1">
            <a:spLocks noChangeArrowheads="1"/>
          </p:cNvSpPr>
          <p:nvPr/>
        </p:nvSpPr>
        <p:spPr bwMode="auto">
          <a:xfrm>
            <a:off x="175713" y="3025669"/>
            <a:ext cx="3253440" cy="771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9525" cmpd="sng">
                  <a:solidFill>
                    <a:schemeClr val="bg1"/>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intimidation</a:t>
            </a:r>
            <a:endParaRPr kumimoji="0" lang="en-US" altLang="en-US" sz="4400" b="1" i="1" u="none" strike="noStrike" kern="0" cap="none" spc="0" normalizeH="0" baseline="0" noProof="0" dirty="0">
              <a:ln w="9525" cmpd="sng">
                <a:solidFill>
                  <a:schemeClr val="bg1"/>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2" name="Rectangle 2">
            <a:extLst>
              <a:ext uri="{FF2B5EF4-FFF2-40B4-BE49-F238E27FC236}">
                <a16:creationId xmlns:a16="http://schemas.microsoft.com/office/drawing/2014/main" id="{4B739772-0C86-410D-874A-7A5EAD2DE7B2}"/>
              </a:ext>
            </a:extLst>
          </p:cNvPr>
          <p:cNvSpPr txBox="1">
            <a:spLocks noChangeArrowheads="1"/>
          </p:cNvSpPr>
          <p:nvPr/>
        </p:nvSpPr>
        <p:spPr bwMode="auto">
          <a:xfrm>
            <a:off x="3321094" y="997744"/>
            <a:ext cx="2929687" cy="803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9525" cmpd="sng">
                  <a:solidFill>
                    <a:schemeClr val="bg1"/>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hypocrites</a:t>
            </a:r>
            <a:endParaRPr kumimoji="0" lang="en-US" altLang="en-US" sz="4400" b="1" i="1" u="none" strike="noStrike" kern="0" cap="none" spc="0" normalizeH="0" baseline="0" noProof="0" dirty="0">
              <a:ln w="9525" cmpd="sng">
                <a:solidFill>
                  <a:schemeClr val="bg1"/>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3" name="Arrow: Bent 22">
            <a:extLst>
              <a:ext uri="{FF2B5EF4-FFF2-40B4-BE49-F238E27FC236}">
                <a16:creationId xmlns:a16="http://schemas.microsoft.com/office/drawing/2014/main" id="{F4AAFA47-4192-4964-ACBB-AA880A762FA3}"/>
              </a:ext>
            </a:extLst>
          </p:cNvPr>
          <p:cNvSpPr/>
          <p:nvPr/>
        </p:nvSpPr>
        <p:spPr>
          <a:xfrm rot="5400000">
            <a:off x="2640914" y="4593938"/>
            <a:ext cx="450995" cy="760400"/>
          </a:xfrm>
          <a:prstGeom prst="bentArrow">
            <a:avLst>
              <a:gd name="adj1" fmla="val 25000"/>
              <a:gd name="adj2" fmla="val 25000"/>
              <a:gd name="adj3" fmla="val 44209"/>
              <a:gd name="adj4" fmla="val 4375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Rectangle 2">
            <a:extLst>
              <a:ext uri="{FF2B5EF4-FFF2-40B4-BE49-F238E27FC236}">
                <a16:creationId xmlns:a16="http://schemas.microsoft.com/office/drawing/2014/main" id="{6A92C793-6202-41E0-A221-BF5D51AA22C9}"/>
              </a:ext>
            </a:extLst>
          </p:cNvPr>
          <p:cNvSpPr txBox="1">
            <a:spLocks noChangeArrowheads="1"/>
          </p:cNvSpPr>
          <p:nvPr/>
        </p:nvSpPr>
        <p:spPr bwMode="auto">
          <a:xfrm>
            <a:off x="2083273" y="5060105"/>
            <a:ext cx="2096842" cy="735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outside</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5" name="Rectangle 2">
            <a:extLst>
              <a:ext uri="{FF2B5EF4-FFF2-40B4-BE49-F238E27FC236}">
                <a16:creationId xmlns:a16="http://schemas.microsoft.com/office/drawing/2014/main" id="{4C343035-0411-4996-8807-B57177AC9BB9}"/>
              </a:ext>
            </a:extLst>
          </p:cNvPr>
          <p:cNvSpPr txBox="1">
            <a:spLocks noChangeArrowheads="1"/>
          </p:cNvSpPr>
          <p:nvPr/>
        </p:nvSpPr>
        <p:spPr bwMode="auto">
          <a:xfrm>
            <a:off x="2471578" y="5743525"/>
            <a:ext cx="1423089" cy="713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also</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6" name="Multiply 42">
            <a:extLst>
              <a:ext uri="{FF2B5EF4-FFF2-40B4-BE49-F238E27FC236}">
                <a16:creationId xmlns:a16="http://schemas.microsoft.com/office/drawing/2014/main" id="{0883492D-DF93-4155-95A4-44D740916018}"/>
              </a:ext>
            </a:extLst>
          </p:cNvPr>
          <p:cNvSpPr/>
          <p:nvPr/>
        </p:nvSpPr>
        <p:spPr>
          <a:xfrm>
            <a:off x="-44604" y="2988072"/>
            <a:ext cx="7650472" cy="959459"/>
          </a:xfrm>
          <a:prstGeom prst="mathMultiply">
            <a:avLst>
              <a:gd name="adj1" fmla="val 5383"/>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7327640"/>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0" nodeType="withEffect">
                                  <p:stCondLst>
                                    <p:cond delay="0"/>
                                  </p:stCondLst>
                                  <p:childTnLst>
                                    <p:animMotion origin="layout" path="M 0 0 L -0.31649 0.14838 " pathEditMode="relative" ptsTypes="AA">
                                      <p:cBhvr>
                                        <p:cTn id="10" dur="1000" spd="-100000" fill="hold"/>
                                        <p:tgtEl>
                                          <p:spTgt spid="3074"/>
                                        </p:tgtEl>
                                        <p:attrNameLst>
                                          <p:attrName>ppt_x</p:attrName>
                                          <p:attrName>ppt_y</p:attrName>
                                        </p:attrNameLst>
                                      </p:cBhvr>
                                    </p:animMotion>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par>
                                <p:cTn id="30" presetID="18" presetClass="emph" presetSubtype="0" fill="hold" grpId="1" nodeType="withEffect">
                                  <p:stCondLst>
                                    <p:cond delay="0"/>
                                  </p:stCondLst>
                                  <p:childTnLst>
                                    <p:set>
                                      <p:cBhvr override="childStyle">
                                        <p:cTn id="31" dur="500" fill="hold"/>
                                        <p:tgtEl>
                                          <p:spTgt spid="10"/>
                                        </p:tgtEl>
                                        <p:attrNameLst>
                                          <p:attrName>style.textDecorationUnderline</p:attrName>
                                        </p:attrNameLst>
                                      </p:cBhvr>
                                      <p:to>
                                        <p:strVal val="true"/>
                                      </p:to>
                                    </p:set>
                                  </p:childTnLst>
                                </p:cTn>
                              </p:par>
                              <p:par>
                                <p:cTn id="32" presetID="22" presetClass="entr" presetSubtype="8"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par>
                          <p:cTn id="35" fill="hold">
                            <p:stCondLst>
                              <p:cond delay="500"/>
                            </p:stCondLst>
                            <p:childTnLst>
                              <p:par>
                                <p:cTn id="36" presetID="22" presetClass="entr" presetSubtype="4"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cTn>
                              </p:par>
                              <p:par>
                                <p:cTn id="39" presetID="22" presetClass="entr" presetSubtype="4" fill="hold" grpId="0" nodeType="withEffect">
                                  <p:stCondLst>
                                    <p:cond delay="250"/>
                                  </p:stCondLst>
                                  <p:childTnLst>
                                    <p:set>
                                      <p:cBhvr>
                                        <p:cTn id="40" dur="1" fill="hold">
                                          <p:stCondLst>
                                            <p:cond delay="0"/>
                                          </p:stCondLst>
                                        </p:cTn>
                                        <p:tgtEl>
                                          <p:spTgt spid="22"/>
                                        </p:tgtEl>
                                        <p:attrNameLst>
                                          <p:attrName>style.visibility</p:attrName>
                                        </p:attrNameLst>
                                      </p:cBhvr>
                                      <p:to>
                                        <p:strVal val="visible"/>
                                      </p:to>
                                    </p:set>
                                    <p:animEffect transition="in" filter="wipe(down)">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right)">
                                      <p:cBhvr>
                                        <p:cTn id="46" dur="500"/>
                                        <p:tgtEl>
                                          <p:spTgt spid="3"/>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left)">
                                      <p:cBhvr>
                                        <p:cTn id="49" dur="500"/>
                                        <p:tgtEl>
                                          <p:spTgt spid="13"/>
                                        </p:tgtEl>
                                      </p:cBhvr>
                                    </p:animEffect>
                                  </p:childTnLst>
                                </p:cTn>
                              </p:par>
                              <p:par>
                                <p:cTn id="50" presetID="22" presetClass="exit" presetSubtype="8" fill="hold" nodeType="withEffect">
                                  <p:stCondLst>
                                    <p:cond delay="0"/>
                                  </p:stCondLst>
                                  <p:childTnLst>
                                    <p:animEffect transition="out" filter="wipe(left)">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par>
                                <p:cTn id="53" presetID="22" presetClass="exit" presetSubtype="8" fill="hold" grpId="2" nodeType="withEffect">
                                  <p:stCondLst>
                                    <p:cond delay="0"/>
                                  </p:stCondLst>
                                  <p:childTnLst>
                                    <p:animEffect transition="out" filter="wipe(left)">
                                      <p:cBhvr>
                                        <p:cTn id="54" dur="500"/>
                                        <p:tgtEl>
                                          <p:spTgt spid="4"/>
                                        </p:tgtEl>
                                      </p:cBhvr>
                                    </p:animEffect>
                                    <p:set>
                                      <p:cBhvr>
                                        <p:cTn id="55" dur="1" fill="hold">
                                          <p:stCondLst>
                                            <p:cond delay="499"/>
                                          </p:stCondLst>
                                        </p:cTn>
                                        <p:tgtEl>
                                          <p:spTgt spid="4"/>
                                        </p:tgtEl>
                                        <p:attrNameLst>
                                          <p:attrName>style.visibility</p:attrName>
                                        </p:attrNameLst>
                                      </p:cBhvr>
                                      <p:to>
                                        <p:strVal val="hidden"/>
                                      </p:to>
                                    </p:set>
                                  </p:childTnLst>
                                </p:cTn>
                              </p:par>
                              <p:par>
                                <p:cTn id="56" presetID="22" presetClass="exit" presetSubtype="8" fill="hold" grpId="1" nodeType="withEffect">
                                  <p:stCondLst>
                                    <p:cond delay="0"/>
                                  </p:stCondLst>
                                  <p:childTnLst>
                                    <p:animEffect transition="out" filter="wipe(left)">
                                      <p:cBhvr>
                                        <p:cTn id="57" dur="500"/>
                                        <p:tgtEl>
                                          <p:spTgt spid="7"/>
                                        </p:tgtEl>
                                      </p:cBhvr>
                                    </p:animEffect>
                                    <p:set>
                                      <p:cBhvr>
                                        <p:cTn id="58" dur="1" fill="hold">
                                          <p:stCondLst>
                                            <p:cond delay="499"/>
                                          </p:stCondLst>
                                        </p:cTn>
                                        <p:tgtEl>
                                          <p:spTgt spid="7"/>
                                        </p:tgtEl>
                                        <p:attrNameLst>
                                          <p:attrName>style.visibility</p:attrName>
                                        </p:attrNameLst>
                                      </p:cBhvr>
                                      <p:to>
                                        <p:strVal val="hidden"/>
                                      </p:to>
                                    </p:set>
                                  </p:childTnLst>
                                </p:cTn>
                              </p:par>
                              <p:par>
                                <p:cTn id="59" presetID="17" presetClass="exit" presetSubtype="10" fill="hold" grpId="1" nodeType="withEffect">
                                  <p:stCondLst>
                                    <p:cond delay="0"/>
                                  </p:stCondLst>
                                  <p:childTnLst>
                                    <p:anim calcmode="lin" valueType="num">
                                      <p:cBhvr>
                                        <p:cTn id="60" dur="500"/>
                                        <p:tgtEl>
                                          <p:spTgt spid="22"/>
                                        </p:tgtEl>
                                        <p:attrNameLst>
                                          <p:attrName>ppt_w</p:attrName>
                                        </p:attrNameLst>
                                      </p:cBhvr>
                                      <p:tavLst>
                                        <p:tav tm="0">
                                          <p:val>
                                            <p:strVal val="ppt_w"/>
                                          </p:val>
                                        </p:tav>
                                        <p:tav tm="100000">
                                          <p:val>
                                            <p:fltVal val="0"/>
                                          </p:val>
                                        </p:tav>
                                      </p:tavLst>
                                    </p:anim>
                                    <p:anim calcmode="lin" valueType="num">
                                      <p:cBhvr>
                                        <p:cTn id="61" dur="500"/>
                                        <p:tgtEl>
                                          <p:spTgt spid="22"/>
                                        </p:tgtEl>
                                        <p:attrNameLst>
                                          <p:attrName>ppt_h</p:attrName>
                                        </p:attrNameLst>
                                      </p:cBhvr>
                                      <p:tavLst>
                                        <p:tav tm="0">
                                          <p:val>
                                            <p:strVal val="ppt_h"/>
                                          </p:val>
                                        </p:tav>
                                        <p:tav tm="100000">
                                          <p:val>
                                            <p:strVal val="ppt_h"/>
                                          </p:val>
                                        </p:tav>
                                      </p:tavLst>
                                    </p:anim>
                                    <p:set>
                                      <p:cBhvr>
                                        <p:cTn id="62" dur="1" fill="hold">
                                          <p:stCondLst>
                                            <p:cond delay="499"/>
                                          </p:stCondLst>
                                        </p:cTn>
                                        <p:tgtEl>
                                          <p:spTgt spid="22"/>
                                        </p:tgtEl>
                                        <p:attrNameLst>
                                          <p:attrName>style.visibility</p:attrName>
                                        </p:attrNameLst>
                                      </p:cBhvr>
                                      <p:to>
                                        <p:strVal val="hidden"/>
                                      </p:to>
                                    </p:set>
                                  </p:childTnLst>
                                </p:cTn>
                              </p:par>
                              <p:par>
                                <p:cTn id="63" presetID="22" presetClass="entr" presetSubtype="2" fill="hold" grpId="0" nodeType="withEffect">
                                  <p:stCondLst>
                                    <p:cond delay="450"/>
                                  </p:stCondLst>
                                  <p:childTnLst>
                                    <p:set>
                                      <p:cBhvr>
                                        <p:cTn id="64" dur="1" fill="hold">
                                          <p:stCondLst>
                                            <p:cond delay="0"/>
                                          </p:stCondLst>
                                        </p:cTn>
                                        <p:tgtEl>
                                          <p:spTgt spid="14"/>
                                        </p:tgtEl>
                                        <p:attrNameLst>
                                          <p:attrName>style.visibility</p:attrName>
                                        </p:attrNameLst>
                                      </p:cBhvr>
                                      <p:to>
                                        <p:strVal val="visible"/>
                                      </p:to>
                                    </p:set>
                                    <p:animEffect transition="in" filter="wipe(right)">
                                      <p:cBhvr>
                                        <p:cTn id="65" dur="500"/>
                                        <p:tgtEl>
                                          <p:spTgt spid="14"/>
                                        </p:tgtEl>
                                      </p:cBhvr>
                                    </p:animEffect>
                                  </p:childTnLst>
                                </p:cTn>
                              </p:par>
                              <p:par>
                                <p:cTn id="66" presetID="22" presetClass="entr" presetSubtype="8" fill="hold" grpId="0" nodeType="withEffect">
                                  <p:stCondLst>
                                    <p:cond delay="450"/>
                                  </p:stCondLst>
                                  <p:childTnLst>
                                    <p:set>
                                      <p:cBhvr>
                                        <p:cTn id="67" dur="1" fill="hold">
                                          <p:stCondLst>
                                            <p:cond delay="0"/>
                                          </p:stCondLst>
                                        </p:cTn>
                                        <p:tgtEl>
                                          <p:spTgt spid="15"/>
                                        </p:tgtEl>
                                        <p:attrNameLst>
                                          <p:attrName>style.visibility</p:attrName>
                                        </p:attrNameLst>
                                      </p:cBhvr>
                                      <p:to>
                                        <p:strVal val="visible"/>
                                      </p:to>
                                    </p:set>
                                    <p:animEffect transition="in" filter="wipe(left)">
                                      <p:cBhvr>
                                        <p:cTn id="68" dur="500"/>
                                        <p:tgtEl>
                                          <p:spTgt spid="15"/>
                                        </p:tgtEl>
                                      </p:cBhvr>
                                    </p:animEffect>
                                  </p:childTnLst>
                                </p:cTn>
                              </p:par>
                            </p:childTnLst>
                          </p:cTn>
                        </p:par>
                      </p:childTnLst>
                    </p:cTn>
                  </p:par>
                  <p:par>
                    <p:cTn id="69" fill="hold">
                      <p:stCondLst>
                        <p:cond delay="indefinite"/>
                      </p:stCondLst>
                      <p:childTnLst>
                        <p:par>
                          <p:cTn id="70" fill="hold">
                            <p:stCondLst>
                              <p:cond delay="0"/>
                            </p:stCondLst>
                            <p:childTnLst>
                              <p:par>
                                <p:cTn id="71" presetID="23" presetClass="entr" presetSubtype="16"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500" fill="hold"/>
                                        <p:tgtEl>
                                          <p:spTgt spid="16"/>
                                        </p:tgtEl>
                                        <p:attrNameLst>
                                          <p:attrName>ppt_w</p:attrName>
                                        </p:attrNameLst>
                                      </p:cBhvr>
                                      <p:tavLst>
                                        <p:tav tm="0">
                                          <p:val>
                                            <p:fltVal val="0"/>
                                          </p:val>
                                        </p:tav>
                                        <p:tav tm="100000">
                                          <p:val>
                                            <p:strVal val="#ppt_w"/>
                                          </p:val>
                                        </p:tav>
                                      </p:tavLst>
                                    </p:anim>
                                    <p:anim calcmode="lin" valueType="num">
                                      <p:cBhvr>
                                        <p:cTn id="74"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75" fill="hold">
                      <p:stCondLst>
                        <p:cond delay="indefinite"/>
                      </p:stCondLst>
                      <p:childTnLst>
                        <p:par>
                          <p:cTn id="76" fill="hold">
                            <p:stCondLst>
                              <p:cond delay="0"/>
                            </p:stCondLst>
                            <p:childTnLst>
                              <p:par>
                                <p:cTn id="77" presetID="23" presetClass="entr" presetSubtype="16" fill="hold" grpId="0" nodeType="clickEffect">
                                  <p:stCondLst>
                                    <p:cond delay="250"/>
                                  </p:stCondLst>
                                  <p:childTnLst>
                                    <p:set>
                                      <p:cBhvr>
                                        <p:cTn id="78" dur="1" fill="hold">
                                          <p:stCondLst>
                                            <p:cond delay="0"/>
                                          </p:stCondLst>
                                        </p:cTn>
                                        <p:tgtEl>
                                          <p:spTgt spid="20"/>
                                        </p:tgtEl>
                                        <p:attrNameLst>
                                          <p:attrName>style.visibility</p:attrName>
                                        </p:attrNameLst>
                                      </p:cBhvr>
                                      <p:to>
                                        <p:strVal val="visible"/>
                                      </p:to>
                                    </p:set>
                                    <p:anim calcmode="lin" valueType="num">
                                      <p:cBhvr>
                                        <p:cTn id="79" dur="500" fill="hold"/>
                                        <p:tgtEl>
                                          <p:spTgt spid="20"/>
                                        </p:tgtEl>
                                        <p:attrNameLst>
                                          <p:attrName>ppt_w</p:attrName>
                                        </p:attrNameLst>
                                      </p:cBhvr>
                                      <p:tavLst>
                                        <p:tav tm="0">
                                          <p:val>
                                            <p:fltVal val="0"/>
                                          </p:val>
                                        </p:tav>
                                        <p:tav tm="100000">
                                          <p:val>
                                            <p:strVal val="#ppt_w"/>
                                          </p:val>
                                        </p:tav>
                                      </p:tavLst>
                                    </p:anim>
                                    <p:anim calcmode="lin" valueType="num">
                                      <p:cBhvr>
                                        <p:cTn id="80" dur="500" fill="hold"/>
                                        <p:tgtEl>
                                          <p:spTgt spid="20"/>
                                        </p:tgtEl>
                                        <p:attrNameLst>
                                          <p:attrName>ppt_h</p:attrName>
                                        </p:attrNameLst>
                                      </p:cBhvr>
                                      <p:tavLst>
                                        <p:tav tm="0">
                                          <p:val>
                                            <p:fltVal val="0"/>
                                          </p:val>
                                        </p:tav>
                                        <p:tav tm="100000">
                                          <p:val>
                                            <p:strVal val="#ppt_h"/>
                                          </p:val>
                                        </p:tav>
                                      </p:tavLst>
                                    </p:anim>
                                  </p:childTnLst>
                                </p:cTn>
                              </p:par>
                              <p:par>
                                <p:cTn id="81" presetID="23" presetClass="exit" presetSubtype="32" fill="hold" grpId="1" nodeType="withEffect">
                                  <p:stCondLst>
                                    <p:cond delay="0"/>
                                  </p:stCondLst>
                                  <p:childTnLst>
                                    <p:anim calcmode="lin" valueType="num">
                                      <p:cBhvr>
                                        <p:cTn id="82" dur="500"/>
                                        <p:tgtEl>
                                          <p:spTgt spid="16"/>
                                        </p:tgtEl>
                                        <p:attrNameLst>
                                          <p:attrName>ppt_w</p:attrName>
                                        </p:attrNameLst>
                                      </p:cBhvr>
                                      <p:tavLst>
                                        <p:tav tm="0">
                                          <p:val>
                                            <p:strVal val="ppt_w"/>
                                          </p:val>
                                        </p:tav>
                                        <p:tav tm="100000">
                                          <p:val>
                                            <p:fltVal val="0"/>
                                          </p:val>
                                        </p:tav>
                                      </p:tavLst>
                                    </p:anim>
                                    <p:anim calcmode="lin" valueType="num">
                                      <p:cBhvr>
                                        <p:cTn id="83" dur="500"/>
                                        <p:tgtEl>
                                          <p:spTgt spid="16"/>
                                        </p:tgtEl>
                                        <p:attrNameLst>
                                          <p:attrName>ppt_h</p:attrName>
                                        </p:attrNameLst>
                                      </p:cBhvr>
                                      <p:tavLst>
                                        <p:tav tm="0">
                                          <p:val>
                                            <p:strVal val="ppt_h"/>
                                          </p:val>
                                        </p:tav>
                                        <p:tav tm="100000">
                                          <p:val>
                                            <p:fltVal val="0"/>
                                          </p:val>
                                        </p:tav>
                                      </p:tavLst>
                                    </p:anim>
                                    <p:set>
                                      <p:cBhvr>
                                        <p:cTn id="84" dur="1" fill="hold">
                                          <p:stCondLst>
                                            <p:cond delay="499"/>
                                          </p:stCondLst>
                                        </p:cTn>
                                        <p:tgtEl>
                                          <p:spTgt spid="16"/>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23" presetClass="entr" presetSubtype="16" fill="hold" grpId="0" nodeType="clickEffect">
                                  <p:stCondLst>
                                    <p:cond delay="250"/>
                                  </p:stCondLst>
                                  <p:childTnLst>
                                    <p:set>
                                      <p:cBhvr>
                                        <p:cTn id="88" dur="1" fill="hold">
                                          <p:stCondLst>
                                            <p:cond delay="0"/>
                                          </p:stCondLst>
                                        </p:cTn>
                                        <p:tgtEl>
                                          <p:spTgt spid="18"/>
                                        </p:tgtEl>
                                        <p:attrNameLst>
                                          <p:attrName>style.visibility</p:attrName>
                                        </p:attrNameLst>
                                      </p:cBhvr>
                                      <p:to>
                                        <p:strVal val="visible"/>
                                      </p:to>
                                    </p:set>
                                    <p:anim calcmode="lin" valueType="num">
                                      <p:cBhvr>
                                        <p:cTn id="89" dur="500" fill="hold"/>
                                        <p:tgtEl>
                                          <p:spTgt spid="18"/>
                                        </p:tgtEl>
                                        <p:attrNameLst>
                                          <p:attrName>ppt_w</p:attrName>
                                        </p:attrNameLst>
                                      </p:cBhvr>
                                      <p:tavLst>
                                        <p:tav tm="0">
                                          <p:val>
                                            <p:fltVal val="0"/>
                                          </p:val>
                                        </p:tav>
                                        <p:tav tm="100000">
                                          <p:val>
                                            <p:strVal val="#ppt_w"/>
                                          </p:val>
                                        </p:tav>
                                      </p:tavLst>
                                    </p:anim>
                                    <p:anim calcmode="lin" valueType="num">
                                      <p:cBhvr>
                                        <p:cTn id="90" dur="500" fill="hold"/>
                                        <p:tgtEl>
                                          <p:spTgt spid="18"/>
                                        </p:tgtEl>
                                        <p:attrNameLst>
                                          <p:attrName>ppt_h</p:attrName>
                                        </p:attrNameLst>
                                      </p:cBhvr>
                                      <p:tavLst>
                                        <p:tav tm="0">
                                          <p:val>
                                            <p:fltVal val="0"/>
                                          </p:val>
                                        </p:tav>
                                        <p:tav tm="100000">
                                          <p:val>
                                            <p:strVal val="#ppt_h"/>
                                          </p:val>
                                        </p:tav>
                                      </p:tavLst>
                                    </p:anim>
                                  </p:childTnLst>
                                </p:cTn>
                              </p:par>
                              <p:par>
                                <p:cTn id="91" presetID="23" presetClass="exit" presetSubtype="32" fill="hold" grpId="1" nodeType="withEffect">
                                  <p:stCondLst>
                                    <p:cond delay="0"/>
                                  </p:stCondLst>
                                  <p:childTnLst>
                                    <p:anim calcmode="lin" valueType="num">
                                      <p:cBhvr>
                                        <p:cTn id="92" dur="500"/>
                                        <p:tgtEl>
                                          <p:spTgt spid="20"/>
                                        </p:tgtEl>
                                        <p:attrNameLst>
                                          <p:attrName>ppt_w</p:attrName>
                                        </p:attrNameLst>
                                      </p:cBhvr>
                                      <p:tavLst>
                                        <p:tav tm="0">
                                          <p:val>
                                            <p:strVal val="ppt_w"/>
                                          </p:val>
                                        </p:tav>
                                        <p:tav tm="100000">
                                          <p:val>
                                            <p:fltVal val="0"/>
                                          </p:val>
                                        </p:tav>
                                      </p:tavLst>
                                    </p:anim>
                                    <p:anim calcmode="lin" valueType="num">
                                      <p:cBhvr>
                                        <p:cTn id="93" dur="500"/>
                                        <p:tgtEl>
                                          <p:spTgt spid="20"/>
                                        </p:tgtEl>
                                        <p:attrNameLst>
                                          <p:attrName>ppt_h</p:attrName>
                                        </p:attrNameLst>
                                      </p:cBhvr>
                                      <p:tavLst>
                                        <p:tav tm="0">
                                          <p:val>
                                            <p:strVal val="ppt_h"/>
                                          </p:val>
                                        </p:tav>
                                        <p:tav tm="100000">
                                          <p:val>
                                            <p:fltVal val="0"/>
                                          </p:val>
                                        </p:tav>
                                      </p:tavLst>
                                    </p:anim>
                                    <p:set>
                                      <p:cBhvr>
                                        <p:cTn id="94" dur="1" fill="hold">
                                          <p:stCondLst>
                                            <p:cond delay="499"/>
                                          </p:stCondLst>
                                        </p:cTn>
                                        <p:tgtEl>
                                          <p:spTgt spid="20"/>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23" presetClass="entr" presetSubtype="16" fill="hold" grpId="0" nodeType="clickEffect">
                                  <p:stCondLst>
                                    <p:cond delay="250"/>
                                  </p:stCondLst>
                                  <p:childTnLst>
                                    <p:set>
                                      <p:cBhvr>
                                        <p:cTn id="98" dur="1" fill="hold">
                                          <p:stCondLst>
                                            <p:cond delay="0"/>
                                          </p:stCondLst>
                                        </p:cTn>
                                        <p:tgtEl>
                                          <p:spTgt spid="19"/>
                                        </p:tgtEl>
                                        <p:attrNameLst>
                                          <p:attrName>style.visibility</p:attrName>
                                        </p:attrNameLst>
                                      </p:cBhvr>
                                      <p:to>
                                        <p:strVal val="visible"/>
                                      </p:to>
                                    </p:set>
                                    <p:anim calcmode="lin" valueType="num">
                                      <p:cBhvr>
                                        <p:cTn id="99" dur="500" fill="hold"/>
                                        <p:tgtEl>
                                          <p:spTgt spid="19"/>
                                        </p:tgtEl>
                                        <p:attrNameLst>
                                          <p:attrName>ppt_w</p:attrName>
                                        </p:attrNameLst>
                                      </p:cBhvr>
                                      <p:tavLst>
                                        <p:tav tm="0">
                                          <p:val>
                                            <p:fltVal val="0"/>
                                          </p:val>
                                        </p:tav>
                                        <p:tav tm="100000">
                                          <p:val>
                                            <p:strVal val="#ppt_w"/>
                                          </p:val>
                                        </p:tav>
                                      </p:tavLst>
                                    </p:anim>
                                    <p:anim calcmode="lin" valueType="num">
                                      <p:cBhvr>
                                        <p:cTn id="100" dur="500" fill="hold"/>
                                        <p:tgtEl>
                                          <p:spTgt spid="19"/>
                                        </p:tgtEl>
                                        <p:attrNameLst>
                                          <p:attrName>ppt_h</p:attrName>
                                        </p:attrNameLst>
                                      </p:cBhvr>
                                      <p:tavLst>
                                        <p:tav tm="0">
                                          <p:val>
                                            <p:fltVal val="0"/>
                                          </p:val>
                                        </p:tav>
                                        <p:tav tm="100000">
                                          <p:val>
                                            <p:strVal val="#ppt_h"/>
                                          </p:val>
                                        </p:tav>
                                      </p:tavLst>
                                    </p:anim>
                                  </p:childTnLst>
                                </p:cTn>
                              </p:par>
                              <p:par>
                                <p:cTn id="101" presetID="23" presetClass="exit" presetSubtype="32" fill="hold" grpId="1" nodeType="withEffect">
                                  <p:stCondLst>
                                    <p:cond delay="0"/>
                                  </p:stCondLst>
                                  <p:childTnLst>
                                    <p:anim calcmode="lin" valueType="num">
                                      <p:cBhvr>
                                        <p:cTn id="102" dur="500"/>
                                        <p:tgtEl>
                                          <p:spTgt spid="18"/>
                                        </p:tgtEl>
                                        <p:attrNameLst>
                                          <p:attrName>ppt_w</p:attrName>
                                        </p:attrNameLst>
                                      </p:cBhvr>
                                      <p:tavLst>
                                        <p:tav tm="0">
                                          <p:val>
                                            <p:strVal val="ppt_w"/>
                                          </p:val>
                                        </p:tav>
                                        <p:tav tm="100000">
                                          <p:val>
                                            <p:fltVal val="0"/>
                                          </p:val>
                                        </p:tav>
                                      </p:tavLst>
                                    </p:anim>
                                    <p:anim calcmode="lin" valueType="num">
                                      <p:cBhvr>
                                        <p:cTn id="103" dur="500"/>
                                        <p:tgtEl>
                                          <p:spTgt spid="18"/>
                                        </p:tgtEl>
                                        <p:attrNameLst>
                                          <p:attrName>ppt_h</p:attrName>
                                        </p:attrNameLst>
                                      </p:cBhvr>
                                      <p:tavLst>
                                        <p:tav tm="0">
                                          <p:val>
                                            <p:strVal val="ppt_h"/>
                                          </p:val>
                                        </p:tav>
                                        <p:tav tm="100000">
                                          <p:val>
                                            <p:fltVal val="0"/>
                                          </p:val>
                                        </p:tav>
                                      </p:tavLst>
                                    </p:anim>
                                    <p:set>
                                      <p:cBhvr>
                                        <p:cTn id="104" dur="1" fill="hold">
                                          <p:stCondLst>
                                            <p:cond delay="499"/>
                                          </p:stCondLst>
                                        </p:cTn>
                                        <p:tgtEl>
                                          <p:spTgt spid="18"/>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23" presetClass="entr" presetSubtype="16" fill="hold" grpId="0" nodeType="clickEffect">
                                  <p:stCondLst>
                                    <p:cond delay="250"/>
                                  </p:stCondLst>
                                  <p:childTnLst>
                                    <p:set>
                                      <p:cBhvr>
                                        <p:cTn id="108" dur="1" fill="hold">
                                          <p:stCondLst>
                                            <p:cond delay="0"/>
                                          </p:stCondLst>
                                        </p:cTn>
                                        <p:tgtEl>
                                          <p:spTgt spid="21"/>
                                        </p:tgtEl>
                                        <p:attrNameLst>
                                          <p:attrName>style.visibility</p:attrName>
                                        </p:attrNameLst>
                                      </p:cBhvr>
                                      <p:to>
                                        <p:strVal val="visible"/>
                                      </p:to>
                                    </p:set>
                                    <p:anim calcmode="lin" valueType="num">
                                      <p:cBhvr>
                                        <p:cTn id="109" dur="500" fill="hold"/>
                                        <p:tgtEl>
                                          <p:spTgt spid="21"/>
                                        </p:tgtEl>
                                        <p:attrNameLst>
                                          <p:attrName>ppt_w</p:attrName>
                                        </p:attrNameLst>
                                      </p:cBhvr>
                                      <p:tavLst>
                                        <p:tav tm="0">
                                          <p:val>
                                            <p:fltVal val="0"/>
                                          </p:val>
                                        </p:tav>
                                        <p:tav tm="100000">
                                          <p:val>
                                            <p:strVal val="#ppt_w"/>
                                          </p:val>
                                        </p:tav>
                                      </p:tavLst>
                                    </p:anim>
                                    <p:anim calcmode="lin" valueType="num">
                                      <p:cBhvr>
                                        <p:cTn id="110" dur="500" fill="hold"/>
                                        <p:tgtEl>
                                          <p:spTgt spid="21"/>
                                        </p:tgtEl>
                                        <p:attrNameLst>
                                          <p:attrName>ppt_h</p:attrName>
                                        </p:attrNameLst>
                                      </p:cBhvr>
                                      <p:tavLst>
                                        <p:tav tm="0">
                                          <p:val>
                                            <p:fltVal val="0"/>
                                          </p:val>
                                        </p:tav>
                                        <p:tav tm="100000">
                                          <p:val>
                                            <p:strVal val="#ppt_h"/>
                                          </p:val>
                                        </p:tav>
                                      </p:tavLst>
                                    </p:anim>
                                  </p:childTnLst>
                                </p:cTn>
                              </p:par>
                              <p:par>
                                <p:cTn id="111" presetID="23" presetClass="exit" presetSubtype="32" fill="hold" grpId="1" nodeType="withEffect">
                                  <p:stCondLst>
                                    <p:cond delay="0"/>
                                  </p:stCondLst>
                                  <p:childTnLst>
                                    <p:anim calcmode="lin" valueType="num">
                                      <p:cBhvr>
                                        <p:cTn id="112" dur="500"/>
                                        <p:tgtEl>
                                          <p:spTgt spid="19"/>
                                        </p:tgtEl>
                                        <p:attrNameLst>
                                          <p:attrName>ppt_w</p:attrName>
                                        </p:attrNameLst>
                                      </p:cBhvr>
                                      <p:tavLst>
                                        <p:tav tm="0">
                                          <p:val>
                                            <p:strVal val="ppt_w"/>
                                          </p:val>
                                        </p:tav>
                                        <p:tav tm="100000">
                                          <p:val>
                                            <p:fltVal val="0"/>
                                          </p:val>
                                        </p:tav>
                                      </p:tavLst>
                                    </p:anim>
                                    <p:anim calcmode="lin" valueType="num">
                                      <p:cBhvr>
                                        <p:cTn id="113" dur="500"/>
                                        <p:tgtEl>
                                          <p:spTgt spid="19"/>
                                        </p:tgtEl>
                                        <p:attrNameLst>
                                          <p:attrName>ppt_h</p:attrName>
                                        </p:attrNameLst>
                                      </p:cBhvr>
                                      <p:tavLst>
                                        <p:tav tm="0">
                                          <p:val>
                                            <p:strVal val="ppt_h"/>
                                          </p:val>
                                        </p:tav>
                                        <p:tav tm="100000">
                                          <p:val>
                                            <p:fltVal val="0"/>
                                          </p:val>
                                        </p:tav>
                                      </p:tavLst>
                                    </p:anim>
                                    <p:set>
                                      <p:cBhvr>
                                        <p:cTn id="114" dur="1" fill="hold">
                                          <p:stCondLst>
                                            <p:cond delay="499"/>
                                          </p:stCondLst>
                                        </p:cTn>
                                        <p:tgtEl>
                                          <p:spTgt spid="19"/>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1" fill="hold">
                                          <p:stCondLst>
                                            <p:cond delay="0"/>
                                          </p:stCondLst>
                                        </p:cTn>
                                        <p:tgtEl>
                                          <p:spTgt spid="5"/>
                                        </p:tgtEl>
                                        <p:attrNameLst>
                                          <p:attrName>style.visibility</p:attrName>
                                        </p:attrNameLst>
                                      </p:cBhvr>
                                      <p:to>
                                        <p:strVal val="visible"/>
                                      </p:to>
                                    </p:set>
                                    <p:animEffect transition="in" filter="wipe(left)">
                                      <p:cBhvr>
                                        <p:cTn id="119" dur="500"/>
                                        <p:tgtEl>
                                          <p:spTgt spid="5"/>
                                        </p:tgtEl>
                                      </p:cBhvr>
                                    </p:animEffect>
                                  </p:childTnLst>
                                </p:cTn>
                              </p:par>
                              <p:par>
                                <p:cTn id="120" presetID="18" presetClass="emph" presetSubtype="0" fill="hold" grpId="1" nodeType="withEffect">
                                  <p:stCondLst>
                                    <p:cond delay="0"/>
                                  </p:stCondLst>
                                  <p:childTnLst>
                                    <p:set>
                                      <p:cBhvr override="childStyle">
                                        <p:cTn id="121" dur="500" fill="hold"/>
                                        <p:tgtEl>
                                          <p:spTgt spid="5"/>
                                        </p:tgtEl>
                                        <p:attrNameLst>
                                          <p:attrName>style.textDecorationUnderline</p:attrName>
                                        </p:attrNameLst>
                                      </p:cBhvr>
                                      <p:to>
                                        <p:strVal val="true"/>
                                      </p:to>
                                    </p:set>
                                  </p:childTnLst>
                                </p:cTn>
                              </p:par>
                              <p:par>
                                <p:cTn id="122" presetID="22" presetClass="entr" presetSubtype="8" fill="hold" grpId="0" nodeType="withEffect">
                                  <p:stCondLst>
                                    <p:cond delay="0"/>
                                  </p:stCondLst>
                                  <p:childTnLst>
                                    <p:set>
                                      <p:cBhvr>
                                        <p:cTn id="123" dur="1" fill="hold">
                                          <p:stCondLst>
                                            <p:cond delay="0"/>
                                          </p:stCondLst>
                                        </p:cTn>
                                        <p:tgtEl>
                                          <p:spTgt spid="8"/>
                                        </p:tgtEl>
                                        <p:attrNameLst>
                                          <p:attrName>style.visibility</p:attrName>
                                        </p:attrNameLst>
                                      </p:cBhvr>
                                      <p:to>
                                        <p:strVal val="visible"/>
                                      </p:to>
                                    </p:set>
                                    <p:animEffect transition="in" filter="wipe(left)">
                                      <p:cBhvr>
                                        <p:cTn id="124" dur="500"/>
                                        <p:tgtEl>
                                          <p:spTgt spid="8"/>
                                        </p:tgtEl>
                                      </p:cBhvr>
                                    </p:animEffect>
                                  </p:childTnLst>
                                </p:cTn>
                              </p:par>
                              <p:par>
                                <p:cTn id="125" presetID="23" presetClass="exit" presetSubtype="32" fill="hold" grpId="1" nodeType="withEffect">
                                  <p:stCondLst>
                                    <p:cond delay="0"/>
                                  </p:stCondLst>
                                  <p:childTnLst>
                                    <p:anim calcmode="lin" valueType="num">
                                      <p:cBhvr>
                                        <p:cTn id="126" dur="500"/>
                                        <p:tgtEl>
                                          <p:spTgt spid="21"/>
                                        </p:tgtEl>
                                        <p:attrNameLst>
                                          <p:attrName>ppt_w</p:attrName>
                                        </p:attrNameLst>
                                      </p:cBhvr>
                                      <p:tavLst>
                                        <p:tav tm="0">
                                          <p:val>
                                            <p:strVal val="ppt_w"/>
                                          </p:val>
                                        </p:tav>
                                        <p:tav tm="100000">
                                          <p:val>
                                            <p:fltVal val="0"/>
                                          </p:val>
                                        </p:tav>
                                      </p:tavLst>
                                    </p:anim>
                                    <p:anim calcmode="lin" valueType="num">
                                      <p:cBhvr>
                                        <p:cTn id="127" dur="500"/>
                                        <p:tgtEl>
                                          <p:spTgt spid="21"/>
                                        </p:tgtEl>
                                        <p:attrNameLst>
                                          <p:attrName>ppt_h</p:attrName>
                                        </p:attrNameLst>
                                      </p:cBhvr>
                                      <p:tavLst>
                                        <p:tav tm="0">
                                          <p:val>
                                            <p:strVal val="ppt_h"/>
                                          </p:val>
                                        </p:tav>
                                        <p:tav tm="100000">
                                          <p:val>
                                            <p:fltVal val="0"/>
                                          </p:val>
                                        </p:tav>
                                      </p:tavLst>
                                    </p:anim>
                                    <p:set>
                                      <p:cBhvr>
                                        <p:cTn id="128" dur="1" fill="hold">
                                          <p:stCondLst>
                                            <p:cond delay="499"/>
                                          </p:stCondLst>
                                        </p:cTn>
                                        <p:tgtEl>
                                          <p:spTgt spid="21"/>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22" presetClass="entr" presetSubtype="8" fill="hold" grpId="0" nodeType="clickEffect">
                                  <p:stCondLst>
                                    <p:cond delay="0"/>
                                  </p:stCondLst>
                                  <p:childTnLst>
                                    <p:set>
                                      <p:cBhvr>
                                        <p:cTn id="132" dur="1" fill="hold">
                                          <p:stCondLst>
                                            <p:cond delay="0"/>
                                          </p:stCondLst>
                                        </p:cTn>
                                        <p:tgtEl>
                                          <p:spTgt spid="23"/>
                                        </p:tgtEl>
                                        <p:attrNameLst>
                                          <p:attrName>style.visibility</p:attrName>
                                        </p:attrNameLst>
                                      </p:cBhvr>
                                      <p:to>
                                        <p:strVal val="visible"/>
                                      </p:to>
                                    </p:set>
                                    <p:animEffect transition="in" filter="wipe(left)">
                                      <p:cBhvr>
                                        <p:cTn id="133" dur="500"/>
                                        <p:tgtEl>
                                          <p:spTgt spid="23"/>
                                        </p:tgtEl>
                                      </p:cBhvr>
                                    </p:animEffect>
                                  </p:childTnLst>
                                </p:cTn>
                              </p:par>
                              <p:par>
                                <p:cTn id="134" presetID="22" presetClass="entr" presetSubtype="1" fill="hold" grpId="0" nodeType="withEffect">
                                  <p:stCondLst>
                                    <p:cond delay="250"/>
                                  </p:stCondLst>
                                  <p:childTnLst>
                                    <p:set>
                                      <p:cBhvr>
                                        <p:cTn id="135" dur="1" fill="hold">
                                          <p:stCondLst>
                                            <p:cond delay="0"/>
                                          </p:stCondLst>
                                        </p:cTn>
                                        <p:tgtEl>
                                          <p:spTgt spid="24"/>
                                        </p:tgtEl>
                                        <p:attrNameLst>
                                          <p:attrName>style.visibility</p:attrName>
                                        </p:attrNameLst>
                                      </p:cBhvr>
                                      <p:to>
                                        <p:strVal val="visible"/>
                                      </p:to>
                                    </p:set>
                                    <p:animEffect transition="in" filter="wipe(up)">
                                      <p:cBhvr>
                                        <p:cTn id="136" dur="500"/>
                                        <p:tgtEl>
                                          <p:spTgt spid="24"/>
                                        </p:tgtEl>
                                      </p:cBhvr>
                                    </p:animEffect>
                                  </p:childTnLst>
                                </p:cTn>
                              </p:par>
                              <p:par>
                                <p:cTn id="137" presetID="22" presetClass="entr" presetSubtype="1" fill="hold" grpId="0" nodeType="withEffect">
                                  <p:stCondLst>
                                    <p:cond delay="500"/>
                                  </p:stCondLst>
                                  <p:childTnLst>
                                    <p:set>
                                      <p:cBhvr>
                                        <p:cTn id="138" dur="1" fill="hold">
                                          <p:stCondLst>
                                            <p:cond delay="0"/>
                                          </p:stCondLst>
                                        </p:cTn>
                                        <p:tgtEl>
                                          <p:spTgt spid="25"/>
                                        </p:tgtEl>
                                        <p:attrNameLst>
                                          <p:attrName>style.visibility</p:attrName>
                                        </p:attrNameLst>
                                      </p:cBhvr>
                                      <p:to>
                                        <p:strVal val="visible"/>
                                      </p:to>
                                    </p:set>
                                    <p:animEffect transition="in" filter="wipe(up)">
                                      <p:cBhvr>
                                        <p:cTn id="139" dur="500"/>
                                        <p:tgtEl>
                                          <p:spTgt spid="25"/>
                                        </p:tgtEl>
                                      </p:cBhvr>
                                    </p:animEffect>
                                  </p:childTnLst>
                                </p:cTn>
                              </p:par>
                              <p:par>
                                <p:cTn id="140" presetID="0" presetClass="entr" presetSubtype="0" fill="hold" grpId="0" nodeType="withEffect">
                                  <p:stCondLst>
                                    <p:cond delay="1000"/>
                                  </p:stCondLst>
                                  <p:childTnLst>
                                    <p:set>
                                      <p:cBhvr>
                                        <p:cTn id="141" dur="1" fill="hold">
                                          <p:stCondLst>
                                            <p:cond delay="0"/>
                                          </p:stCondLst>
                                        </p:cTn>
                                        <p:tgtEl>
                                          <p:spTgt spid="26"/>
                                        </p:tgtEl>
                                        <p:attrNameLst>
                                          <p:attrName>style.visibility</p:attrName>
                                        </p:attrNameLst>
                                      </p:cBhvr>
                                      <p:to>
                                        <p:strVal val="visible"/>
                                      </p:to>
                                    </p:set>
                                    <p:animEffect transition="in" filter="dissolve">
                                      <p:cBhvr>
                                        <p:cTn id="142" dur="500">
                                          <p:stCondLst>
                                            <p:cond delay="0"/>
                                          </p:stCondLst>
                                        </p:cTn>
                                        <p:tgtEl>
                                          <p:spTgt spid="26"/>
                                        </p:tgtEl>
                                      </p:cBhvr>
                                    </p:animEffect>
                                    <p:anim to="" calcmode="lin" valueType="num">
                                      <p:cBhvr>
                                        <p:cTn id="143" dur="500" fill="hold">
                                          <p:stCondLst>
                                            <p:cond delay="0"/>
                                          </p:stCondLst>
                                        </p:cTn>
                                        <p:tgtEl>
                                          <p:spTgt spid="26"/>
                                        </p:tgtEl>
                                        <p:attrNameLst>
                                          <p:attrName>ppt_w</p:attrName>
                                        </p:attrNameLst>
                                      </p:cBhvr>
                                      <p:tavLst>
                                        <p:tav tm="0">
                                          <p:val>
                                            <p:strVal val="#ppt_w*4"/>
                                          </p:val>
                                        </p:tav>
                                        <p:tav tm="100000">
                                          <p:val>
                                            <p:strVal val="#ppt_w"/>
                                          </p:val>
                                        </p:tav>
                                      </p:tavLst>
                                    </p:anim>
                                    <p:anim to="" calcmode="lin" valueType="num">
                                      <p:cBhvr>
                                        <p:cTn id="144" dur="500" fill="hold">
                                          <p:stCondLst>
                                            <p:cond delay="0"/>
                                          </p:stCondLst>
                                        </p:cTn>
                                        <p:tgtEl>
                                          <p:spTgt spid="26"/>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10" grpId="0"/>
      <p:bldP spid="10" grpId="1"/>
      <p:bldP spid="4" grpId="0"/>
      <p:bldP spid="4" grpId="1"/>
      <p:bldP spid="4" grpId="2"/>
      <p:bldP spid="5" grpId="0"/>
      <p:bldP spid="5" grpId="1"/>
      <p:bldP spid="3074" grpId="0"/>
      <p:bldP spid="3074" grpId="1"/>
      <p:bldP spid="7" grpId="0"/>
      <p:bldP spid="7" grpId="1"/>
      <p:bldP spid="8" grpId="0"/>
      <p:bldP spid="11" grpId="0"/>
      <p:bldP spid="3" grpId="0" animBg="1"/>
      <p:bldP spid="13" grpId="0" animBg="1"/>
      <p:bldP spid="14" grpId="0"/>
      <p:bldP spid="15" grpId="0"/>
      <p:bldP spid="16" grpId="0"/>
      <p:bldP spid="16" grpId="1"/>
      <p:bldP spid="20" grpId="0"/>
      <p:bldP spid="20" grpId="1"/>
      <p:bldP spid="18" grpId="0"/>
      <p:bldP spid="18" grpId="1"/>
      <p:bldP spid="19" grpId="0"/>
      <p:bldP spid="19" grpId="1"/>
      <p:bldP spid="21" grpId="0"/>
      <p:bldP spid="21" grpId="1"/>
      <p:bldP spid="22" grpId="0"/>
      <p:bldP spid="22" grpId="1"/>
      <p:bldP spid="23" grpId="0" animBg="1"/>
      <p:bldP spid="24" grpId="0"/>
      <p:bldP spid="25" grpId="0"/>
      <p:bldP spid="2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3074" name="Rectangle 2"/>
          <p:cNvSpPr>
            <a:spLocks noGrp="1" noChangeArrowheads="1"/>
          </p:cNvSpPr>
          <p:nvPr>
            <p:ph type="title"/>
          </p:nvPr>
        </p:nvSpPr>
        <p:spPr>
          <a:xfrm>
            <a:off x="434051" y="1547853"/>
            <a:ext cx="8229600" cy="407744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such were some of you.      But you were washed, but you were sanctified, but you were justified in the name of the Lord Jesus and by the Spirit of our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6:11</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3607444" y="2465408"/>
            <a:ext cx="2978552" cy="2245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2700" cmpd="sng">
                  <a:solidFill>
                    <a:srgbClr val="FFFFFF"/>
                  </a:solidFill>
                  <a:prstDash val="solid"/>
                  <a:miter lim="800000"/>
                </a:ln>
                <a:solidFill>
                  <a:srgbClr val="0070C0"/>
                </a:solidFill>
                <a:effectLst>
                  <a:glow rad="101600">
                    <a:schemeClr val="tx1"/>
                  </a:glow>
                  <a:outerShdw blurRad="50800" algn="tl" rotWithShape="0">
                    <a:srgbClr val="000000"/>
                  </a:outerShdw>
                </a:effectLst>
                <a:latin typeface="Calibri" panose="020F0502020204030204" pitchFamily="34" charset="0"/>
              </a:rPr>
              <a:t>● washed</a:t>
            </a:r>
          </a:p>
          <a:p>
            <a:pPr algn="l" eaLnBrk="1" hangingPunct="1"/>
            <a:r>
              <a:rPr lang="en-US" altLang="en-US" b="1" kern="0" dirty="0">
                <a:ln w="12700" cmpd="sng">
                  <a:solidFill>
                    <a:srgbClr val="FFFFFF"/>
                  </a:solidFill>
                  <a:prstDash val="solid"/>
                  <a:miter lim="800000"/>
                </a:ln>
                <a:solidFill>
                  <a:srgbClr val="0070C0"/>
                </a:solidFill>
                <a:effectLst>
                  <a:glow rad="101600">
                    <a:schemeClr val="tx1"/>
                  </a:glow>
                  <a:outerShdw blurRad="50800" algn="tl" rotWithShape="0">
                    <a:srgbClr val="000000"/>
                  </a:outerShdw>
                </a:effectLst>
                <a:latin typeface="Calibri" panose="020F0502020204030204" pitchFamily="34" charset="0"/>
              </a:rPr>
              <a:t>● sanctified</a:t>
            </a:r>
          </a:p>
          <a:p>
            <a:pPr algn="l" eaLnBrk="1" hangingPunct="1"/>
            <a:r>
              <a:rPr lang="en-US" altLang="en-US" b="1" kern="0" dirty="0">
                <a:ln w="12700" cmpd="sng">
                  <a:solidFill>
                    <a:srgbClr val="FFFFFF"/>
                  </a:solidFill>
                  <a:prstDash val="solid"/>
                  <a:miter lim="800000"/>
                </a:ln>
                <a:solidFill>
                  <a:srgbClr val="0070C0"/>
                </a:solidFill>
                <a:effectLst>
                  <a:glow rad="101600">
                    <a:schemeClr val="tx1"/>
                  </a:glow>
                  <a:outerShdw blurRad="50800" algn="tl" rotWithShape="0">
                    <a:srgbClr val="000000"/>
                  </a:outerShdw>
                </a:effectLst>
                <a:latin typeface="Calibri" panose="020F0502020204030204" pitchFamily="34" charset="0"/>
              </a:rPr>
              <a:t>● justified</a:t>
            </a:r>
            <a:endParaRPr lang="en-US" altLang="en-US" sz="3200" b="1" i="1" kern="0" dirty="0">
              <a:ln w="12700" cmpd="sng">
                <a:solidFill>
                  <a:srgbClr val="FFFFFF"/>
                </a:solidFill>
                <a:prstDash val="solid"/>
                <a:miter lim="800000"/>
              </a:ln>
              <a:solidFill>
                <a:srgbClr val="0070C0"/>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4090826" y="2223599"/>
            <a:ext cx="20881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washed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2196532" y="2898740"/>
            <a:ext cx="264373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sanctified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643474" y="3570362"/>
            <a:ext cx="222704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justified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3718584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childTnLst>
                                </p:cTn>
                              </p:par>
                              <p:par>
                                <p:cTn id="13" presetID="10" presetClass="entr" presetSubtype="0" fill="hold" grpId="1"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50"/>
                                        <p:tgtEl>
                                          <p:spTgt spid="6"/>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50"/>
                                        <p:tgtEl>
                                          <p:spTgt spid="7"/>
                                        </p:tgtEl>
                                      </p:cBhvr>
                                    </p:animEffect>
                                  </p:childTnLst>
                                </p:cTn>
                              </p:par>
                              <p:par>
                                <p:cTn id="19" presetID="0" presetClass="path" presetSubtype="0" accel="50000" decel="50000" fill="hold" grpId="0" nodeType="withEffect">
                                  <p:stCondLst>
                                    <p:cond delay="0"/>
                                  </p:stCondLst>
                                  <p:childTnLst>
                                    <p:animMotion origin="layout" path="M 1.66667E-6 -1.11111E-6 L -0.00764 0.04514 " pathEditMode="relative" rAng="0" ptsTypes="AA">
                                      <p:cBhvr>
                                        <p:cTn id="20" dur="2000" fill="hold"/>
                                        <p:tgtEl>
                                          <p:spTgt spid="5"/>
                                        </p:tgtEl>
                                        <p:attrNameLst>
                                          <p:attrName>ppt_x</p:attrName>
                                          <p:attrName>ppt_y</p:attrName>
                                        </p:attrNameLst>
                                      </p:cBhvr>
                                      <p:rCtr x="-382" y="2245"/>
                                    </p:animMotion>
                                  </p:childTnLst>
                                </p:cTn>
                              </p:par>
                              <p:par>
                                <p:cTn id="21" presetID="0" presetClass="path" presetSubtype="0" accel="50000" decel="50000" fill="hold" grpId="0" nodeType="withEffect">
                                  <p:stCondLst>
                                    <p:cond delay="0"/>
                                  </p:stCondLst>
                                  <p:childTnLst>
                                    <p:animMotion origin="layout" path="M -2.22222E-6 -7.40741E-7 L 0.1941 0.04491 " pathEditMode="relative" rAng="0" ptsTypes="AA">
                                      <p:cBhvr>
                                        <p:cTn id="22" dur="2000" fill="hold"/>
                                        <p:tgtEl>
                                          <p:spTgt spid="6"/>
                                        </p:tgtEl>
                                        <p:attrNameLst>
                                          <p:attrName>ppt_x</p:attrName>
                                          <p:attrName>ppt_y</p:attrName>
                                        </p:attrNameLst>
                                      </p:cBhvr>
                                      <p:rCtr x="9705" y="2245"/>
                                    </p:animMotion>
                                  </p:childTnLst>
                                </p:cTn>
                              </p:par>
                              <p:par>
                                <p:cTn id="23" presetID="0" presetClass="path" presetSubtype="0" accel="50000" decel="50000" fill="hold" grpId="0" nodeType="withEffect">
                                  <p:stCondLst>
                                    <p:cond delay="0"/>
                                  </p:stCondLst>
                                  <p:childTnLst>
                                    <p:animMotion origin="layout" path="M -3.88889E-6 2.59259E-6 L 0.36667 0.0449 " pathEditMode="relative" rAng="0" ptsTypes="AA">
                                      <p:cBhvr>
                                        <p:cTn id="24" dur="2000" fill="hold"/>
                                        <p:tgtEl>
                                          <p:spTgt spid="7"/>
                                        </p:tgtEl>
                                        <p:attrNameLst>
                                          <p:attrName>ppt_x</p:attrName>
                                          <p:attrName>ppt_y</p:attrName>
                                        </p:attrNameLst>
                                      </p:cBhvr>
                                      <p:rCtr x="18333" y="2245"/>
                                    </p:animMotion>
                                  </p:childTnLst>
                                </p:cTn>
                              </p:par>
                              <p:par>
                                <p:cTn id="25" presetID="10" presetClass="exit" presetSubtype="0" fill="hold" grpId="1" nodeType="withEffect">
                                  <p:stCondLst>
                                    <p:cond delay="0"/>
                                  </p:stCondLst>
                                  <p:childTnLst>
                                    <p:animEffect transition="out" filter="fade">
                                      <p:cBhvr>
                                        <p:cTn id="26" dur="1250"/>
                                        <p:tgtEl>
                                          <p:spTgt spid="3074"/>
                                        </p:tgtEl>
                                      </p:cBhvr>
                                    </p:animEffect>
                                    <p:set>
                                      <p:cBhvr>
                                        <p:cTn id="27" dur="1" fill="hold">
                                          <p:stCondLst>
                                            <p:cond delay="1249"/>
                                          </p:stCondLst>
                                        </p:cTn>
                                        <p:tgtEl>
                                          <p:spTgt spid="3074"/>
                                        </p:tgtEl>
                                        <p:attrNameLst>
                                          <p:attrName>style.visibility</p:attrName>
                                        </p:attrNameLst>
                                      </p:cBhvr>
                                      <p:to>
                                        <p:strVal val="hidden"/>
                                      </p:to>
                                    </p:se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250"/>
                                        <p:tgtEl>
                                          <p:spTgt spid="4"/>
                                        </p:tgtEl>
                                      </p:cBhvr>
                                    </p:animEffect>
                                  </p:childTnLst>
                                </p:cTn>
                              </p:par>
                              <p:par>
                                <p:cTn id="32" presetID="10" presetClass="exit" presetSubtype="0" fill="hold" grpId="2" nodeType="withEffect">
                                  <p:stCondLst>
                                    <p:cond delay="100"/>
                                  </p:stCondLst>
                                  <p:childTnLst>
                                    <p:animEffect transition="out" filter="fade">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par>
                                <p:cTn id="35" presetID="10" presetClass="exit" presetSubtype="0" fill="hold" grpId="2" nodeType="withEffect">
                                  <p:stCondLst>
                                    <p:cond delay="10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2" nodeType="withEffect">
                                  <p:stCondLst>
                                    <p:cond delay="10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5" grpId="0"/>
      <p:bldP spid="5" grpId="1"/>
      <p:bldP spid="5" grpId="2"/>
      <p:bldP spid="6" grpId="0"/>
      <p:bldP spid="6" grpId="1"/>
      <p:bldP spid="6" grpId="2"/>
      <p:bldP spid="7" grpId="0"/>
      <p:bldP spid="7" grpId="1"/>
      <p:bldP spid="7" grpId="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66324" y="2115558"/>
            <a:ext cx="8229600" cy="264218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indeed baptized you with water, but He will baptize you with the Holy Spirit."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Mark 1:8 </a:t>
            </a:r>
          </a:p>
        </p:txBody>
      </p:sp>
      <p:sp>
        <p:nvSpPr>
          <p:cNvPr id="4" name="Rectangle 2"/>
          <p:cNvSpPr txBox="1">
            <a:spLocks noChangeArrowheads="1"/>
          </p:cNvSpPr>
          <p:nvPr/>
        </p:nvSpPr>
        <p:spPr bwMode="auto">
          <a:xfrm>
            <a:off x="5196222" y="3059173"/>
            <a:ext cx="205244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baptize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2950027" y="3734087"/>
            <a:ext cx="283028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Holy Spirit</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hidden="1"/>
          <p:cNvSpPr txBox="1">
            <a:spLocks noChangeArrowheads="1"/>
          </p:cNvSpPr>
          <p:nvPr/>
        </p:nvSpPr>
        <p:spPr bwMode="auto">
          <a:xfrm>
            <a:off x="617764" y="5423278"/>
            <a:ext cx="2819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Holy Spirit</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9" name="Rectangle 2" hidden="1"/>
          <p:cNvSpPr txBox="1">
            <a:spLocks noChangeArrowheads="1"/>
          </p:cNvSpPr>
          <p:nvPr/>
        </p:nvSpPr>
        <p:spPr bwMode="auto">
          <a:xfrm>
            <a:off x="3156908" y="3409210"/>
            <a:ext cx="21939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baptize</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3607444" y="2465408"/>
            <a:ext cx="2978552" cy="2245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70C0"/>
                </a:solidFill>
                <a:effectLst>
                  <a:glow rad="101600">
                    <a:schemeClr val="tx1"/>
                  </a:glow>
                  <a:outerShdw blurRad="50800" algn="tl" rotWithShape="0">
                    <a:srgbClr val="000000"/>
                  </a:outerShdw>
                </a:effectLst>
                <a:latin typeface="Calibri" panose="020F0502020204030204" pitchFamily="34" charset="0"/>
              </a:rPr>
              <a:t>● washed</a:t>
            </a:r>
          </a:p>
          <a:p>
            <a:pPr algn="l" eaLnBrk="1" hangingPunct="1"/>
            <a:r>
              <a:rPr lang="en-US" altLang="en-US" b="1" kern="0" dirty="0">
                <a:ln w="17780" cmpd="sng">
                  <a:solidFill>
                    <a:srgbClr val="FFFFFF"/>
                  </a:solidFill>
                  <a:prstDash val="solid"/>
                  <a:miter lim="800000"/>
                </a:ln>
                <a:solidFill>
                  <a:srgbClr val="0070C0"/>
                </a:solidFill>
                <a:effectLst>
                  <a:glow rad="101600">
                    <a:schemeClr val="tx1"/>
                  </a:glow>
                  <a:outerShdw blurRad="50800" algn="tl" rotWithShape="0">
                    <a:srgbClr val="000000"/>
                  </a:outerShdw>
                </a:effectLst>
                <a:latin typeface="Calibri" panose="020F0502020204030204" pitchFamily="34" charset="0"/>
              </a:rPr>
              <a:t>● sanctified</a:t>
            </a:r>
          </a:p>
          <a:p>
            <a:pPr algn="l" eaLnBrk="1" hangingPunct="1"/>
            <a:r>
              <a:rPr lang="en-US" altLang="en-US" b="1" kern="0" dirty="0">
                <a:ln w="17780" cmpd="sng">
                  <a:solidFill>
                    <a:srgbClr val="FFFFFF"/>
                  </a:solidFill>
                  <a:prstDash val="solid"/>
                  <a:miter lim="800000"/>
                </a:ln>
                <a:solidFill>
                  <a:srgbClr val="0070C0"/>
                </a:solidFill>
                <a:effectLst>
                  <a:glow rad="101600">
                    <a:schemeClr val="tx1"/>
                  </a:glow>
                  <a:outerShdw blurRad="50800" algn="tl" rotWithShape="0">
                    <a:srgbClr val="000000"/>
                  </a:outerShdw>
                </a:effectLst>
                <a:latin typeface="Calibri" panose="020F0502020204030204" pitchFamily="34" charset="0"/>
              </a:rPr>
              <a:t>● justified</a:t>
            </a:r>
            <a:endParaRPr lang="en-US" altLang="en-US" sz="3200" b="1" i="1" kern="0" dirty="0">
              <a:ln w="17780" cmpd="sng">
                <a:solidFill>
                  <a:srgbClr val="FFFFFF"/>
                </a:solidFill>
                <a:prstDash val="solid"/>
                <a:miter lim="800000"/>
              </a:ln>
              <a:solidFill>
                <a:srgbClr val="0070C0"/>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80902213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xit" presetSubtype="0" fill="hold" grpId="1" nodeType="withEffect">
                                  <p:stCondLst>
                                    <p:cond delay="250"/>
                                  </p:stCondLst>
                                  <p:childTnLst>
                                    <p:set>
                                      <p:cBhvr>
                                        <p:cTn id="6" dur="1" fill="hold">
                                          <p:stCondLst>
                                            <p:cond delay="999"/>
                                          </p:stCondLst>
                                        </p:cTn>
                                        <p:tgtEl>
                                          <p:spTgt spid="8"/>
                                        </p:tgtEl>
                                        <p:attrNameLst>
                                          <p:attrName>style.visibility</p:attrName>
                                        </p:attrNameLst>
                                      </p:cBhvr>
                                      <p:to>
                                        <p:strVal val="hidden"/>
                                      </p:to>
                                    </p:set>
                                    <p:animEffect transition="out" filter="dissolve">
                                      <p:cBhvr>
                                        <p:cTn id="7" dur="1000">
                                          <p:stCondLst>
                                            <p:cond delay="0"/>
                                          </p:stCondLst>
                                        </p:cTn>
                                        <p:tgtEl>
                                          <p:spTgt spid="8"/>
                                        </p:tgtEl>
                                      </p:cBhvr>
                                    </p:animEffect>
                                    <p:anim to="" calcmode="lin" valueType="num">
                                      <p:cBhvr>
                                        <p:cTn id="8" dur="1000" fill="hold">
                                          <p:stCondLst>
                                            <p:cond delay="0"/>
                                          </p:stCondLst>
                                        </p:cTn>
                                        <p:tgtEl>
                                          <p:spTgt spid="8"/>
                                        </p:tgtEl>
                                        <p:attrNameLst>
                                          <p:attrName>ppt_w</p:attrName>
                                        </p:attrNameLst>
                                      </p:cBhvr>
                                      <p:tavLst>
                                        <p:tav tm="0">
                                          <p:val>
                                            <p:strVal val="#ppt_w"/>
                                          </p:val>
                                        </p:tav>
                                        <p:tav tm="100000">
                                          <p:val>
                                            <p:strVal val="#ppt_w*4"/>
                                          </p:val>
                                        </p:tav>
                                      </p:tavLst>
                                    </p:anim>
                                    <p:anim to="" calcmode="lin" valueType="num">
                                      <p:cBhvr>
                                        <p:cTn id="9" dur="1000" fill="hold">
                                          <p:stCondLst>
                                            <p:cond delay="0"/>
                                          </p:stCondLst>
                                        </p:cTn>
                                        <p:tgtEl>
                                          <p:spTgt spid="8"/>
                                        </p:tgtEl>
                                        <p:attrNameLst>
                                          <p:attrName>ppt_h</p:attrName>
                                        </p:attrNameLst>
                                      </p:cBhvr>
                                      <p:tavLst>
                                        <p:tav tm="0">
                                          <p:val>
                                            <p:strVal val="#ppt_h"/>
                                          </p:val>
                                        </p:tav>
                                        <p:tav tm="100000">
                                          <p:val>
                                            <p:strVal val="#ppt_h*4"/>
                                          </p:val>
                                        </p:tav>
                                      </p:tavLst>
                                    </p:anim>
                                  </p:childTnLst>
                                </p:cTn>
                              </p:par>
                              <p:par>
                                <p:cTn id="10" presetID="23" presetClass="entr" presetSubtype="16" fill="hold" grpId="0" nodeType="withEffect">
                                  <p:stCondLst>
                                    <p:cond delay="800"/>
                                  </p:stCondLst>
                                  <p:childTnLst>
                                    <p:set>
                                      <p:cBhvr>
                                        <p:cTn id="11" dur="1" fill="hold">
                                          <p:stCondLst>
                                            <p:cond delay="0"/>
                                          </p:stCondLst>
                                        </p:cTn>
                                        <p:tgtEl>
                                          <p:spTgt spid="3074"/>
                                        </p:tgtEl>
                                        <p:attrNameLst>
                                          <p:attrName>style.visibility</p:attrName>
                                        </p:attrNameLst>
                                      </p:cBhvr>
                                      <p:to>
                                        <p:strVal val="visible"/>
                                      </p:to>
                                    </p:set>
                                    <p:anim calcmode="lin" valueType="num">
                                      <p:cBhvr>
                                        <p:cTn id="12" dur="500" fill="hold"/>
                                        <p:tgtEl>
                                          <p:spTgt spid="3074"/>
                                        </p:tgtEl>
                                        <p:attrNameLst>
                                          <p:attrName>ppt_w</p:attrName>
                                        </p:attrNameLst>
                                      </p:cBhvr>
                                      <p:tavLst>
                                        <p:tav tm="0">
                                          <p:val>
                                            <p:fltVal val="0"/>
                                          </p:val>
                                        </p:tav>
                                        <p:tav tm="100000">
                                          <p:val>
                                            <p:strVal val="#ppt_w"/>
                                          </p:val>
                                        </p:tav>
                                      </p:tavLst>
                                    </p:anim>
                                    <p:anim calcmode="lin" valueType="num">
                                      <p:cBhvr>
                                        <p:cTn id="13"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1"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
                                        <p:tgtEl>
                                          <p:spTgt spid="4"/>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
                                        <p:tgtEl>
                                          <p:spTgt spid="5"/>
                                        </p:tgtEl>
                                      </p:cBhvr>
                                    </p:animEffect>
                                  </p:childTnLst>
                                </p:cTn>
                              </p:par>
                              <p:par>
                                <p:cTn id="22" presetID="0" presetClass="path" presetSubtype="0" accel="50000" decel="50000" fill="hold" grpId="0" nodeType="withEffect">
                                  <p:stCondLst>
                                    <p:cond delay="0"/>
                                  </p:stCondLst>
                                  <p:childTnLst>
                                    <p:animMotion origin="layout" path="M -1.94444E-6 -3.7037E-7 L -0.2151 0.05139 " pathEditMode="relative" rAng="0" ptsTypes="AA">
                                      <p:cBhvr>
                                        <p:cTn id="23" dur="2000" fill="hold"/>
                                        <p:tgtEl>
                                          <p:spTgt spid="4"/>
                                        </p:tgtEl>
                                        <p:attrNameLst>
                                          <p:attrName>ppt_x</p:attrName>
                                          <p:attrName>ppt_y</p:attrName>
                                        </p:attrNameLst>
                                      </p:cBhvr>
                                      <p:rCtr x="-10764" y="2569"/>
                                    </p:animMotion>
                                  </p:childTnLst>
                                </p:cTn>
                              </p:par>
                              <p:par>
                                <p:cTn id="24" presetID="0" presetClass="path" presetSubtype="0" accel="50000" decel="50000" fill="hold" grpId="0" nodeType="withEffect">
                                  <p:stCondLst>
                                    <p:cond delay="0"/>
                                  </p:stCondLst>
                                  <p:childTnLst>
                                    <p:animMotion origin="layout" path="M 3.05556E-6 1.11022E-16 L -0.25556 0.2463 " pathEditMode="relative" rAng="0" ptsTypes="AA">
                                      <p:cBhvr>
                                        <p:cTn id="25" dur="2000" fill="hold"/>
                                        <p:tgtEl>
                                          <p:spTgt spid="5"/>
                                        </p:tgtEl>
                                        <p:attrNameLst>
                                          <p:attrName>ppt_x</p:attrName>
                                          <p:attrName>ppt_y</p:attrName>
                                        </p:attrNameLst>
                                      </p:cBhvr>
                                      <p:rCtr x="-12778" y="12315"/>
                                    </p:animMotion>
                                  </p:childTnLst>
                                </p:cTn>
                              </p:par>
                              <p:par>
                                <p:cTn id="26" presetID="10" presetClass="exit" presetSubtype="0" fill="hold" grpId="1" nodeType="withEffect">
                                  <p:stCondLst>
                                    <p:cond delay="0"/>
                                  </p:stCondLst>
                                  <p:childTnLst>
                                    <p:animEffect transition="out" filter="fade">
                                      <p:cBhvr>
                                        <p:cTn id="27" dur="1250"/>
                                        <p:tgtEl>
                                          <p:spTgt spid="3074"/>
                                        </p:tgtEl>
                                      </p:cBhvr>
                                    </p:animEffect>
                                    <p:set>
                                      <p:cBhvr>
                                        <p:cTn id="28"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5" grpId="0"/>
      <p:bldP spid="5" grpId="1"/>
      <p:bldP spid="8"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itle 1">
            <a:extLst>
              <a:ext uri="{FF2B5EF4-FFF2-40B4-BE49-F238E27FC236}">
                <a16:creationId xmlns:a16="http://schemas.microsoft.com/office/drawing/2014/main" id="{2E325632-05CB-4B57-9FA9-5891B49826B2}"/>
              </a:ext>
            </a:extLst>
          </p:cNvPr>
          <p:cNvSpPr txBox="1">
            <a:spLocks/>
          </p:cNvSpPr>
          <p:nvPr/>
        </p:nvSpPr>
        <p:spPr>
          <a:xfrm>
            <a:off x="3103330" y="5491069"/>
            <a:ext cx="230830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and fire</a:t>
            </a:r>
          </a:p>
        </p:txBody>
      </p:sp>
      <p:sp>
        <p:nvSpPr>
          <p:cNvPr id="9" name="Rectangle 2"/>
          <p:cNvSpPr txBox="1">
            <a:spLocks noChangeArrowheads="1"/>
          </p:cNvSpPr>
          <p:nvPr/>
        </p:nvSpPr>
        <p:spPr bwMode="auto">
          <a:xfrm>
            <a:off x="3156908" y="3409210"/>
            <a:ext cx="21939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baptize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3156908" y="3409210"/>
            <a:ext cx="21939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baptize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43992" y="1932813"/>
            <a:ext cx="8229600" cy="438995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indeed baptize you with water unto repentance, but He who is coming after me is mightier than I, whose sandals I am not worthy to carry. He will baptize you with the Holy Spirit and fire.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3:11 </a:t>
            </a:r>
          </a:p>
        </p:txBody>
      </p:sp>
      <p:sp>
        <p:nvSpPr>
          <p:cNvPr id="4" name="Rectangle 2"/>
          <p:cNvSpPr txBox="1">
            <a:spLocks noChangeArrowheads="1"/>
          </p:cNvSpPr>
          <p:nvPr/>
        </p:nvSpPr>
        <p:spPr bwMode="auto">
          <a:xfrm>
            <a:off x="2755228" y="2068573"/>
            <a:ext cx="21939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baptize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3499268" y="4757345"/>
            <a:ext cx="221573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baptize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617764" y="5423278"/>
            <a:ext cx="2819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Holy Spirit</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hidden="1"/>
          <p:cNvSpPr txBox="1">
            <a:spLocks noChangeArrowheads="1"/>
          </p:cNvSpPr>
          <p:nvPr/>
        </p:nvSpPr>
        <p:spPr bwMode="auto">
          <a:xfrm>
            <a:off x="4763860" y="2076193"/>
            <a:ext cx="21939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baptize</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7" name="Rectangle 2" hidden="1"/>
          <p:cNvSpPr txBox="1">
            <a:spLocks noChangeArrowheads="1"/>
          </p:cNvSpPr>
          <p:nvPr/>
        </p:nvSpPr>
        <p:spPr bwMode="auto">
          <a:xfrm>
            <a:off x="3026228" y="3417713"/>
            <a:ext cx="2819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Holy Spirit</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C1D7B7BD-B078-4EEB-A7D8-E180BBED4F89}"/>
              </a:ext>
            </a:extLst>
          </p:cNvPr>
          <p:cNvSpPr txBox="1">
            <a:spLocks noChangeArrowheads="1"/>
          </p:cNvSpPr>
          <p:nvPr/>
        </p:nvSpPr>
        <p:spPr bwMode="auto">
          <a:xfrm>
            <a:off x="3190407" y="5427835"/>
            <a:ext cx="215108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300" b="1" spc="50" dirty="0">
                <a:ln w="11430"/>
                <a:gradFill>
                  <a:gsLst>
                    <a:gs pos="0">
                      <a:srgbClr val="FFF200"/>
                    </a:gs>
                    <a:gs pos="45000">
                      <a:srgbClr val="FF7A00"/>
                    </a:gs>
                    <a:gs pos="70000">
                      <a:srgbClr val="FF0300"/>
                    </a:gs>
                    <a:gs pos="100000">
                      <a:srgbClr val="4D0808"/>
                    </a:gs>
                  </a:gsLst>
                  <a:lin ang="5400000" scaled="0"/>
                </a:gradFill>
                <a:effectLst>
                  <a:glow rad="889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and fire</a:t>
            </a:r>
          </a:p>
        </p:txBody>
      </p:sp>
    </p:spTree>
    <p:extLst>
      <p:ext uri="{BB962C8B-B14F-4D97-AF65-F5344CB8AC3E}">
        <p14:creationId xmlns:p14="http://schemas.microsoft.com/office/powerpoint/2010/main" val="36672116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2.22222E-6 2.22222E-6 L -0.04393 -0.1956 " pathEditMode="relative" rAng="0" ptsTypes="AA">
                                      <p:cBhvr>
                                        <p:cTn id="6" dur="2000" fill="hold"/>
                                        <p:tgtEl>
                                          <p:spTgt spid="9"/>
                                        </p:tgtEl>
                                        <p:attrNameLst>
                                          <p:attrName>ppt_x</p:attrName>
                                          <p:attrName>ppt_y</p:attrName>
                                        </p:attrNameLst>
                                      </p:cBhvr>
                                      <p:rCtr x="-2257" y="-9838"/>
                                    </p:animMotion>
                                  </p:childTnLst>
                                </p:cTn>
                              </p:par>
                              <p:par>
                                <p:cTn id="7" presetID="0" presetClass="path" presetSubtype="0" accel="50000" decel="50000" fill="hold" grpId="0" nodeType="withEffect">
                                  <p:stCondLst>
                                    <p:cond delay="0"/>
                                  </p:stCondLst>
                                  <p:childTnLst>
                                    <p:animMotion origin="layout" path="M 2.22222E-6 2.22222E-6 L 0.03854 0.19653 " pathEditMode="relative" rAng="0" ptsTypes="AA">
                                      <p:cBhvr>
                                        <p:cTn id="8" dur="2000" fill="hold"/>
                                        <p:tgtEl>
                                          <p:spTgt spid="10"/>
                                        </p:tgtEl>
                                        <p:attrNameLst>
                                          <p:attrName>ppt_x</p:attrName>
                                          <p:attrName>ppt_y</p:attrName>
                                        </p:attrNameLst>
                                      </p:cBhvr>
                                      <p:rCtr x="1927" y="9815"/>
                                    </p:animMotion>
                                  </p:childTnLst>
                                </p:cTn>
                              </p:par>
                              <p:par>
                                <p:cTn id="9" presetID="2" presetClass="entr" presetSubtype="1" fill="hold" grpId="0" nodeType="withEffect">
                                  <p:stCondLst>
                                    <p:cond delay="125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1000" fill="hold"/>
                                        <p:tgtEl>
                                          <p:spTgt spid="3074"/>
                                        </p:tgtEl>
                                        <p:attrNameLst>
                                          <p:attrName>ppt_x</p:attrName>
                                        </p:attrNameLst>
                                      </p:cBhvr>
                                      <p:tavLst>
                                        <p:tav tm="0">
                                          <p:val>
                                            <p:strVal val="#ppt_x"/>
                                          </p:val>
                                        </p:tav>
                                        <p:tav tm="100000">
                                          <p:val>
                                            <p:strVal val="#ppt_x"/>
                                          </p:val>
                                        </p:tav>
                                      </p:tavLst>
                                    </p:anim>
                                    <p:anim calcmode="lin" valueType="num">
                                      <p:cBhvr additive="base">
                                        <p:cTn id="12" dur="1000" fill="hold"/>
                                        <p:tgtEl>
                                          <p:spTgt spid="3074"/>
                                        </p:tgtEl>
                                        <p:attrNameLst>
                                          <p:attrName>ppt_y</p:attrName>
                                        </p:attrNameLst>
                                      </p:cBhvr>
                                      <p:tavLst>
                                        <p:tav tm="0">
                                          <p:val>
                                            <p:strVal val="0-#ppt_h/2"/>
                                          </p:val>
                                        </p:tav>
                                        <p:tav tm="100000">
                                          <p:val>
                                            <p:strVal val="#ppt_y"/>
                                          </p:val>
                                        </p:tav>
                                      </p:tavLst>
                                    </p:anim>
                                  </p:childTnLst>
                                </p:cTn>
                              </p:par>
                              <p:par>
                                <p:cTn id="13" presetID="17" presetClass="entr" presetSubtype="10" fill="hold" grpId="2" nodeType="withEffect">
                                  <p:stCondLst>
                                    <p:cond delay="1250"/>
                                  </p:stCondLst>
                                  <p:childTnLst>
                                    <p:set>
                                      <p:cBhvr>
                                        <p:cTn id="14" dur="1" fill="hold">
                                          <p:stCondLst>
                                            <p:cond delay="0"/>
                                          </p:stCondLst>
                                        </p:cTn>
                                        <p:tgtEl>
                                          <p:spTgt spid="3074"/>
                                        </p:tgtEl>
                                        <p:attrNameLst>
                                          <p:attrName>style.visibility</p:attrName>
                                        </p:attrNameLst>
                                      </p:cBhvr>
                                      <p:to>
                                        <p:strVal val="visible"/>
                                      </p:to>
                                    </p:set>
                                    <p:anim calcmode="lin" valueType="num">
                                      <p:cBhvr>
                                        <p:cTn id="15" dur="1000" fill="hold"/>
                                        <p:tgtEl>
                                          <p:spTgt spid="3074"/>
                                        </p:tgtEl>
                                        <p:attrNameLst>
                                          <p:attrName>ppt_w</p:attrName>
                                        </p:attrNameLst>
                                      </p:cBhvr>
                                      <p:tavLst>
                                        <p:tav tm="0">
                                          <p:val>
                                            <p:fltVal val="0"/>
                                          </p:val>
                                        </p:tav>
                                        <p:tav tm="100000">
                                          <p:val>
                                            <p:strVal val="#ppt_w"/>
                                          </p:val>
                                        </p:tav>
                                      </p:tavLst>
                                    </p:anim>
                                    <p:anim calcmode="lin" valueType="num">
                                      <p:cBhvr>
                                        <p:cTn id="16" dur="1000" fill="hold"/>
                                        <p:tgtEl>
                                          <p:spTgt spid="3074"/>
                                        </p:tgtEl>
                                        <p:attrNameLst>
                                          <p:attrName>ppt_h</p:attrName>
                                        </p:attrNameLst>
                                      </p:cBhvr>
                                      <p:tavLst>
                                        <p:tav tm="0">
                                          <p:val>
                                            <p:strVal val="#ppt_h"/>
                                          </p:val>
                                        </p:tav>
                                        <p:tav tm="100000">
                                          <p:val>
                                            <p:strVal val="#ppt_h"/>
                                          </p:val>
                                        </p:tav>
                                      </p:tavLst>
                                    </p:anim>
                                  </p:childTnLst>
                                </p:cTn>
                              </p:par>
                            </p:childTnLst>
                          </p:cTn>
                        </p:par>
                        <p:par>
                          <p:cTn id="17" fill="hold">
                            <p:stCondLst>
                              <p:cond delay="2250"/>
                            </p:stCondLst>
                            <p:childTnLst>
                              <p:par>
                                <p:cTn id="18" presetID="10" presetClass="exit" presetSubtype="0" fill="hold" grpId="2" nodeType="afterEffect">
                                  <p:stCondLst>
                                    <p:cond delay="0"/>
                                  </p:stCondLst>
                                  <p:childTnLst>
                                    <p:animEffect transition="out" filter="fade">
                                      <p:cBhvr>
                                        <p:cTn id="19" dur="250"/>
                                        <p:tgtEl>
                                          <p:spTgt spid="6"/>
                                        </p:tgtEl>
                                      </p:cBhvr>
                                    </p:animEffect>
                                    <p:set>
                                      <p:cBhvr>
                                        <p:cTn id="20" dur="1" fill="hold">
                                          <p:stCondLst>
                                            <p:cond delay="249"/>
                                          </p:stCondLst>
                                        </p:cTn>
                                        <p:tgtEl>
                                          <p:spTgt spid="6"/>
                                        </p:tgtEl>
                                        <p:attrNameLst>
                                          <p:attrName>style.visibility</p:attrName>
                                        </p:attrNameLst>
                                      </p:cBhvr>
                                      <p:to>
                                        <p:strVal val="hidden"/>
                                      </p:to>
                                    </p:set>
                                  </p:childTnLst>
                                </p:cTn>
                              </p:par>
                              <p:par>
                                <p:cTn id="21" presetID="10" presetClass="exit" presetSubtype="0" fill="hold" grpId="3" nodeType="withEffect">
                                  <p:stCondLst>
                                    <p:cond delay="0"/>
                                  </p:stCondLst>
                                  <p:childTnLst>
                                    <p:animEffect transition="out" filter="fade">
                                      <p:cBhvr>
                                        <p:cTn id="22" dur="250"/>
                                        <p:tgtEl>
                                          <p:spTgt spid="9"/>
                                        </p:tgtEl>
                                      </p:cBhvr>
                                    </p:animEffect>
                                    <p:set>
                                      <p:cBhvr>
                                        <p:cTn id="23" dur="1" fill="hold">
                                          <p:stCondLst>
                                            <p:cond delay="249"/>
                                          </p:stCondLst>
                                        </p:cTn>
                                        <p:tgtEl>
                                          <p:spTgt spid="9"/>
                                        </p:tgtEl>
                                        <p:attrNameLst>
                                          <p:attrName>style.visibility</p:attrName>
                                        </p:attrNameLst>
                                      </p:cBhvr>
                                      <p:to>
                                        <p:strVal val="hidden"/>
                                      </p:to>
                                    </p:set>
                                  </p:childTnLst>
                                </p:cTn>
                              </p:par>
                              <p:par>
                                <p:cTn id="24" presetID="10" presetClass="exit" presetSubtype="0" fill="hold" grpId="3" nodeType="withEffect">
                                  <p:stCondLst>
                                    <p:cond delay="0"/>
                                  </p:stCondLst>
                                  <p:childTnLst>
                                    <p:animEffect transition="out" filter="fade">
                                      <p:cBhvr>
                                        <p:cTn id="25" dur="250"/>
                                        <p:tgtEl>
                                          <p:spTgt spid="10"/>
                                        </p:tgtEl>
                                      </p:cBhvr>
                                    </p:animEffect>
                                    <p:set>
                                      <p:cBhvr>
                                        <p:cTn id="26" dur="1" fill="hold">
                                          <p:stCondLst>
                                            <p:cond delay="249"/>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par>
                                <p:cTn id="32" presetID="18" presetClass="emph" presetSubtype="0" fill="hold" grpId="1" nodeType="withEffect">
                                  <p:stCondLst>
                                    <p:cond delay="0"/>
                                  </p:stCondLst>
                                  <p:childTnLst>
                                    <p:set>
                                      <p:cBhvr override="childStyle">
                                        <p:cTn id="33" dur="500" fill="hold"/>
                                        <p:tgtEl>
                                          <p:spTgt spid="11"/>
                                        </p:tgtEl>
                                        <p:attrNameLst>
                                          <p:attrName>style.textDecorationUnderline</p:attrName>
                                        </p:attrNameLst>
                                      </p:cBhvr>
                                      <p:to>
                                        <p:strVal val="true"/>
                                      </p:to>
                                    </p:set>
                                  </p:childTnLst>
                                </p:cTn>
                              </p:par>
                              <p:par>
                                <p:cTn id="34" presetID="22" presetClass="entr" presetSubtype="8"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1"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250"/>
                                        <p:tgtEl>
                                          <p:spTgt spid="6"/>
                                        </p:tgtEl>
                                      </p:cBhvr>
                                    </p:animEffect>
                                  </p:childTnLst>
                                </p:cTn>
                              </p:par>
                              <p:par>
                                <p:cTn id="42" presetID="10" presetClass="entr" presetSubtype="0" fill="hold" grpId="1" nodeType="with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250"/>
                                        <p:tgtEl>
                                          <p:spTgt spid="4"/>
                                        </p:tgtEl>
                                      </p:cBhvr>
                                    </p:animEffect>
                                  </p:childTnLst>
                                </p:cTn>
                              </p:par>
                              <p:par>
                                <p:cTn id="45" presetID="10" presetClass="entr" presetSubtype="0" fill="hold" grpId="1"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250"/>
                                        <p:tgtEl>
                                          <p:spTgt spid="5"/>
                                        </p:tgtEl>
                                      </p:cBhvr>
                                    </p:animEffect>
                                  </p:childTnLst>
                                </p:cTn>
                              </p:par>
                              <p:par>
                                <p:cTn id="48" presetID="0" presetClass="path" presetSubtype="0" accel="50000" decel="50000" fill="hold" grpId="0" nodeType="withEffect">
                                  <p:stCondLst>
                                    <p:cond delay="0"/>
                                  </p:stCondLst>
                                  <p:childTnLst>
                                    <p:animMotion origin="layout" path="M -1.38889E-6 3.7037E-6 L 0.26337 -0.29213 " pathEditMode="relative" rAng="0" ptsTypes="AA">
                                      <p:cBhvr>
                                        <p:cTn id="49" dur="2000" fill="hold"/>
                                        <p:tgtEl>
                                          <p:spTgt spid="6"/>
                                        </p:tgtEl>
                                        <p:attrNameLst>
                                          <p:attrName>ppt_x</p:attrName>
                                          <p:attrName>ppt_y</p:attrName>
                                        </p:attrNameLst>
                                      </p:cBhvr>
                                      <p:rCtr x="13160" y="-14606"/>
                                    </p:animMotion>
                                  </p:childTnLst>
                                </p:cTn>
                              </p:par>
                              <p:par>
                                <p:cTn id="50" presetID="0" presetClass="path" presetSubtype="0" accel="50000" decel="50000" fill="hold" grpId="0" nodeType="withEffect">
                                  <p:stCondLst>
                                    <p:cond delay="0"/>
                                  </p:stCondLst>
                                  <p:childTnLst>
                                    <p:animMotion origin="layout" path="M -4.16667E-6 4.07407E-6 L 0.21962 0.00115 " pathEditMode="relative" rAng="0" ptsTypes="AA">
                                      <p:cBhvr>
                                        <p:cTn id="51" dur="2000" fill="hold"/>
                                        <p:tgtEl>
                                          <p:spTgt spid="4"/>
                                        </p:tgtEl>
                                        <p:attrNameLst>
                                          <p:attrName>ppt_x</p:attrName>
                                          <p:attrName>ppt_y</p:attrName>
                                        </p:attrNameLst>
                                      </p:cBhvr>
                                      <p:rCtr x="10972" y="46"/>
                                    </p:animMotion>
                                  </p:childTnLst>
                                </p:cTn>
                              </p:par>
                              <p:par>
                                <p:cTn id="52" presetID="0" presetClass="path" presetSubtype="0" accel="50000" decel="50000" fill="hold" grpId="0" nodeType="withEffect">
                                  <p:stCondLst>
                                    <p:cond delay="0"/>
                                  </p:stCondLst>
                                  <p:childTnLst>
                                    <p:animMotion origin="layout" path="M 5.55556E-7 4.44444E-6 L 0.13715 -0.39098 " pathEditMode="relative" rAng="0" ptsTypes="AA">
                                      <p:cBhvr>
                                        <p:cTn id="53" dur="2000" fill="hold"/>
                                        <p:tgtEl>
                                          <p:spTgt spid="5"/>
                                        </p:tgtEl>
                                        <p:attrNameLst>
                                          <p:attrName>ppt_x</p:attrName>
                                          <p:attrName>ppt_y</p:attrName>
                                        </p:attrNameLst>
                                      </p:cBhvr>
                                      <p:rCtr x="6858" y="-19560"/>
                                    </p:animMotion>
                                  </p:childTnLst>
                                </p:cTn>
                              </p:par>
                              <p:par>
                                <p:cTn id="54" presetID="10" presetClass="exit" presetSubtype="0" fill="hold" grpId="1" nodeType="withEffect">
                                  <p:stCondLst>
                                    <p:cond delay="0"/>
                                  </p:stCondLst>
                                  <p:childTnLst>
                                    <p:animEffect transition="out" filter="fade">
                                      <p:cBhvr>
                                        <p:cTn id="55" dur="1250"/>
                                        <p:tgtEl>
                                          <p:spTgt spid="3074"/>
                                        </p:tgtEl>
                                      </p:cBhvr>
                                    </p:animEffect>
                                    <p:set>
                                      <p:cBhvr>
                                        <p:cTn id="56" dur="1" fill="hold">
                                          <p:stCondLst>
                                            <p:cond delay="1249"/>
                                          </p:stCondLst>
                                        </p:cTn>
                                        <p:tgtEl>
                                          <p:spTgt spid="3074"/>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1" grpId="2"/>
      <p:bldP spid="9" grpId="0"/>
      <p:bldP spid="9" grpId="3"/>
      <p:bldP spid="10" grpId="0"/>
      <p:bldP spid="10" grpId="3"/>
      <p:bldP spid="3074" grpId="0"/>
      <p:bldP spid="3074" grpId="1"/>
      <p:bldP spid="3074" grpId="2"/>
      <p:bldP spid="4" grpId="0"/>
      <p:bldP spid="4" grpId="1"/>
      <p:bldP spid="5" grpId="0"/>
      <p:bldP spid="5" grpId="1"/>
      <p:bldP spid="6" grpId="0"/>
      <p:bldP spid="6" grpId="1"/>
      <p:bldP spid="6" grpId="2"/>
      <p:bldP spid="12" grpId="0"/>
      <p:bldP spid="12"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817"/>
          <a:stretch/>
        </p:blipFill>
        <p:spPr>
          <a:xfrm>
            <a:off x="0" y="0"/>
            <a:ext cx="9144000" cy="6910343"/>
          </a:xfrm>
          <a:prstGeom prst="rect">
            <a:avLst/>
          </a:prstGeom>
        </p:spPr>
      </p:pic>
      <p:sp>
        <p:nvSpPr>
          <p:cNvPr id="6" name="Rectangle 2"/>
          <p:cNvSpPr txBox="1">
            <a:spLocks noChangeArrowheads="1"/>
          </p:cNvSpPr>
          <p:nvPr/>
        </p:nvSpPr>
        <p:spPr bwMode="auto">
          <a:xfrm>
            <a:off x="4763860" y="2076193"/>
            <a:ext cx="21939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baptize</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2010841"/>
            <a:ext cx="8229600" cy="290840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for John truly baptized with water, but you shall be baptized with the Holy Spirit not many  days from now."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1:5 </a:t>
            </a:r>
          </a:p>
        </p:txBody>
      </p:sp>
      <p:sp>
        <p:nvSpPr>
          <p:cNvPr id="5" name="Rectangle 2"/>
          <p:cNvSpPr txBox="1">
            <a:spLocks noChangeArrowheads="1"/>
          </p:cNvSpPr>
          <p:nvPr/>
        </p:nvSpPr>
        <p:spPr bwMode="auto">
          <a:xfrm>
            <a:off x="3026228" y="3417713"/>
            <a:ext cx="2819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Holy Spirit</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533535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600" fill="hold"/>
                                        <p:tgtEl>
                                          <p:spTgt spid="3074"/>
                                        </p:tgtEl>
                                        <p:attrNameLst>
                                          <p:attrName>ppt_x</p:attrName>
                                        </p:attrNameLst>
                                      </p:cBhvr>
                                      <p:tavLst>
                                        <p:tav tm="0">
                                          <p:val>
                                            <p:strVal val="#ppt_x-#ppt_w/2"/>
                                          </p:val>
                                        </p:tav>
                                        <p:tav tm="100000">
                                          <p:val>
                                            <p:strVal val="#ppt_x"/>
                                          </p:val>
                                        </p:tav>
                                      </p:tavLst>
                                    </p:anim>
                                    <p:anim calcmode="lin" valueType="num">
                                      <p:cBhvr>
                                        <p:cTn id="8" dur="600" fill="hold"/>
                                        <p:tgtEl>
                                          <p:spTgt spid="3074"/>
                                        </p:tgtEl>
                                        <p:attrNameLst>
                                          <p:attrName>ppt_y</p:attrName>
                                        </p:attrNameLst>
                                      </p:cBhvr>
                                      <p:tavLst>
                                        <p:tav tm="0">
                                          <p:val>
                                            <p:strVal val="#ppt_y"/>
                                          </p:val>
                                        </p:tav>
                                        <p:tav tm="100000">
                                          <p:val>
                                            <p:strVal val="#ppt_y"/>
                                          </p:val>
                                        </p:tav>
                                      </p:tavLst>
                                    </p:anim>
                                    <p:anim calcmode="lin" valueType="num">
                                      <p:cBhvr>
                                        <p:cTn id="9" dur="600" fill="hold"/>
                                        <p:tgtEl>
                                          <p:spTgt spid="3074"/>
                                        </p:tgtEl>
                                        <p:attrNameLst>
                                          <p:attrName>ppt_w</p:attrName>
                                        </p:attrNameLst>
                                      </p:cBhvr>
                                      <p:tavLst>
                                        <p:tav tm="0">
                                          <p:val>
                                            <p:fltVal val="0"/>
                                          </p:val>
                                        </p:tav>
                                        <p:tav tm="100000">
                                          <p:val>
                                            <p:strVal val="#ppt_w"/>
                                          </p:val>
                                        </p:tav>
                                      </p:tavLst>
                                    </p:anim>
                                    <p:anim calcmode="lin" valueType="num">
                                      <p:cBhvr>
                                        <p:cTn id="10" dur="600" fill="hold"/>
                                        <p:tgtEl>
                                          <p:spTgt spid="3074"/>
                                        </p:tgtEl>
                                        <p:attrNameLst>
                                          <p:attrName>ppt_h</p:attrName>
                                        </p:attrNameLst>
                                      </p:cBhvr>
                                      <p:tavLst>
                                        <p:tav tm="0">
                                          <p:val>
                                            <p:strVal val="#ppt_h"/>
                                          </p:val>
                                        </p:tav>
                                        <p:tav tm="100000">
                                          <p:val>
                                            <p:strVal val="#ppt_h"/>
                                          </p:val>
                                        </p:tav>
                                      </p:tavLst>
                                    </p:anim>
                                  </p:childTnLst>
                                </p:cTn>
                              </p:par>
                            </p:childTnLst>
                          </p:cTn>
                        </p:par>
                        <p:par>
                          <p:cTn id="11" fill="hold">
                            <p:stCondLst>
                              <p:cond delay="600"/>
                            </p:stCondLst>
                            <p:childTnLst>
                              <p:par>
                                <p:cTn id="12" presetID="10" presetClass="exit" presetSubtype="0" fill="hold" grpId="2" nodeType="after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par>
                                <p:cTn id="15" presetID="10" presetClass="exit" presetSubtype="0" fill="hold" grpId="3" nodeType="withEffect">
                                  <p:stCondLst>
                                    <p:cond delay="0"/>
                                  </p:stCondLst>
                                  <p:childTnLst>
                                    <p:animEffect transition="out" filter="fade">
                                      <p:cBhvr>
                                        <p:cTn id="16" dur="250"/>
                                        <p:tgtEl>
                                          <p:spTgt spid="6"/>
                                        </p:tgtEl>
                                      </p:cBhvr>
                                    </p:animEffect>
                                    <p:set>
                                      <p:cBhvr>
                                        <p:cTn id="17" dur="1" fill="hold">
                                          <p:stCondLst>
                                            <p:cond delay="249"/>
                                          </p:stCondLst>
                                        </p:cTn>
                                        <p:tgtEl>
                                          <p:spTgt spid="6"/>
                                        </p:tgtEl>
                                        <p:attrNameLst>
                                          <p:attrName>style.visibility</p:attrName>
                                        </p:attrNameLst>
                                      </p:cBhvr>
                                      <p:to>
                                        <p:strVal val="hidden"/>
                                      </p:to>
                                    </p:set>
                                  </p:childTnLst>
                                </p:cTn>
                              </p:par>
                              <p:par>
                                <p:cTn id="18" presetID="10" presetClass="exit" presetSubtype="0" fill="hold" grpId="2" nodeType="withEffect">
                                  <p:stCondLst>
                                    <p:cond delay="0"/>
                                  </p:stCondLst>
                                  <p:childTnLst>
                                    <p:animEffect transition="out" filter="fade">
                                      <p:cBhvr>
                                        <p:cTn id="19" dur="250"/>
                                        <p:tgtEl>
                                          <p:spTgt spid="6"/>
                                        </p:tgtEl>
                                      </p:cBhvr>
                                    </p:animEffect>
                                    <p:set>
                                      <p:cBhvr>
                                        <p:cTn id="20" dur="1" fill="hold">
                                          <p:stCondLst>
                                            <p:cond delay="2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2"/>
      <p:bldP spid="6" grpId="3"/>
      <p:bldP spid="3074" grpId="0"/>
      <p:bldP spid="5" grpId="2"/>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68775" y="888096"/>
            <a:ext cx="8229600" cy="507286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When the Day of Pentecost had fully come, they were all with one accord in one place. And suddenly there came a sound from heaven, as of a rushing mighty wind, and it filled the whole house where they were sitting.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2:1-2 </a:t>
            </a:r>
          </a:p>
        </p:txBody>
      </p:sp>
      <p:sp>
        <p:nvSpPr>
          <p:cNvPr id="4" name="Rectangle 2"/>
          <p:cNvSpPr txBox="1">
            <a:spLocks noChangeArrowheads="1"/>
          </p:cNvSpPr>
          <p:nvPr/>
        </p:nvSpPr>
        <p:spPr bwMode="auto">
          <a:xfrm>
            <a:off x="1352695" y="2918064"/>
            <a:ext cx="6815945" cy="2921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70C0"/>
                </a:solidFill>
                <a:effectLst>
                  <a:glow rad="101600">
                    <a:schemeClr val="tx1"/>
                  </a:glow>
                  <a:outerShdw blurRad="50800" algn="tl" rotWithShape="0">
                    <a:srgbClr val="000000"/>
                  </a:outerShdw>
                </a:effectLst>
                <a:latin typeface="Calibri" panose="020F0502020204030204" pitchFamily="34" charset="0"/>
              </a:rPr>
              <a:t>Day of Pentecost</a:t>
            </a:r>
          </a:p>
          <a:p>
            <a:pPr algn="l" eaLnBrk="1" hangingPunct="1"/>
            <a:r>
              <a:rPr lang="en-US" altLang="en-US" b="1" kern="0" dirty="0">
                <a:ln w="17780" cmpd="sng">
                  <a:solidFill>
                    <a:srgbClr val="FFFFFF"/>
                  </a:solidFill>
                  <a:prstDash val="solid"/>
                  <a:miter lim="800000"/>
                </a:ln>
                <a:solidFill>
                  <a:srgbClr val="0070C0"/>
                </a:solidFill>
                <a:effectLst>
                  <a:glow rad="101600">
                    <a:schemeClr val="tx1"/>
                  </a:glow>
                  <a:outerShdw blurRad="50800" algn="tl" rotWithShape="0">
                    <a:srgbClr val="000000"/>
                  </a:outerShdw>
                </a:effectLst>
                <a:latin typeface="Calibri" panose="020F0502020204030204" pitchFamily="34" charset="0"/>
              </a:rPr>
              <a:t>	● sound from heaven</a:t>
            </a:r>
          </a:p>
          <a:p>
            <a:pPr algn="l" eaLnBrk="1" hangingPunct="1"/>
            <a:r>
              <a:rPr lang="en-US" altLang="en-US" b="1" kern="0" dirty="0">
                <a:ln w="17780" cmpd="sng">
                  <a:solidFill>
                    <a:srgbClr val="FFFFFF"/>
                  </a:solidFill>
                  <a:prstDash val="solid"/>
                  <a:miter lim="800000"/>
                </a:ln>
                <a:solidFill>
                  <a:srgbClr val="0070C0"/>
                </a:solidFill>
                <a:effectLst>
                  <a:glow rad="101600">
                    <a:schemeClr val="tx1"/>
                  </a:glow>
                  <a:outerShdw blurRad="50800" algn="tl" rotWithShape="0">
                    <a:srgbClr val="000000"/>
                  </a:outerShdw>
                </a:effectLst>
                <a:latin typeface="Calibri" panose="020F0502020204030204" pitchFamily="34" charset="0"/>
              </a:rPr>
              <a:t>	● rushing mighty wind</a:t>
            </a:r>
          </a:p>
          <a:p>
            <a:pPr algn="l" eaLnBrk="1" hangingPunct="1"/>
            <a:r>
              <a:rPr lang="en-US" altLang="en-US" b="1" kern="0" dirty="0">
                <a:ln w="17780" cmpd="sng">
                  <a:solidFill>
                    <a:srgbClr val="FFFFFF"/>
                  </a:solidFill>
                  <a:prstDash val="solid"/>
                  <a:miter lim="800000"/>
                </a:ln>
                <a:solidFill>
                  <a:srgbClr val="0070C0"/>
                </a:solidFill>
                <a:effectLst>
                  <a:glow rad="101600">
                    <a:schemeClr val="tx1"/>
                  </a:glow>
                  <a:outerShdw blurRad="50800" algn="tl" rotWithShape="0">
                    <a:srgbClr val="000000"/>
                  </a:outerShdw>
                </a:effectLst>
                <a:latin typeface="Calibri" panose="020F0502020204030204" pitchFamily="34" charset="0"/>
              </a:rPr>
              <a:t>	● filled the whole house</a:t>
            </a:r>
            <a:endParaRPr lang="en-US" altLang="en-US" sz="3200" b="1" i="1" kern="0" dirty="0">
              <a:ln w="17780" cmpd="sng">
                <a:solidFill>
                  <a:srgbClr val="FFFFFF"/>
                </a:solidFill>
                <a:prstDash val="solid"/>
                <a:miter lim="800000"/>
              </a:ln>
              <a:solidFill>
                <a:srgbClr val="0070C0"/>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3142270" y="1023871"/>
            <a:ext cx="429561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Day of Pentecost</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3723676" y="3045838"/>
            <a:ext cx="473452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sound from heaven</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1925574" y="3711826"/>
            <a:ext cx="534009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rushing mighty wind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386116" y="4384291"/>
            <a:ext cx="563673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filled the whole house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52234420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1"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
                                        <p:tgtEl>
                                          <p:spTgt spid="5"/>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
                                        <p:tgtEl>
                                          <p:spTgt spid="6"/>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
                                        <p:tgtEl>
                                          <p:spTgt spid="7"/>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
                                        <p:tgtEl>
                                          <p:spTgt spid="8"/>
                                        </p:tgtEl>
                                      </p:cBhvr>
                                    </p:animEffect>
                                  </p:childTnLst>
                                </p:cTn>
                              </p:par>
                              <p:par>
                                <p:cTn id="24" presetID="0" presetClass="path" presetSubtype="0" accel="50000" decel="50000" fill="hold" grpId="0" nodeType="withEffect">
                                  <p:stCondLst>
                                    <p:cond delay="0"/>
                                  </p:stCondLst>
                                  <p:childTnLst>
                                    <p:animMotion origin="layout" path="M -2.22222E-6 -1.11111E-6 L -0.20555 0.28704 " pathEditMode="relative" rAng="0" ptsTypes="AA">
                                      <p:cBhvr>
                                        <p:cTn id="25" dur="2000" fill="hold"/>
                                        <p:tgtEl>
                                          <p:spTgt spid="5"/>
                                        </p:tgtEl>
                                        <p:attrNameLst>
                                          <p:attrName>ppt_x</p:attrName>
                                          <p:attrName>ppt_y</p:attrName>
                                        </p:attrNameLst>
                                      </p:cBhvr>
                                      <p:rCtr x="-10278" y="14352"/>
                                    </p:animMotion>
                                  </p:childTnLst>
                                </p:cTn>
                              </p:par>
                              <p:par>
                                <p:cTn id="26" presetID="0" presetClass="path" presetSubtype="0" accel="50000" decel="50000" fill="hold" grpId="0" nodeType="withEffect">
                                  <p:stCondLst>
                                    <p:cond delay="0"/>
                                  </p:stCondLst>
                                  <p:childTnLst>
                                    <p:animMotion origin="layout" path="M 4.16667E-6 1.48148E-6 L -0.11042 0.08935 " pathEditMode="relative" rAng="0" ptsTypes="AA">
                                      <p:cBhvr>
                                        <p:cTn id="27" dur="2000" fill="hold"/>
                                        <p:tgtEl>
                                          <p:spTgt spid="6"/>
                                        </p:tgtEl>
                                        <p:attrNameLst>
                                          <p:attrName>ppt_x</p:attrName>
                                          <p:attrName>ppt_y</p:attrName>
                                        </p:attrNameLst>
                                      </p:cBhvr>
                                      <p:rCtr x="-5521" y="4468"/>
                                    </p:animMotion>
                                  </p:childTnLst>
                                </p:cTn>
                              </p:par>
                              <p:par>
                                <p:cTn id="28" presetID="0" presetClass="path" presetSubtype="0" accel="50000" decel="50000" fill="hold" grpId="0" nodeType="withEffect">
                                  <p:stCondLst>
                                    <p:cond delay="0"/>
                                  </p:stCondLst>
                                  <p:childTnLst>
                                    <p:animMotion origin="layout" path="M -4.16667E-6 7.40741E-7 L 0.06546 0.09074 " pathEditMode="relative" rAng="0" ptsTypes="AA">
                                      <p:cBhvr>
                                        <p:cTn id="29" dur="2000" fill="hold"/>
                                        <p:tgtEl>
                                          <p:spTgt spid="7"/>
                                        </p:tgtEl>
                                        <p:attrNameLst>
                                          <p:attrName>ppt_x</p:attrName>
                                          <p:attrName>ppt_y</p:attrName>
                                        </p:attrNameLst>
                                      </p:cBhvr>
                                      <p:rCtr x="3264" y="4537"/>
                                    </p:animMotion>
                                  </p:childTnLst>
                                </p:cTn>
                              </p:par>
                              <p:par>
                                <p:cTn id="30" presetID="0" presetClass="path" presetSubtype="0" accel="50000" decel="50000" fill="hold" grpId="0" nodeType="withEffect">
                                  <p:stCondLst>
                                    <p:cond delay="0"/>
                                  </p:stCondLst>
                                  <p:childTnLst>
                                    <p:animMotion origin="layout" path="M 2.77778E-6 2.59259E-6 L 0.24045 0.09074 " pathEditMode="relative" rAng="0" ptsTypes="AA">
                                      <p:cBhvr>
                                        <p:cTn id="31" dur="2000" fill="hold"/>
                                        <p:tgtEl>
                                          <p:spTgt spid="8"/>
                                        </p:tgtEl>
                                        <p:attrNameLst>
                                          <p:attrName>ppt_x</p:attrName>
                                          <p:attrName>ppt_y</p:attrName>
                                        </p:attrNameLst>
                                      </p:cBhvr>
                                      <p:rCtr x="12014" y="4537"/>
                                    </p:animMotion>
                                  </p:childTnLst>
                                </p:cTn>
                              </p:par>
                              <p:par>
                                <p:cTn id="32" presetID="10" presetClass="exit" presetSubtype="0" fill="hold" grpId="1" nodeType="withEffect">
                                  <p:stCondLst>
                                    <p:cond delay="0"/>
                                  </p:stCondLst>
                                  <p:childTnLst>
                                    <p:animEffect transition="out" filter="fade">
                                      <p:cBhvr>
                                        <p:cTn id="33" dur="1250"/>
                                        <p:tgtEl>
                                          <p:spTgt spid="3074"/>
                                        </p:tgtEl>
                                      </p:cBhvr>
                                    </p:animEffect>
                                    <p:set>
                                      <p:cBhvr>
                                        <p:cTn id="34" dur="1" fill="hold">
                                          <p:stCondLst>
                                            <p:cond delay="1249"/>
                                          </p:stCondLst>
                                        </p:cTn>
                                        <p:tgtEl>
                                          <p:spTgt spid="3074"/>
                                        </p:tgtEl>
                                        <p:attrNameLst>
                                          <p:attrName>style.visibility</p:attrName>
                                        </p:attrNameLst>
                                      </p:cBhvr>
                                      <p:to>
                                        <p:strVal val="hidden"/>
                                      </p:to>
                                    </p:se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250"/>
                                        <p:tgtEl>
                                          <p:spTgt spid="4"/>
                                        </p:tgtEl>
                                      </p:cBhvr>
                                    </p:animEffect>
                                  </p:childTnLst>
                                </p:cTn>
                              </p:par>
                              <p:par>
                                <p:cTn id="39" presetID="10" presetClass="exit" presetSubtype="0" fill="hold" grpId="2" nodeType="with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par>
                                <p:cTn id="42" presetID="10" presetClass="exit" presetSubtype="0" fill="hold" grpId="2" nodeType="with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7"/>
                                        </p:tgtEl>
                                      </p:cBhvr>
                                    </p:animEffect>
                                    <p:set>
                                      <p:cBhvr>
                                        <p:cTn id="47" dur="1" fill="hold">
                                          <p:stCondLst>
                                            <p:cond delay="499"/>
                                          </p:stCondLst>
                                        </p:cTn>
                                        <p:tgtEl>
                                          <p:spTgt spid="7"/>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500"/>
                                        <p:tgtEl>
                                          <p:spTgt spid="8"/>
                                        </p:tgtEl>
                                      </p:cBhvr>
                                    </p:animEffect>
                                    <p:set>
                                      <p:cBhvr>
                                        <p:cTn id="5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5" grpId="0"/>
      <p:bldP spid="5" grpId="1"/>
      <p:bldP spid="5" grpId="2"/>
      <p:bldP spid="6" grpId="0"/>
      <p:bldP spid="6" grpId="1"/>
      <p:bldP spid="6" grpId="2"/>
      <p:bldP spid="7" grpId="0"/>
      <p:bldP spid="7" grpId="1"/>
      <p:bldP spid="7" grpId="2"/>
      <p:bldP spid="8" grpId="0"/>
      <p:bldP spid="8" grpId="1"/>
      <p:bldP spid="8" grpId="2"/>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CBA6D026-169E-47C0-AA14-6F10B1B2C4E8}"/>
              </a:ext>
            </a:extLst>
          </p:cNvPr>
          <p:cNvSpPr txBox="1">
            <a:spLocks/>
          </p:cNvSpPr>
          <p:nvPr/>
        </p:nvSpPr>
        <p:spPr>
          <a:xfrm>
            <a:off x="4728754" y="1769216"/>
            <a:ext cx="252415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as of fire</a:t>
            </a:r>
          </a:p>
        </p:txBody>
      </p:sp>
      <p:sp>
        <p:nvSpPr>
          <p:cNvPr id="3074" name="Rectangle 2"/>
          <p:cNvSpPr>
            <a:spLocks noGrp="1" noChangeArrowheads="1"/>
          </p:cNvSpPr>
          <p:nvPr>
            <p:ph type="title"/>
          </p:nvPr>
        </p:nvSpPr>
        <p:spPr>
          <a:xfrm>
            <a:off x="457200" y="922820"/>
            <a:ext cx="8229600" cy="499184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there appeared to them divided tongues, as of fire, and one sat upon each of them.           And they were all filled with the Holy Spirit and began to speak with other tongues, as the Spirit gave them utterance.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2:3-4 </a:t>
            </a:r>
          </a:p>
        </p:txBody>
      </p:sp>
      <p:sp>
        <p:nvSpPr>
          <p:cNvPr id="4" name="Rectangle 2"/>
          <p:cNvSpPr txBox="1">
            <a:spLocks noChangeArrowheads="1"/>
          </p:cNvSpPr>
          <p:nvPr/>
        </p:nvSpPr>
        <p:spPr bwMode="auto">
          <a:xfrm>
            <a:off x="833029" y="3703335"/>
            <a:ext cx="2819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Holy Spirit</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8FF91C52-0261-4240-A98B-A4E7358C6300}"/>
              </a:ext>
            </a:extLst>
          </p:cNvPr>
          <p:cNvSpPr txBox="1">
            <a:spLocks noChangeArrowheads="1"/>
          </p:cNvSpPr>
          <p:nvPr/>
        </p:nvSpPr>
        <p:spPr bwMode="auto">
          <a:xfrm>
            <a:off x="4741818" y="1699589"/>
            <a:ext cx="251979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300" b="1" spc="50" dirty="0">
                <a:ln w="11430"/>
                <a:gradFill>
                  <a:gsLst>
                    <a:gs pos="0">
                      <a:srgbClr val="FFF200"/>
                    </a:gs>
                    <a:gs pos="45000">
                      <a:srgbClr val="FF7A00"/>
                    </a:gs>
                    <a:gs pos="70000">
                      <a:srgbClr val="FF0300"/>
                    </a:gs>
                    <a:gs pos="100000">
                      <a:srgbClr val="4D0808"/>
                    </a:gs>
                  </a:gsLst>
                  <a:lin ang="5400000" scaled="0"/>
                </a:gradFill>
                <a:effectLst>
                  <a:glow rad="889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as of fire</a:t>
            </a:r>
          </a:p>
        </p:txBody>
      </p:sp>
      <p:sp>
        <p:nvSpPr>
          <p:cNvPr id="5" name="Rectangle 2" hidden="1"/>
          <p:cNvSpPr txBox="1">
            <a:spLocks noChangeArrowheads="1"/>
          </p:cNvSpPr>
          <p:nvPr/>
        </p:nvSpPr>
        <p:spPr bwMode="auto">
          <a:xfrm>
            <a:off x="446314" y="1687573"/>
            <a:ext cx="2819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Holy Spirit</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514EA477-05BB-4C41-B9FC-6263D0881E85}"/>
              </a:ext>
            </a:extLst>
          </p:cNvPr>
          <p:cNvSpPr txBox="1">
            <a:spLocks noChangeArrowheads="1"/>
          </p:cNvSpPr>
          <p:nvPr/>
        </p:nvSpPr>
        <p:spPr bwMode="auto">
          <a:xfrm>
            <a:off x="678052" y="5044384"/>
            <a:ext cx="3002371" cy="779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gave them</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616339630"/>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2"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18" presetClass="emph" presetSubtype="0" fill="hold" grpId="1" nodeType="withEffect">
                                  <p:stCondLst>
                                    <p:cond delay="0"/>
                                  </p:stCondLst>
                                  <p:childTnLst>
                                    <p:set>
                                      <p:cBhvr override="childStyle">
                                        <p:cTn id="20" dur="500" fill="hold"/>
                                        <p:tgtEl>
                                          <p:spTgt spid="7"/>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1"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250"/>
                                        <p:tgtEl>
                                          <p:spTgt spid="4"/>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250"/>
                                        <p:tgtEl>
                                          <p:spTgt spid="8"/>
                                        </p:tgtEl>
                                      </p:cBhvr>
                                    </p:animEffect>
                                  </p:childTnLst>
                                </p:cTn>
                              </p:par>
                              <p:par>
                                <p:cTn id="32" presetID="0" presetClass="path" presetSubtype="0" accel="50000" decel="50000" fill="hold" grpId="0" nodeType="withEffect">
                                  <p:stCondLst>
                                    <p:cond delay="0"/>
                                  </p:stCondLst>
                                  <p:childTnLst>
                                    <p:animMotion origin="layout" path="M -2.5E-6 -1.85185E-6 L -0.04236 -0.29398 " pathEditMode="relative" rAng="0" ptsTypes="AA">
                                      <p:cBhvr>
                                        <p:cTn id="33" dur="2000" fill="hold"/>
                                        <p:tgtEl>
                                          <p:spTgt spid="4"/>
                                        </p:tgtEl>
                                        <p:attrNameLst>
                                          <p:attrName>ppt_x</p:attrName>
                                          <p:attrName>ppt_y</p:attrName>
                                        </p:attrNameLst>
                                      </p:cBhvr>
                                      <p:rCtr x="-2118" y="-14699"/>
                                    </p:animMotion>
                                  </p:childTnLst>
                                </p:cTn>
                              </p:par>
                              <p:par>
                                <p:cTn id="34" presetID="10" presetClass="exit" presetSubtype="0" fill="hold" grpId="1" nodeType="withEffect">
                                  <p:stCondLst>
                                    <p:cond delay="0"/>
                                  </p:stCondLst>
                                  <p:childTnLst>
                                    <p:animEffect transition="out" filter="fade">
                                      <p:cBhvr>
                                        <p:cTn id="35" dur="1250"/>
                                        <p:tgtEl>
                                          <p:spTgt spid="3074"/>
                                        </p:tgtEl>
                                      </p:cBhvr>
                                    </p:animEffect>
                                    <p:set>
                                      <p:cBhvr>
                                        <p:cTn id="36" dur="1" fill="hold">
                                          <p:stCondLst>
                                            <p:cond delay="1249"/>
                                          </p:stCondLst>
                                        </p:cTn>
                                        <p:tgtEl>
                                          <p:spTgt spid="3074"/>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par>
                                <p:cTn id="40" presetID="10" presetClass="exit" presetSubtype="0" fill="hold" grpId="2" nodeType="with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par>
                                <p:cTn id="43" presetID="10" presetClass="exit" presetSubtype="0" fill="hold" grpId="2" nodeType="withEffect">
                                  <p:stCondLst>
                                    <p:cond delay="150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4" grpId="0"/>
      <p:bldP spid="4" grpId="1"/>
      <p:bldP spid="4" grpId="2"/>
      <p:bldP spid="6" grpId="0"/>
      <p:bldP spid="6" grpId="1"/>
      <p:bldP spid="8" grpId="1"/>
      <p:bldP spid="8" grpId="2"/>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2">
            <a:extLst>
              <a:ext uri="{FF2B5EF4-FFF2-40B4-BE49-F238E27FC236}">
                <a16:creationId xmlns:a16="http://schemas.microsoft.com/office/drawing/2014/main" id="{7BEF7B23-4797-4AAD-93C1-1EB4F2DB069E}"/>
              </a:ext>
            </a:extLst>
          </p:cNvPr>
          <p:cNvSpPr txBox="1">
            <a:spLocks noChangeArrowheads="1"/>
          </p:cNvSpPr>
          <p:nvPr/>
        </p:nvSpPr>
        <p:spPr bwMode="auto">
          <a:xfrm>
            <a:off x="4516243" y="2352929"/>
            <a:ext cx="103175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All</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 name="Freeform: Shape 1">
            <a:extLst>
              <a:ext uri="{FF2B5EF4-FFF2-40B4-BE49-F238E27FC236}">
                <a16:creationId xmlns:a16="http://schemas.microsoft.com/office/drawing/2014/main" id="{0FD7945A-1D09-489A-8E6D-A94041890364}"/>
              </a:ext>
            </a:extLst>
          </p:cNvPr>
          <p:cNvSpPr/>
          <p:nvPr/>
        </p:nvSpPr>
        <p:spPr>
          <a:xfrm>
            <a:off x="3913239" y="3011129"/>
            <a:ext cx="2261419" cy="1133168"/>
          </a:xfrm>
          <a:custGeom>
            <a:avLst/>
            <a:gdLst>
              <a:gd name="connsiteX0" fmla="*/ 10236 w 2272352"/>
              <a:gd name="connsiteY0" fmla="*/ 54591 h 1146412"/>
              <a:gd name="connsiteX1" fmla="*/ 494731 w 2272352"/>
              <a:gd name="connsiteY1" fmla="*/ 47768 h 1146412"/>
              <a:gd name="connsiteX2" fmla="*/ 648268 w 2272352"/>
              <a:gd name="connsiteY2" fmla="*/ 44356 h 1146412"/>
              <a:gd name="connsiteX3" fmla="*/ 791570 w 2272352"/>
              <a:gd name="connsiteY3" fmla="*/ 51180 h 1146412"/>
              <a:gd name="connsiteX4" fmla="*/ 972403 w 2272352"/>
              <a:gd name="connsiteY4" fmla="*/ 54591 h 1146412"/>
              <a:gd name="connsiteX5" fmla="*/ 1108880 w 2272352"/>
              <a:gd name="connsiteY5" fmla="*/ 61415 h 1146412"/>
              <a:gd name="connsiteX6" fmla="*/ 1139588 w 2272352"/>
              <a:gd name="connsiteY6" fmla="*/ 34120 h 1146412"/>
              <a:gd name="connsiteX7" fmla="*/ 1228298 w 2272352"/>
              <a:gd name="connsiteY7" fmla="*/ 40944 h 1146412"/>
              <a:gd name="connsiteX8" fmla="*/ 1286301 w 2272352"/>
              <a:gd name="connsiteY8" fmla="*/ 10236 h 1146412"/>
              <a:gd name="connsiteX9" fmla="*/ 1412543 w 2272352"/>
              <a:gd name="connsiteY9" fmla="*/ 20472 h 1146412"/>
              <a:gd name="connsiteX10" fmla="*/ 1501253 w 2272352"/>
              <a:gd name="connsiteY10" fmla="*/ 17060 h 1146412"/>
              <a:gd name="connsiteX11" fmla="*/ 1589964 w 2272352"/>
              <a:gd name="connsiteY11" fmla="*/ 54591 h 1146412"/>
              <a:gd name="connsiteX12" fmla="*/ 1671850 w 2272352"/>
              <a:gd name="connsiteY12" fmla="*/ 37532 h 1146412"/>
              <a:gd name="connsiteX13" fmla="*/ 1695734 w 2272352"/>
              <a:gd name="connsiteY13" fmla="*/ 0 h 1146412"/>
              <a:gd name="connsiteX14" fmla="*/ 2272352 w 2272352"/>
              <a:gd name="connsiteY14" fmla="*/ 6824 h 1146412"/>
              <a:gd name="connsiteX15" fmla="*/ 2268940 w 2272352"/>
              <a:gd name="connsiteY15" fmla="*/ 1143000 h 1146412"/>
              <a:gd name="connsiteX16" fmla="*/ 0 w 2272352"/>
              <a:gd name="connsiteY16" fmla="*/ 1146412 h 1146412"/>
              <a:gd name="connsiteX17" fmla="*/ 10236 w 2272352"/>
              <a:gd name="connsiteY17" fmla="*/ 54591 h 1146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72352" h="1146412">
                <a:moveTo>
                  <a:pt x="10236" y="54591"/>
                </a:moveTo>
                <a:lnTo>
                  <a:pt x="494731" y="47768"/>
                </a:lnTo>
                <a:lnTo>
                  <a:pt x="648268" y="44356"/>
                </a:lnTo>
                <a:lnTo>
                  <a:pt x="791570" y="51180"/>
                </a:lnTo>
                <a:lnTo>
                  <a:pt x="972403" y="54591"/>
                </a:lnTo>
                <a:lnTo>
                  <a:pt x="1108880" y="61415"/>
                </a:lnTo>
                <a:lnTo>
                  <a:pt x="1139588" y="34120"/>
                </a:lnTo>
                <a:lnTo>
                  <a:pt x="1228298" y="40944"/>
                </a:lnTo>
                <a:lnTo>
                  <a:pt x="1286301" y="10236"/>
                </a:lnTo>
                <a:lnTo>
                  <a:pt x="1412543" y="20472"/>
                </a:lnTo>
                <a:lnTo>
                  <a:pt x="1501253" y="17060"/>
                </a:lnTo>
                <a:lnTo>
                  <a:pt x="1589964" y="54591"/>
                </a:lnTo>
                <a:lnTo>
                  <a:pt x="1671850" y="37532"/>
                </a:lnTo>
                <a:lnTo>
                  <a:pt x="1695734" y="0"/>
                </a:lnTo>
                <a:lnTo>
                  <a:pt x="2272352" y="6824"/>
                </a:lnTo>
                <a:cubicBezTo>
                  <a:pt x="2271215" y="385549"/>
                  <a:pt x="2270077" y="764275"/>
                  <a:pt x="2268940" y="1143000"/>
                </a:cubicBezTo>
                <a:lnTo>
                  <a:pt x="0" y="1146412"/>
                </a:lnTo>
                <a:cubicBezTo>
                  <a:pt x="2275" y="775648"/>
                  <a:pt x="4549" y="404884"/>
                  <a:pt x="10236" y="54591"/>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249914C4-0655-4F9E-9373-2660445E46D9}"/>
              </a:ext>
            </a:extLst>
          </p:cNvPr>
          <p:cNvSpPr txBox="1">
            <a:spLocks/>
          </p:cNvSpPr>
          <p:nvPr/>
        </p:nvSpPr>
        <p:spPr>
          <a:xfrm>
            <a:off x="1293222" y="5773783"/>
            <a:ext cx="3540034"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Gentiles also</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While Peter was still               speaking these words, the        Holy Spirit fell upon all those who heard the word. And those of the circumcision who believed were astonished, as many as came with Peter, because the gift of the Holy Spirit had been poured out on the Gentiles also.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10:44-45 </a:t>
            </a:r>
          </a:p>
        </p:txBody>
      </p:sp>
      <p:sp>
        <p:nvSpPr>
          <p:cNvPr id="4" name="Rectangle 2"/>
          <p:cNvSpPr txBox="1">
            <a:spLocks noChangeArrowheads="1"/>
          </p:cNvSpPr>
          <p:nvPr/>
        </p:nvSpPr>
        <p:spPr bwMode="auto">
          <a:xfrm>
            <a:off x="446314" y="1687573"/>
            <a:ext cx="2819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Holy Spirit</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E417284F-F932-45CD-99C2-C341D44A8013}"/>
              </a:ext>
            </a:extLst>
          </p:cNvPr>
          <p:cNvSpPr txBox="1">
            <a:spLocks noChangeArrowheads="1"/>
          </p:cNvSpPr>
          <p:nvPr/>
        </p:nvSpPr>
        <p:spPr bwMode="auto">
          <a:xfrm>
            <a:off x="1342966" y="5724825"/>
            <a:ext cx="3435532" cy="747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Gentiles also</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hidden="1"/>
          <p:cNvSpPr txBox="1">
            <a:spLocks noChangeArrowheads="1"/>
          </p:cNvSpPr>
          <p:nvPr/>
        </p:nvSpPr>
        <p:spPr bwMode="auto">
          <a:xfrm>
            <a:off x="1501412" y="4470506"/>
            <a:ext cx="2819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Holy Spirit</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900373836"/>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xit" presetSubtype="0" fill="hold" grpId="2" nodeType="afterEffect">
                                  <p:stCondLst>
                                    <p:cond delay="0"/>
                                  </p:stCondLst>
                                  <p:childTnLst>
                                    <p:animEffect transition="out" filter="fade">
                                      <p:cBhvr>
                                        <p:cTn id="15" dur="250"/>
                                        <p:tgtEl>
                                          <p:spTgt spid="4"/>
                                        </p:tgtEl>
                                      </p:cBhvr>
                                    </p:animEffect>
                                    <p:set>
                                      <p:cBhvr>
                                        <p:cTn id="16" dur="1" fill="hold">
                                          <p:stCondLst>
                                            <p:cond delay="249"/>
                                          </p:stCondLst>
                                        </p:cTn>
                                        <p:tgtEl>
                                          <p:spTgt spid="4"/>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18" presetClass="emph" presetSubtype="0" fill="hold" grpId="1" nodeType="withEffect">
                                  <p:stCondLst>
                                    <p:cond delay="0"/>
                                  </p:stCondLst>
                                  <p:childTnLst>
                                    <p:set>
                                      <p:cBhvr override="childStyle">
                                        <p:cTn id="25" dur="500" fill="hold"/>
                                        <p:tgtEl>
                                          <p:spTgt spid="6"/>
                                        </p:tgtEl>
                                        <p:attrNameLst>
                                          <p:attrName>style.textDecorationUnderline</p:attrName>
                                        </p:attrNameLst>
                                      </p:cBhvr>
                                      <p:to>
                                        <p:strVal val="true"/>
                                      </p:to>
                                    </p:set>
                                  </p:childTnLst>
                                </p:cTn>
                              </p:par>
                              <p:par>
                                <p:cTn id="26" presetID="22" presetClass="entr" presetSubtype="8"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1"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250"/>
                                        <p:tgtEl>
                                          <p:spTgt spid="4"/>
                                        </p:tgtEl>
                                      </p:cBhvr>
                                    </p:animEffect>
                                  </p:childTnLst>
                                </p:cTn>
                              </p:par>
                              <p:par>
                                <p:cTn id="34" presetID="0" presetClass="path" presetSubtype="0" accel="50000" decel="50000" fill="hold" grpId="0" nodeType="withEffect">
                                  <p:stCondLst>
                                    <p:cond delay="0"/>
                                  </p:stCondLst>
                                  <p:childTnLst>
                                    <p:animMotion origin="layout" path="M -1.38889E-6 -3.7037E-7 L 0.11545 0.40579 " pathEditMode="relative" rAng="0" ptsTypes="AA">
                                      <p:cBhvr>
                                        <p:cTn id="35" dur="2000" fill="hold"/>
                                        <p:tgtEl>
                                          <p:spTgt spid="4"/>
                                        </p:tgtEl>
                                        <p:attrNameLst>
                                          <p:attrName>ppt_x</p:attrName>
                                          <p:attrName>ppt_y</p:attrName>
                                        </p:attrNameLst>
                                      </p:cBhvr>
                                      <p:rCtr x="5764" y="20278"/>
                                    </p:animMotion>
                                  </p:childTnLst>
                                </p:cTn>
                              </p:par>
                              <p:par>
                                <p:cTn id="36" presetID="10" presetClass="exit" presetSubtype="0" fill="hold" grpId="1" nodeType="withEffect">
                                  <p:stCondLst>
                                    <p:cond delay="0"/>
                                  </p:stCondLst>
                                  <p:childTnLst>
                                    <p:animEffect transition="out" filter="fade">
                                      <p:cBhvr>
                                        <p:cTn id="37" dur="1250"/>
                                        <p:tgtEl>
                                          <p:spTgt spid="3074"/>
                                        </p:tgtEl>
                                      </p:cBhvr>
                                    </p:animEffect>
                                    <p:set>
                                      <p:cBhvr>
                                        <p:cTn id="38" dur="1" fill="hold">
                                          <p:stCondLst>
                                            <p:cond delay="1249"/>
                                          </p:stCondLst>
                                        </p:cTn>
                                        <p:tgtEl>
                                          <p:spTgt spid="3074"/>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grpId="2" nodeType="with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par>
                                <p:cTn id="45" presetID="42" presetClass="entr" presetSubtype="0" fill="hold" grpId="1" nodeType="withEffect">
                                  <p:stCondLst>
                                    <p:cond delay="175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1000"/>
                                        <p:tgtEl>
                                          <p:spTgt spid="8"/>
                                        </p:tgtEl>
                                      </p:cBhvr>
                                    </p:animEffect>
                                    <p:anim calcmode="lin" valueType="num">
                                      <p:cBhvr>
                                        <p:cTn id="48" dur="1000" fill="hold"/>
                                        <p:tgtEl>
                                          <p:spTgt spid="8"/>
                                        </p:tgtEl>
                                        <p:attrNameLst>
                                          <p:attrName>ppt_x</p:attrName>
                                        </p:attrNameLst>
                                      </p:cBhvr>
                                      <p:tavLst>
                                        <p:tav tm="0">
                                          <p:val>
                                            <p:strVal val="#ppt_x"/>
                                          </p:val>
                                        </p:tav>
                                        <p:tav tm="100000">
                                          <p:val>
                                            <p:strVal val="#ppt_x"/>
                                          </p:val>
                                        </p:tav>
                                      </p:tavLst>
                                    </p:anim>
                                    <p:anim calcmode="lin" valueType="num">
                                      <p:cBhvr>
                                        <p:cTn id="4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xit" presetSubtype="0" fill="hold" grpId="2" nodeType="clickEffect">
                                  <p:stCondLst>
                                    <p:cond delay="0"/>
                                  </p:stCondLst>
                                  <p:childTnLst>
                                    <p:animEffect transition="out" filter="fade">
                                      <p:cBhvr>
                                        <p:cTn id="53" dur="1000"/>
                                        <p:tgtEl>
                                          <p:spTgt spid="8"/>
                                        </p:tgtEl>
                                      </p:cBhvr>
                                    </p:animEffect>
                                    <p:anim calcmode="lin" valueType="num">
                                      <p:cBhvr>
                                        <p:cTn id="54" dur="1000"/>
                                        <p:tgtEl>
                                          <p:spTgt spid="8"/>
                                        </p:tgtEl>
                                        <p:attrNameLst>
                                          <p:attrName>ppt_x</p:attrName>
                                        </p:attrNameLst>
                                      </p:cBhvr>
                                      <p:tavLst>
                                        <p:tav tm="0">
                                          <p:val>
                                            <p:strVal val="ppt_x"/>
                                          </p:val>
                                        </p:tav>
                                        <p:tav tm="100000">
                                          <p:val>
                                            <p:strVal val="ppt_x"/>
                                          </p:val>
                                        </p:tav>
                                      </p:tavLst>
                                    </p:anim>
                                    <p:anim calcmode="lin" valueType="num">
                                      <p:cBhvr>
                                        <p:cTn id="55" dur="1000"/>
                                        <p:tgtEl>
                                          <p:spTgt spid="8"/>
                                        </p:tgtEl>
                                        <p:attrNameLst>
                                          <p:attrName>ppt_y</p:attrName>
                                        </p:attrNameLst>
                                      </p:cBhvr>
                                      <p:tavLst>
                                        <p:tav tm="0">
                                          <p:val>
                                            <p:strVal val="ppt_y"/>
                                          </p:val>
                                        </p:tav>
                                        <p:tav tm="100000">
                                          <p:val>
                                            <p:strVal val="ppt_y+.1"/>
                                          </p:val>
                                        </p:tav>
                                      </p:tavLst>
                                    </p:anim>
                                    <p:set>
                                      <p:cBhvr>
                                        <p:cTn id="56" dur="1" fill="hold">
                                          <p:stCondLst>
                                            <p:cond delay="999"/>
                                          </p:stCondLst>
                                        </p:cTn>
                                        <p:tgtEl>
                                          <p:spTgt spid="8"/>
                                        </p:tgtEl>
                                        <p:attrNameLst>
                                          <p:attrName>style.visibility</p:attrName>
                                        </p:attrNameLst>
                                      </p:cBhvr>
                                      <p:to>
                                        <p:strVal val="hidden"/>
                                      </p:to>
                                    </p:set>
                                  </p:childTnLst>
                                </p:cTn>
                              </p:par>
                              <p:par>
                                <p:cTn id="57" presetID="17" presetClass="exit" presetSubtype="10" fill="hold" grpId="3" nodeType="withEffect">
                                  <p:stCondLst>
                                    <p:cond delay="0"/>
                                  </p:stCondLst>
                                  <p:childTnLst>
                                    <p:anim calcmode="lin" valueType="num">
                                      <p:cBhvr>
                                        <p:cTn id="58" dur="1000"/>
                                        <p:tgtEl>
                                          <p:spTgt spid="8"/>
                                        </p:tgtEl>
                                        <p:attrNameLst>
                                          <p:attrName>ppt_w</p:attrName>
                                        </p:attrNameLst>
                                      </p:cBhvr>
                                      <p:tavLst>
                                        <p:tav tm="0">
                                          <p:val>
                                            <p:strVal val="ppt_w"/>
                                          </p:val>
                                        </p:tav>
                                        <p:tav tm="100000">
                                          <p:val>
                                            <p:fltVal val="0"/>
                                          </p:val>
                                        </p:tav>
                                      </p:tavLst>
                                    </p:anim>
                                    <p:anim calcmode="lin" valueType="num">
                                      <p:cBhvr>
                                        <p:cTn id="59" dur="1000"/>
                                        <p:tgtEl>
                                          <p:spTgt spid="8"/>
                                        </p:tgtEl>
                                        <p:attrNameLst>
                                          <p:attrName>ppt_h</p:attrName>
                                        </p:attrNameLst>
                                      </p:cBhvr>
                                      <p:tavLst>
                                        <p:tav tm="0">
                                          <p:val>
                                            <p:strVal val="ppt_h"/>
                                          </p:val>
                                        </p:tav>
                                        <p:tav tm="100000">
                                          <p:val>
                                            <p:strVal val="ppt_h"/>
                                          </p:val>
                                        </p:tav>
                                      </p:tavLst>
                                    </p:anim>
                                    <p:set>
                                      <p:cBhvr>
                                        <p:cTn id="60"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p:bldP spid="8" grpId="2"/>
      <p:bldP spid="8" grpId="3"/>
      <p:bldP spid="2" grpId="0" animBg="1"/>
      <p:bldP spid="6" grpId="0"/>
      <p:bldP spid="6" grpId="1"/>
      <p:bldP spid="6" grpId="2"/>
      <p:bldP spid="3074" grpId="0"/>
      <p:bldP spid="3074" grpId="1"/>
      <p:bldP spid="4" grpId="0"/>
      <p:bldP spid="4" grpId="1"/>
      <p:bldP spid="4" grpId="2"/>
      <p:bldP spid="7" grpId="0"/>
      <p:bldP spid="7"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66030" cy="6858000"/>
          </a:xfrm>
          <a:prstGeom prst="rect">
            <a:avLst/>
          </a:prstGeom>
        </p:spPr>
      </p:pic>
      <p:pic>
        <p:nvPicPr>
          <p:cNvPr id="10" name="Graphic 9" descr="Download">
            <a:extLst>
              <a:ext uri="{FF2B5EF4-FFF2-40B4-BE49-F238E27FC236}">
                <a16:creationId xmlns:a16="http://schemas.microsoft.com/office/drawing/2014/main" id="{B2BDA343-9E79-4B04-8DF4-5C5BB9CA2F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53464" y="3152273"/>
            <a:ext cx="914400" cy="914400"/>
          </a:xfrm>
          <a:prstGeom prst="rect">
            <a:avLst/>
          </a:prstGeom>
          <a:effectLst>
            <a:glow rad="50800">
              <a:schemeClr val="tx1"/>
            </a:glow>
          </a:effectLst>
        </p:spPr>
      </p:pic>
      <p:sp>
        <p:nvSpPr>
          <p:cNvPr id="8" name="Rectangle 2">
            <a:extLst>
              <a:ext uri="{FF2B5EF4-FFF2-40B4-BE49-F238E27FC236}">
                <a16:creationId xmlns:a16="http://schemas.microsoft.com/office/drawing/2014/main" id="{912E52D0-E106-4080-A8C9-295ACE123F43}"/>
              </a:ext>
            </a:extLst>
          </p:cNvPr>
          <p:cNvSpPr txBox="1">
            <a:spLocks noChangeArrowheads="1"/>
          </p:cNvSpPr>
          <p:nvPr/>
        </p:nvSpPr>
        <p:spPr bwMode="auto">
          <a:xfrm>
            <a:off x="1954924" y="3142766"/>
            <a:ext cx="5854262" cy="870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742950" indent="-742950" algn="l" eaLnBrk="1" hangingPunct="1">
              <a:buAutoNum type="arabicPeriod"/>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received Holy Spirit</a:t>
            </a:r>
          </a:p>
          <a:p>
            <a:pPr marL="742950" indent="-742950" algn="l" eaLnBrk="1" hangingPunct="1">
              <a:buAutoNum type="arabicPeriod"/>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not be baptized?</a:t>
            </a:r>
          </a:p>
          <a:p>
            <a:pPr eaLnBrk="1" hangingPunct="1"/>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370389" y="1096440"/>
            <a:ext cx="8374284" cy="476034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they heard them speak with tongues and magnify God. Then Peter answered, "Can anyone forbid water, that these should  not be baptized who have received the Holy Spirit just as we have?"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10:46-47</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1501412" y="4470506"/>
            <a:ext cx="2819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Holy Spirit</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CBA7E7D9-7E66-48A0-9248-8D6CB432B1C6}"/>
              </a:ext>
            </a:extLst>
          </p:cNvPr>
          <p:cNvSpPr txBox="1">
            <a:spLocks noChangeArrowheads="1"/>
          </p:cNvSpPr>
          <p:nvPr/>
        </p:nvSpPr>
        <p:spPr bwMode="auto">
          <a:xfrm>
            <a:off x="6454635" y="3802102"/>
            <a:ext cx="237114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received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4EA4EC03-C8E9-443A-B2A2-4DEEFCEA9594}"/>
              </a:ext>
            </a:extLst>
          </p:cNvPr>
          <p:cNvSpPr txBox="1">
            <a:spLocks noChangeArrowheads="1"/>
          </p:cNvSpPr>
          <p:nvPr/>
        </p:nvSpPr>
        <p:spPr bwMode="auto">
          <a:xfrm>
            <a:off x="325365" y="3799721"/>
            <a:ext cx="395871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not be baptized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4DB9BC1A-1FD6-4D95-AFC0-770B769BD9DB}"/>
              </a:ext>
            </a:extLst>
          </p:cNvPr>
          <p:cNvSpPr txBox="1">
            <a:spLocks noChangeArrowheads="1"/>
          </p:cNvSpPr>
          <p:nvPr/>
        </p:nvSpPr>
        <p:spPr bwMode="auto">
          <a:xfrm>
            <a:off x="7579893" y="4443211"/>
            <a:ext cx="708950" cy="814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hidden="1">
            <a:extLst>
              <a:ext uri="{FF2B5EF4-FFF2-40B4-BE49-F238E27FC236}">
                <a16:creationId xmlns:a16="http://schemas.microsoft.com/office/drawing/2014/main" id="{3EEC95EE-0A01-43C9-8AFD-1A71B60CB27F}"/>
              </a:ext>
            </a:extLst>
          </p:cNvPr>
          <p:cNvSpPr txBox="1">
            <a:spLocks noChangeArrowheads="1"/>
          </p:cNvSpPr>
          <p:nvPr/>
        </p:nvSpPr>
        <p:spPr bwMode="auto">
          <a:xfrm>
            <a:off x="1779526" y="3085882"/>
            <a:ext cx="2802383" cy="81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Holy Spirit</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3951654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500"/>
                                        <p:tgtEl>
                                          <p:spTgt spid="3074"/>
                                        </p:tgtEl>
                                      </p:cBhvr>
                                    </p:animEffect>
                                    <p:anim calcmode="lin" valueType="num">
                                      <p:cBhvr>
                                        <p:cTn id="8" dur="1500" fill="hold"/>
                                        <p:tgtEl>
                                          <p:spTgt spid="3074"/>
                                        </p:tgtEl>
                                        <p:attrNameLst>
                                          <p:attrName>style.rotation</p:attrName>
                                        </p:attrNameLst>
                                      </p:cBhvr>
                                      <p:tavLst>
                                        <p:tav tm="0">
                                          <p:val>
                                            <p:fltVal val="720"/>
                                          </p:val>
                                        </p:tav>
                                        <p:tav tm="100000">
                                          <p:val>
                                            <p:fltVal val="0"/>
                                          </p:val>
                                        </p:tav>
                                      </p:tavLst>
                                    </p:anim>
                                    <p:anim calcmode="lin" valueType="num">
                                      <p:cBhvr>
                                        <p:cTn id="9" dur="1500" fill="hold"/>
                                        <p:tgtEl>
                                          <p:spTgt spid="3074"/>
                                        </p:tgtEl>
                                        <p:attrNameLst>
                                          <p:attrName>ppt_h</p:attrName>
                                        </p:attrNameLst>
                                      </p:cBhvr>
                                      <p:tavLst>
                                        <p:tav tm="0">
                                          <p:val>
                                            <p:fltVal val="0"/>
                                          </p:val>
                                        </p:tav>
                                        <p:tav tm="100000">
                                          <p:val>
                                            <p:strVal val="#ppt_h"/>
                                          </p:val>
                                        </p:tav>
                                      </p:tavLst>
                                    </p:anim>
                                    <p:anim calcmode="lin" valueType="num">
                                      <p:cBhvr>
                                        <p:cTn id="10" dur="1500" fill="hold"/>
                                        <p:tgtEl>
                                          <p:spTgt spid="3074"/>
                                        </p:tgtEl>
                                        <p:attrNameLst>
                                          <p:attrName>ppt_w</p:attrName>
                                        </p:attrNameLst>
                                      </p:cBhvr>
                                      <p:tavLst>
                                        <p:tav tm="0">
                                          <p:val>
                                            <p:fltVal val="0"/>
                                          </p:val>
                                        </p:tav>
                                        <p:tav tm="100000">
                                          <p:val>
                                            <p:strVal val="#ppt_w"/>
                                          </p:val>
                                        </p:tav>
                                      </p:tavLst>
                                    </p:anim>
                                  </p:childTnLst>
                                </p:cTn>
                              </p:par>
                            </p:childTnLst>
                          </p:cTn>
                        </p:par>
                        <p:par>
                          <p:cTn id="11" fill="hold">
                            <p:stCondLst>
                              <p:cond delay="15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50"/>
                                        <p:tgtEl>
                                          <p:spTgt spid="4"/>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50"/>
                                        <p:tgtEl>
                                          <p:spTgt spid="6"/>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50"/>
                                        <p:tgtEl>
                                          <p:spTgt spid="7"/>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250"/>
                                        <p:tgtEl>
                                          <p:spTgt spid="9"/>
                                        </p:tgtEl>
                                      </p:cBhvr>
                                    </p:animEffect>
                                  </p:childTnLst>
                                </p:cTn>
                              </p:par>
                              <p:par>
                                <p:cTn id="29" presetID="0" presetClass="path" presetSubtype="0" accel="50000" decel="50000" fill="hold" grpId="0" nodeType="withEffect">
                                  <p:stCondLst>
                                    <p:cond delay="0"/>
                                  </p:stCondLst>
                                  <p:childTnLst>
                                    <p:animMotion origin="layout" path="M -2.77778E-6 2.59259E-6 L 0.34879 -0.27917 " pathEditMode="relative" rAng="0" ptsTypes="AA">
                                      <p:cBhvr>
                                        <p:cTn id="30" dur="2000" fill="hold"/>
                                        <p:tgtEl>
                                          <p:spTgt spid="4"/>
                                        </p:tgtEl>
                                        <p:attrNameLst>
                                          <p:attrName>ppt_x</p:attrName>
                                          <p:attrName>ppt_y</p:attrName>
                                        </p:attrNameLst>
                                      </p:cBhvr>
                                      <p:rCtr x="17431" y="-13958"/>
                                    </p:animMotion>
                                  </p:childTnLst>
                                </p:cTn>
                              </p:par>
                              <p:par>
                                <p:cTn id="31" presetID="0" presetClass="path" presetSubtype="0" accel="50000" decel="50000" fill="hold" grpId="0" nodeType="withEffect">
                                  <p:stCondLst>
                                    <p:cond delay="0"/>
                                  </p:stCondLst>
                                  <p:childTnLst>
                                    <p:animMotion origin="layout" path="M -2.77778E-7 -3.7037E-6 L -0.42257 -0.18148 " pathEditMode="relative" rAng="0" ptsTypes="AA">
                                      <p:cBhvr>
                                        <p:cTn id="32" dur="2000" fill="hold"/>
                                        <p:tgtEl>
                                          <p:spTgt spid="6"/>
                                        </p:tgtEl>
                                        <p:attrNameLst>
                                          <p:attrName>ppt_x</p:attrName>
                                          <p:attrName>ppt_y</p:attrName>
                                        </p:attrNameLst>
                                      </p:cBhvr>
                                      <p:rCtr x="-21128" y="-9074"/>
                                    </p:animMotion>
                                  </p:childTnLst>
                                </p:cTn>
                              </p:par>
                              <p:par>
                                <p:cTn id="33" presetID="0" presetClass="path" presetSubtype="0" accel="50000" decel="50000" fill="hold" grpId="0" nodeType="withEffect">
                                  <p:stCondLst>
                                    <p:cond delay="0"/>
                                  </p:stCondLst>
                                  <p:childTnLst>
                                    <p:animMotion origin="layout" path="M -3.33333E-6 -2.22222E-6 L 0.25209 -0.08356 " pathEditMode="relative" rAng="0" ptsTypes="AA">
                                      <p:cBhvr>
                                        <p:cTn id="34" dur="2000" fill="hold"/>
                                        <p:tgtEl>
                                          <p:spTgt spid="7"/>
                                        </p:tgtEl>
                                        <p:attrNameLst>
                                          <p:attrName>ppt_x</p:attrName>
                                          <p:attrName>ppt_y</p:attrName>
                                        </p:attrNameLst>
                                      </p:cBhvr>
                                      <p:rCtr x="12604" y="-4190"/>
                                    </p:animMotion>
                                  </p:childTnLst>
                                </p:cTn>
                              </p:par>
                              <p:par>
                                <p:cTn id="35" presetID="0" presetClass="path" presetSubtype="0" accel="50000" decel="50000" fill="hold" grpId="0" nodeType="withEffect">
                                  <p:stCondLst>
                                    <p:cond delay="0"/>
                                  </p:stCondLst>
                                  <p:childTnLst>
                                    <p:animMotion origin="layout" path="M 1.66667E-6 4.07407E-6 L -0.15052 -0.18056 " pathEditMode="relative" rAng="0" ptsTypes="AA">
                                      <p:cBhvr>
                                        <p:cTn id="36" dur="2000" fill="hold"/>
                                        <p:tgtEl>
                                          <p:spTgt spid="9"/>
                                        </p:tgtEl>
                                        <p:attrNameLst>
                                          <p:attrName>ppt_x</p:attrName>
                                          <p:attrName>ppt_y</p:attrName>
                                        </p:attrNameLst>
                                      </p:cBhvr>
                                      <p:rCtr x="-7535" y="-9028"/>
                                    </p:animMotion>
                                  </p:childTnLst>
                                </p:cTn>
                              </p:par>
                              <p:par>
                                <p:cTn id="37" presetID="10" presetClass="exit" presetSubtype="0" fill="hold" grpId="1" nodeType="withEffect">
                                  <p:stCondLst>
                                    <p:cond delay="0"/>
                                  </p:stCondLst>
                                  <p:childTnLst>
                                    <p:animEffect transition="out" filter="fade">
                                      <p:cBhvr>
                                        <p:cTn id="38" dur="1250"/>
                                        <p:tgtEl>
                                          <p:spTgt spid="3074"/>
                                        </p:tgtEl>
                                      </p:cBhvr>
                                    </p:animEffect>
                                    <p:set>
                                      <p:cBhvr>
                                        <p:cTn id="39" dur="1" fill="hold">
                                          <p:stCondLst>
                                            <p:cond delay="1249"/>
                                          </p:stCondLst>
                                        </p:cTn>
                                        <p:tgtEl>
                                          <p:spTgt spid="3074"/>
                                        </p:tgtEl>
                                        <p:attrNameLst>
                                          <p:attrName>style.visibility</p:attrName>
                                        </p:attrNameLst>
                                      </p:cBhvr>
                                      <p:to>
                                        <p:strVal val="hidden"/>
                                      </p:to>
                                    </p:set>
                                  </p:childTnLst>
                                </p:cTn>
                              </p:par>
                            </p:childTnLst>
                          </p:cTn>
                        </p:par>
                        <p:par>
                          <p:cTn id="40" fill="hold">
                            <p:stCondLst>
                              <p:cond delay="2000"/>
                            </p:stCondLst>
                            <p:childTnLst>
                              <p:par>
                                <p:cTn id="41" presetID="10" presetClass="entr" presetSubtype="0" fill="hold" grpId="1"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250"/>
                                        <p:tgtEl>
                                          <p:spTgt spid="8"/>
                                        </p:tgtEl>
                                      </p:cBhvr>
                                    </p:animEffect>
                                  </p:childTnLst>
                                </p:cTn>
                              </p:par>
                              <p:par>
                                <p:cTn id="44" presetID="10" presetClass="exit" presetSubtype="0" fill="hold" grpId="2" nodeType="withEffect">
                                  <p:stCondLst>
                                    <p:cond delay="100"/>
                                  </p:stCondLst>
                                  <p:childTnLst>
                                    <p:animEffect transition="out" filter="fade">
                                      <p:cBhvr>
                                        <p:cTn id="45" dur="500"/>
                                        <p:tgtEl>
                                          <p:spTgt spid="6"/>
                                        </p:tgtEl>
                                      </p:cBhvr>
                                    </p:animEffect>
                                    <p:set>
                                      <p:cBhvr>
                                        <p:cTn id="46" dur="1" fill="hold">
                                          <p:stCondLst>
                                            <p:cond delay="499"/>
                                          </p:stCondLst>
                                        </p:cTn>
                                        <p:tgtEl>
                                          <p:spTgt spid="6"/>
                                        </p:tgtEl>
                                        <p:attrNameLst>
                                          <p:attrName>style.visibility</p:attrName>
                                        </p:attrNameLst>
                                      </p:cBhvr>
                                      <p:to>
                                        <p:strVal val="hidden"/>
                                      </p:to>
                                    </p:set>
                                  </p:childTnLst>
                                </p:cTn>
                              </p:par>
                              <p:par>
                                <p:cTn id="47" presetID="10" presetClass="exit" presetSubtype="0" fill="hold" grpId="2" nodeType="withEffect">
                                  <p:stCondLst>
                                    <p:cond delay="10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par>
                                <p:cTn id="50" presetID="10" presetClass="exit" presetSubtype="0" fill="hold" grpId="2" nodeType="withEffect">
                                  <p:stCondLst>
                                    <p:cond delay="10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47" presetClass="entr" presetSubtype="0"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1000"/>
                                        <p:tgtEl>
                                          <p:spTgt spid="10"/>
                                        </p:tgtEl>
                                      </p:cBhvr>
                                    </p:animEffect>
                                    <p:anim calcmode="lin" valueType="num">
                                      <p:cBhvr>
                                        <p:cTn id="58" dur="1000" fill="hold"/>
                                        <p:tgtEl>
                                          <p:spTgt spid="10"/>
                                        </p:tgtEl>
                                        <p:attrNameLst>
                                          <p:attrName>ppt_x</p:attrName>
                                        </p:attrNameLst>
                                      </p:cBhvr>
                                      <p:tavLst>
                                        <p:tav tm="0">
                                          <p:val>
                                            <p:strVal val="#ppt_x"/>
                                          </p:val>
                                        </p:tav>
                                        <p:tav tm="100000">
                                          <p:val>
                                            <p:strVal val="#ppt_x"/>
                                          </p:val>
                                        </p:tav>
                                      </p:tavLst>
                                    </p:anim>
                                    <p:anim calcmode="lin" valueType="num">
                                      <p:cBhvr>
                                        <p:cTn id="5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0" presetClass="path" presetSubtype="0" accel="50000" decel="50000" fill="hold" grpId="4" nodeType="clickEffect">
                                  <p:stCondLst>
                                    <p:cond delay="0"/>
                                  </p:stCondLst>
                                  <p:childTnLst>
                                    <p:animMotion origin="layout" path="M 0.34879 -0.27917 L 0.02952 -0.19815 " pathEditMode="relative" rAng="0" ptsTypes="AA">
                                      <p:cBhvr>
                                        <p:cTn id="63" dur="2000" fill="hold"/>
                                        <p:tgtEl>
                                          <p:spTgt spid="4"/>
                                        </p:tgtEl>
                                        <p:attrNameLst>
                                          <p:attrName>ppt_x</p:attrName>
                                          <p:attrName>ppt_y</p:attrName>
                                        </p:attrNameLst>
                                      </p:cBhvr>
                                      <p:rCtr x="-15972" y="4051"/>
                                    </p:animMotion>
                                  </p:childTnLst>
                                </p:cTn>
                              </p:par>
                              <p:par>
                                <p:cTn id="64" presetID="10" presetClass="exit" presetSubtype="0" fill="hold" grpId="2" nodeType="withEffect">
                                  <p:stCondLst>
                                    <p:cond delay="0"/>
                                  </p:stCondLst>
                                  <p:childTnLst>
                                    <p:animEffect transition="out" filter="fade">
                                      <p:cBhvr>
                                        <p:cTn id="65" dur="1250"/>
                                        <p:tgtEl>
                                          <p:spTgt spid="8"/>
                                        </p:tgtEl>
                                      </p:cBhvr>
                                    </p:animEffect>
                                    <p:set>
                                      <p:cBhvr>
                                        <p:cTn id="66" dur="1" fill="hold">
                                          <p:stCondLst>
                                            <p:cond delay="1249"/>
                                          </p:stCondLst>
                                        </p:cTn>
                                        <p:tgtEl>
                                          <p:spTgt spid="8"/>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0"/>
                                        </p:tgtEl>
                                      </p:cBhvr>
                                    </p:animEffect>
                                    <p:set>
                                      <p:cBhvr>
                                        <p:cTn id="6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p:bldP spid="8" grpId="2"/>
      <p:bldP spid="3074" grpId="0"/>
      <p:bldP spid="3074" grpId="1"/>
      <p:bldP spid="4" grpId="0"/>
      <p:bldP spid="4" grpId="1"/>
      <p:bldP spid="4" grpId="2"/>
      <p:bldP spid="4" grpId="4"/>
      <p:bldP spid="6" grpId="0"/>
      <p:bldP spid="6" grpId="1"/>
      <p:bldP spid="6" grpId="2"/>
      <p:bldP spid="7" grpId="0"/>
      <p:bldP spid="7" grpId="1"/>
      <p:bldP spid="7" grpId="2"/>
      <p:bldP spid="9" grpId="0"/>
      <p:bldP spid="9" grpId="1"/>
      <p:bldP spid="9"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9" name="Title 1">
            <a:extLst>
              <a:ext uri="{FF2B5EF4-FFF2-40B4-BE49-F238E27FC236}">
                <a16:creationId xmlns:a16="http://schemas.microsoft.com/office/drawing/2014/main" id="{9BCEC56F-9E98-4DDD-96B3-D82615261B6A}"/>
              </a:ext>
            </a:extLst>
          </p:cNvPr>
          <p:cNvSpPr txBox="1">
            <a:spLocks/>
          </p:cNvSpPr>
          <p:nvPr/>
        </p:nvSpPr>
        <p:spPr>
          <a:xfrm>
            <a:off x="5977792" y="5227071"/>
            <a:ext cx="243455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that Rock</a:t>
            </a:r>
          </a:p>
        </p:txBody>
      </p:sp>
      <p:sp>
        <p:nvSpPr>
          <p:cNvPr id="5" name="Title 1"/>
          <p:cNvSpPr txBox="1">
            <a:spLocks/>
          </p:cNvSpPr>
          <p:nvPr/>
        </p:nvSpPr>
        <p:spPr>
          <a:xfrm>
            <a:off x="561360" y="2670475"/>
            <a:ext cx="316774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into Moses</a:t>
            </a:r>
          </a:p>
        </p:txBody>
      </p:sp>
      <p:sp>
        <p:nvSpPr>
          <p:cNvPr id="4" name="Title 1"/>
          <p:cNvSpPr txBox="1">
            <a:spLocks/>
          </p:cNvSpPr>
          <p:nvPr/>
        </p:nvSpPr>
        <p:spPr>
          <a:xfrm>
            <a:off x="6094195" y="2059684"/>
            <a:ext cx="232954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baptized</a:t>
            </a:r>
          </a:p>
        </p:txBody>
      </p:sp>
      <p:sp>
        <p:nvSpPr>
          <p:cNvPr id="12" name="Title 1">
            <a:extLst>
              <a:ext uri="{FF2B5EF4-FFF2-40B4-BE49-F238E27FC236}">
                <a16:creationId xmlns:a16="http://schemas.microsoft.com/office/drawing/2014/main" id="{AA57DB6C-3CD0-4A86-979D-74F2BB3E0543}"/>
              </a:ext>
            </a:extLst>
          </p:cNvPr>
          <p:cNvSpPr txBox="1">
            <a:spLocks/>
          </p:cNvSpPr>
          <p:nvPr/>
        </p:nvSpPr>
        <p:spPr>
          <a:xfrm>
            <a:off x="2429364" y="4623261"/>
            <a:ext cx="218485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drank of</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Moreover, brethren, I do not want you to be unaware that all our fathers were under the cloud, all passed through the sea, all were baptized into Moses in the cloud and in the sea, all ate the same spiritual food, and all drank the same spiritual drink. For they drank of that spiritual Rock that followed them, and that Rock was Christ.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10:1-4 </a:t>
            </a:r>
          </a:p>
        </p:txBody>
      </p:sp>
      <p:sp>
        <p:nvSpPr>
          <p:cNvPr id="6" name="Rectangle 12"/>
          <p:cNvSpPr>
            <a:spLocks noChangeArrowheads="1"/>
          </p:cNvSpPr>
          <p:nvPr/>
        </p:nvSpPr>
        <p:spPr bwMode="auto">
          <a:xfrm>
            <a:off x="763929" y="2014960"/>
            <a:ext cx="3727048"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000" b="1" dirty="0">
                <a:solidFill>
                  <a:srgbClr val="0066FF"/>
                </a:solidFill>
                <a:effectLst>
                  <a:glow rad="88900">
                    <a:schemeClr val="bg1"/>
                  </a:glow>
                </a:effectLst>
                <a:latin typeface="Calibri" panose="020F0502020204030204" pitchFamily="34" charset="0"/>
              </a:rPr>
              <a:t>through the sea</a:t>
            </a:r>
            <a:endParaRPr lang="en-US" altLang="en-US" sz="4000" b="1" i="1" dirty="0">
              <a:solidFill>
                <a:srgbClr val="0066FF"/>
              </a:solidFill>
              <a:effectLst>
                <a:glow rad="88900">
                  <a:schemeClr val="bg1"/>
                </a:glow>
              </a:effectLst>
              <a:latin typeface="Calibri" panose="020F0502020204030204" pitchFamily="34" charset="0"/>
            </a:endParaRPr>
          </a:p>
        </p:txBody>
      </p:sp>
      <p:sp>
        <p:nvSpPr>
          <p:cNvPr id="7" name="Rectangle 2">
            <a:extLst>
              <a:ext uri="{FF2B5EF4-FFF2-40B4-BE49-F238E27FC236}">
                <a16:creationId xmlns:a16="http://schemas.microsoft.com/office/drawing/2014/main" id="{E441F8E8-B531-41F1-BA5B-56EC9D64A451}"/>
              </a:ext>
            </a:extLst>
          </p:cNvPr>
          <p:cNvSpPr txBox="1">
            <a:spLocks noChangeArrowheads="1"/>
          </p:cNvSpPr>
          <p:nvPr/>
        </p:nvSpPr>
        <p:spPr bwMode="auto">
          <a:xfrm>
            <a:off x="6104585" y="2117287"/>
            <a:ext cx="2317519" cy="762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baptized</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55CBD4FC-2DC7-43FB-8BA9-6BF954E05318}"/>
              </a:ext>
            </a:extLst>
          </p:cNvPr>
          <p:cNvSpPr txBox="1">
            <a:spLocks noChangeArrowheads="1"/>
          </p:cNvSpPr>
          <p:nvPr/>
        </p:nvSpPr>
        <p:spPr bwMode="auto">
          <a:xfrm>
            <a:off x="565483" y="2731830"/>
            <a:ext cx="316681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into Moses</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6">
            <a:extLst>
              <a:ext uri="{FF2B5EF4-FFF2-40B4-BE49-F238E27FC236}">
                <a16:creationId xmlns:a16="http://schemas.microsoft.com/office/drawing/2014/main" id="{FFFE0444-0348-484B-BAFE-06123C721BBB}"/>
              </a:ext>
            </a:extLst>
          </p:cNvPr>
          <p:cNvSpPr>
            <a:spLocks noChangeArrowheads="1"/>
          </p:cNvSpPr>
          <p:nvPr/>
        </p:nvSpPr>
        <p:spPr bwMode="auto">
          <a:xfrm>
            <a:off x="3236075" y="2750679"/>
            <a:ext cx="785082"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0" name="Rectangle 6">
            <a:extLst>
              <a:ext uri="{FF2B5EF4-FFF2-40B4-BE49-F238E27FC236}">
                <a16:creationId xmlns:a16="http://schemas.microsoft.com/office/drawing/2014/main" id="{3D439352-8E89-428B-B4EF-6045B6197919}"/>
              </a:ext>
            </a:extLst>
          </p:cNvPr>
          <p:cNvSpPr>
            <a:spLocks noChangeArrowheads="1"/>
          </p:cNvSpPr>
          <p:nvPr/>
        </p:nvSpPr>
        <p:spPr bwMode="auto">
          <a:xfrm>
            <a:off x="6748280" y="2750679"/>
            <a:ext cx="801028"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1" name="Rectangle 9">
            <a:extLst>
              <a:ext uri="{FF2B5EF4-FFF2-40B4-BE49-F238E27FC236}">
                <a16:creationId xmlns:a16="http://schemas.microsoft.com/office/drawing/2014/main" id="{98202951-9F5B-4E6A-BD63-43BDFF07580C}"/>
              </a:ext>
            </a:extLst>
          </p:cNvPr>
          <p:cNvSpPr>
            <a:spLocks noChangeArrowheads="1"/>
          </p:cNvSpPr>
          <p:nvPr/>
        </p:nvSpPr>
        <p:spPr bwMode="auto">
          <a:xfrm>
            <a:off x="2107702" y="5800381"/>
            <a:ext cx="1585704" cy="723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a:t>
            </a:r>
            <a:endParaRPr kumimoji="0" lang="en-US" sz="40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3" name="Rectangle 6">
            <a:extLst>
              <a:ext uri="{FF2B5EF4-FFF2-40B4-BE49-F238E27FC236}">
                <a16:creationId xmlns:a16="http://schemas.microsoft.com/office/drawing/2014/main" id="{52F79A57-9914-413E-88AA-5B0703828896}"/>
              </a:ext>
            </a:extLst>
          </p:cNvPr>
          <p:cNvSpPr>
            <a:spLocks noChangeArrowheads="1"/>
          </p:cNvSpPr>
          <p:nvPr/>
        </p:nvSpPr>
        <p:spPr bwMode="auto">
          <a:xfrm>
            <a:off x="2242833" y="4578619"/>
            <a:ext cx="2566030"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glow rad="88900">
                    <a:schemeClr val="tx1"/>
                  </a:glow>
                </a:effectLst>
                <a:uLnTx/>
                <a:uFillTx/>
                <a:latin typeface="Calibri" panose="020F0502020204030204" pitchFamily="34" charset="0"/>
                <a:ea typeface="+mn-ea"/>
                <a:cs typeface="Calibri" panose="020F0502020204030204" pitchFamily="34" charset="0"/>
              </a:rPr>
              <a:t>drank of</a:t>
            </a:r>
            <a:endParaRPr kumimoji="0" lang="en-US" sz="4000" b="1" i="1" u="none" strike="noStrike" kern="1200" cap="none" spc="0" normalizeH="0" baseline="0" noProof="0" dirty="0">
              <a:ln>
                <a:noFill/>
              </a:ln>
              <a:solidFill>
                <a:srgbClr val="FF0000"/>
              </a:solidFill>
              <a:effectLst>
                <a:glow rad="88900">
                  <a:schemeClr val="tx1"/>
                </a:glow>
              </a:effectLst>
              <a:uLnTx/>
              <a:uFillTx/>
              <a:latin typeface="Calibri" panose="020F0502020204030204" pitchFamily="34" charset="0"/>
              <a:ea typeface="+mn-ea"/>
              <a:cs typeface="Calibri" panose="020F0502020204030204" pitchFamily="34" charset="0"/>
            </a:endParaRPr>
          </a:p>
        </p:txBody>
      </p:sp>
      <p:sp>
        <p:nvSpPr>
          <p:cNvPr id="15" name="Rectangle 2">
            <a:extLst>
              <a:ext uri="{FF2B5EF4-FFF2-40B4-BE49-F238E27FC236}">
                <a16:creationId xmlns:a16="http://schemas.microsoft.com/office/drawing/2014/main" id="{9591D880-BDB7-4E14-8517-06E3F5FC6795}"/>
              </a:ext>
            </a:extLst>
          </p:cNvPr>
          <p:cNvSpPr txBox="1">
            <a:spLocks noChangeArrowheads="1"/>
          </p:cNvSpPr>
          <p:nvPr/>
        </p:nvSpPr>
        <p:spPr bwMode="auto">
          <a:xfrm>
            <a:off x="4297681" y="2119375"/>
            <a:ext cx="1000830" cy="762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66FF33"/>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all</a:t>
            </a:r>
            <a:endParaRPr kumimoji="0" lang="en-US" altLang="en-US" sz="4000" b="1" i="1" u="none" strike="noStrike" kern="0" cap="none" spc="0" normalizeH="0" baseline="0" noProof="0" dirty="0">
              <a:ln w="3175" cmpd="sng">
                <a:solidFill>
                  <a:srgbClr val="FFFFFF"/>
                </a:solidFill>
                <a:prstDash val="solid"/>
                <a:miter lim="800000"/>
              </a:ln>
              <a:solidFill>
                <a:srgbClr val="66FF33"/>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6BF39A8B-C424-48E3-B2A7-BF6F2831A2BD}"/>
              </a:ext>
            </a:extLst>
          </p:cNvPr>
          <p:cNvSpPr txBox="1">
            <a:spLocks noChangeArrowheads="1"/>
          </p:cNvSpPr>
          <p:nvPr/>
        </p:nvSpPr>
        <p:spPr bwMode="auto">
          <a:xfrm>
            <a:off x="5693313" y="1505600"/>
            <a:ext cx="956407" cy="762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66FF33"/>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all</a:t>
            </a:r>
            <a:endParaRPr kumimoji="0" lang="en-US" altLang="en-US" sz="4000" b="1" i="1" u="none" strike="noStrike" kern="0" cap="none" spc="0" normalizeH="0" baseline="0" noProof="0" dirty="0">
              <a:ln w="3175" cmpd="sng">
                <a:solidFill>
                  <a:srgbClr val="FFFFFF"/>
                </a:solidFill>
                <a:prstDash val="solid"/>
                <a:miter lim="800000"/>
              </a:ln>
              <a:solidFill>
                <a:srgbClr val="66FF33"/>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9682DFAB-0CCC-43F0-9232-A21AD441A5B2}"/>
              </a:ext>
            </a:extLst>
          </p:cNvPr>
          <p:cNvSpPr txBox="1">
            <a:spLocks noChangeArrowheads="1"/>
          </p:cNvSpPr>
          <p:nvPr/>
        </p:nvSpPr>
        <p:spPr bwMode="auto">
          <a:xfrm>
            <a:off x="1607821" y="3334400"/>
            <a:ext cx="960016" cy="762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66FF33"/>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all</a:t>
            </a:r>
            <a:endParaRPr kumimoji="0" lang="en-US" altLang="en-US" sz="4000" b="1" i="1" u="none" strike="noStrike" kern="0" cap="none" spc="0" normalizeH="0" baseline="0" noProof="0" dirty="0">
              <a:ln w="3175" cmpd="sng">
                <a:solidFill>
                  <a:srgbClr val="FFFFFF"/>
                </a:solidFill>
                <a:prstDash val="solid"/>
                <a:miter lim="800000"/>
              </a:ln>
              <a:solidFill>
                <a:srgbClr val="66FF33"/>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C6BF44D3-6105-4D3C-B83C-93255D353071}"/>
              </a:ext>
            </a:extLst>
          </p:cNvPr>
          <p:cNvSpPr txBox="1">
            <a:spLocks noChangeArrowheads="1"/>
          </p:cNvSpPr>
          <p:nvPr/>
        </p:nvSpPr>
        <p:spPr bwMode="auto">
          <a:xfrm>
            <a:off x="1272540" y="3952240"/>
            <a:ext cx="932041" cy="745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66FF33"/>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all</a:t>
            </a:r>
            <a:endParaRPr kumimoji="0" lang="en-US" altLang="en-US" sz="4000" b="1" i="1" u="none" strike="noStrike" kern="0" cap="none" spc="0" normalizeH="0" baseline="0" noProof="0" dirty="0">
              <a:ln w="3175" cmpd="sng">
                <a:solidFill>
                  <a:srgbClr val="FFFFFF"/>
                </a:solidFill>
                <a:prstDash val="solid"/>
                <a:miter lim="800000"/>
              </a:ln>
              <a:solidFill>
                <a:srgbClr val="66FF33"/>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0" name="Rectangle 2">
            <a:extLst>
              <a:ext uri="{FF2B5EF4-FFF2-40B4-BE49-F238E27FC236}">
                <a16:creationId xmlns:a16="http://schemas.microsoft.com/office/drawing/2014/main" id="{0DD252E5-C35C-4784-B10E-787001D687F7}"/>
              </a:ext>
            </a:extLst>
          </p:cNvPr>
          <p:cNvSpPr txBox="1">
            <a:spLocks noChangeArrowheads="1"/>
          </p:cNvSpPr>
          <p:nvPr/>
        </p:nvSpPr>
        <p:spPr bwMode="auto">
          <a:xfrm>
            <a:off x="5937461" y="5163088"/>
            <a:ext cx="2514493" cy="77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that Rock</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12">
            <a:extLst>
              <a:ext uri="{FF2B5EF4-FFF2-40B4-BE49-F238E27FC236}">
                <a16:creationId xmlns:a16="http://schemas.microsoft.com/office/drawing/2014/main" id="{68B9CB12-5FF6-4A53-94E4-6F5F1EE05236}"/>
              </a:ext>
            </a:extLst>
          </p:cNvPr>
          <p:cNvSpPr>
            <a:spLocks noChangeArrowheads="1"/>
          </p:cNvSpPr>
          <p:nvPr/>
        </p:nvSpPr>
        <p:spPr bwMode="auto">
          <a:xfrm>
            <a:off x="5870485" y="5067278"/>
            <a:ext cx="291083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rgbClr val="0066FF"/>
                </a:solidFill>
                <a:effectLst>
                  <a:glow rad="88900">
                    <a:schemeClr val="bg1"/>
                  </a:glow>
                </a:effectLst>
                <a:latin typeface="Calibri" panose="020F0502020204030204" pitchFamily="34" charset="0"/>
              </a:rPr>
              <a:t>Assurance</a:t>
            </a:r>
            <a:endParaRPr lang="en-US" altLang="en-US" sz="4400" b="1" i="1" dirty="0">
              <a:solidFill>
                <a:srgbClr val="0066FF"/>
              </a:solidFill>
              <a:effectLst>
                <a:glow rad="88900">
                  <a:schemeClr val="bg1"/>
                </a:glow>
              </a:effectLst>
              <a:latin typeface="Calibri" panose="020F0502020204030204" pitchFamily="34" charset="0"/>
            </a:endParaRPr>
          </a:p>
        </p:txBody>
      </p:sp>
    </p:spTree>
    <p:extLst>
      <p:ext uri="{BB962C8B-B14F-4D97-AF65-F5344CB8AC3E}">
        <p14:creationId xmlns:p14="http://schemas.microsoft.com/office/powerpoint/2010/main" val="25925989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strVal val="#ppt_h"/>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0 0 L 0.01389 -0.04717 " pathEditMode="relative" ptsTypes="AA">
                                      <p:cBhvr>
                                        <p:cTn id="10" dur="500" spd="-100000" fill="hold"/>
                                        <p:tgtEl>
                                          <p:spTgt spid="3074"/>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par>
                                <p:cTn id="21" presetID="22" presetClass="entr" presetSubtype="8" fill="hold" grpId="0" nodeType="withEffect">
                                  <p:stCondLst>
                                    <p:cond delay="40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par>
                                <p:cTn id="24" presetID="18" presetClass="emph" presetSubtype="0" fill="hold" grpId="1" nodeType="withEffect">
                                  <p:stCondLst>
                                    <p:cond delay="400"/>
                                  </p:stCondLst>
                                  <p:childTnLst>
                                    <p:set>
                                      <p:cBhvr override="childStyle">
                                        <p:cTn id="25" dur="500" fill="hold"/>
                                        <p:tgtEl>
                                          <p:spTgt spid="5"/>
                                        </p:tgtEl>
                                        <p:attrNameLst>
                                          <p:attrName>style.textDecorationUnderline</p:attrName>
                                        </p:attrNameLst>
                                      </p:cBhvr>
                                      <p:to>
                                        <p:strVal val="true"/>
                                      </p:to>
                                    </p:set>
                                  </p:childTnLst>
                                </p:cTn>
                              </p:par>
                              <p:par>
                                <p:cTn id="26" presetID="22" presetClass="entr" presetSubtype="8" fill="hold" grpId="0" nodeType="withEffect">
                                  <p:stCondLst>
                                    <p:cond delay="40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par>
                          <p:cTn id="29" fill="hold">
                            <p:stCondLst>
                              <p:cond delay="900"/>
                            </p:stCondLst>
                            <p:childTnLst>
                              <p:par>
                                <p:cTn id="30" presetID="23" presetClass="entr" presetSubtype="16"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39" presetClass="entr" presetSubtype="0" accel="10000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39"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40"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
                                          </p:val>
                                        </p:tav>
                                        <p:tav tm="100000">
                                          <p:val>
                                            <p:strVal val="#ppt_y"/>
                                          </p:val>
                                        </p:tav>
                                      </p:tavLst>
                                    </p:anim>
                                  </p:childTnLst>
                                </p:cTn>
                              </p:par>
                            </p:childTnLst>
                          </p:cTn>
                        </p:par>
                        <p:par>
                          <p:cTn id="42" fill="hold">
                            <p:stCondLst>
                              <p:cond delay="1000"/>
                            </p:stCondLst>
                            <p:childTnLst>
                              <p:par>
                                <p:cTn id="43" presetID="23" presetClass="entr" presetSubtype="16"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500" fill="hold"/>
                                        <p:tgtEl>
                                          <p:spTgt spid="16"/>
                                        </p:tgtEl>
                                        <p:attrNameLst>
                                          <p:attrName>ppt_w</p:attrName>
                                        </p:attrNameLst>
                                      </p:cBhvr>
                                      <p:tavLst>
                                        <p:tav tm="0">
                                          <p:val>
                                            <p:fltVal val="0"/>
                                          </p:val>
                                        </p:tav>
                                        <p:tav tm="100000">
                                          <p:val>
                                            <p:strVal val="#ppt_w"/>
                                          </p:val>
                                        </p:tav>
                                      </p:tavLst>
                                    </p:anim>
                                    <p:anim calcmode="lin" valueType="num">
                                      <p:cBhvr>
                                        <p:cTn id="46"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0"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dissolve">
                                      <p:cBhvr>
                                        <p:cTn id="51" dur="500">
                                          <p:stCondLst>
                                            <p:cond delay="0"/>
                                          </p:stCondLst>
                                        </p:cTn>
                                        <p:tgtEl>
                                          <p:spTgt spid="9"/>
                                        </p:tgtEl>
                                      </p:cBhvr>
                                    </p:animEffect>
                                    <p:anim to="" calcmode="lin" valueType="num">
                                      <p:cBhvr>
                                        <p:cTn id="52"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53" dur="500" fill="hold">
                                          <p:stCondLst>
                                            <p:cond delay="0"/>
                                          </p:stCondLst>
                                        </p:cTn>
                                        <p:tgtEl>
                                          <p:spTgt spid="9"/>
                                        </p:tgtEl>
                                        <p:attrNameLst>
                                          <p:attrName>ppt_h</p:attrName>
                                        </p:attrNameLst>
                                      </p:cBhvr>
                                      <p:tavLst>
                                        <p:tav tm="0">
                                          <p:val>
                                            <p:strVal val="#ppt_h*4"/>
                                          </p:val>
                                        </p:tav>
                                        <p:tav tm="100000">
                                          <p:val>
                                            <p:strVal val="#ppt_h"/>
                                          </p:val>
                                        </p:tav>
                                      </p:tavLst>
                                    </p:anim>
                                  </p:childTnLst>
                                </p:cTn>
                              </p:par>
                              <p:par>
                                <p:cTn id="54" presetID="0" presetClass="entr" presetSubtype="0" fill="hold" grpId="0" nodeType="withEffect">
                                  <p:stCondLst>
                                    <p:cond delay="250"/>
                                  </p:stCondLst>
                                  <p:childTnLst>
                                    <p:set>
                                      <p:cBhvr>
                                        <p:cTn id="55" dur="1" fill="hold">
                                          <p:stCondLst>
                                            <p:cond delay="0"/>
                                          </p:stCondLst>
                                        </p:cTn>
                                        <p:tgtEl>
                                          <p:spTgt spid="10"/>
                                        </p:tgtEl>
                                        <p:attrNameLst>
                                          <p:attrName>style.visibility</p:attrName>
                                        </p:attrNameLst>
                                      </p:cBhvr>
                                      <p:to>
                                        <p:strVal val="visible"/>
                                      </p:to>
                                    </p:set>
                                    <p:animEffect transition="in" filter="dissolve">
                                      <p:cBhvr>
                                        <p:cTn id="56" dur="500">
                                          <p:stCondLst>
                                            <p:cond delay="0"/>
                                          </p:stCondLst>
                                        </p:cTn>
                                        <p:tgtEl>
                                          <p:spTgt spid="10"/>
                                        </p:tgtEl>
                                      </p:cBhvr>
                                    </p:animEffect>
                                    <p:anim to="" calcmode="lin" valueType="num">
                                      <p:cBhvr>
                                        <p:cTn id="57"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58"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par>
                          <p:cTn id="59" fill="hold">
                            <p:stCondLst>
                              <p:cond delay="750"/>
                            </p:stCondLst>
                            <p:childTnLst>
                              <p:par>
                                <p:cTn id="60" presetID="23" presetClass="entr" presetSubtype="16" fill="hold" grpId="0" nodeType="after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childTnLst>
                                </p:cTn>
                              </p:par>
                              <p:par>
                                <p:cTn id="64" presetID="23" presetClass="entr" presetSubtype="16" fill="hold" grpId="0" nodeType="withEffect">
                                  <p:stCondLst>
                                    <p:cond delay="250"/>
                                  </p:stCondLst>
                                  <p:childTnLst>
                                    <p:set>
                                      <p:cBhvr>
                                        <p:cTn id="65" dur="1" fill="hold">
                                          <p:stCondLst>
                                            <p:cond delay="0"/>
                                          </p:stCondLst>
                                        </p:cTn>
                                        <p:tgtEl>
                                          <p:spTgt spid="18"/>
                                        </p:tgtEl>
                                        <p:attrNameLst>
                                          <p:attrName>style.visibility</p:attrName>
                                        </p:attrNameLst>
                                      </p:cBhvr>
                                      <p:to>
                                        <p:strVal val="visible"/>
                                      </p:to>
                                    </p:set>
                                    <p:anim calcmode="lin" valueType="num">
                                      <p:cBhvr>
                                        <p:cTn id="66" dur="500" fill="hold"/>
                                        <p:tgtEl>
                                          <p:spTgt spid="18"/>
                                        </p:tgtEl>
                                        <p:attrNameLst>
                                          <p:attrName>ppt_w</p:attrName>
                                        </p:attrNameLst>
                                      </p:cBhvr>
                                      <p:tavLst>
                                        <p:tav tm="0">
                                          <p:val>
                                            <p:fltVal val="0"/>
                                          </p:val>
                                        </p:tav>
                                        <p:tav tm="100000">
                                          <p:val>
                                            <p:strVal val="#ppt_w"/>
                                          </p:val>
                                        </p:tav>
                                      </p:tavLst>
                                    </p:anim>
                                    <p:anim calcmode="lin" valueType="num">
                                      <p:cBhvr>
                                        <p:cTn id="67"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wipe(left)">
                                      <p:cBhvr>
                                        <p:cTn id="72" dur="500"/>
                                        <p:tgtEl>
                                          <p:spTgt spid="12"/>
                                        </p:tgtEl>
                                      </p:cBhvr>
                                    </p:animEffect>
                                  </p:childTnLst>
                                </p:cTn>
                              </p:par>
                              <p:par>
                                <p:cTn id="73" presetID="18" presetClass="emph" presetSubtype="0" fill="hold" grpId="1" nodeType="withEffect">
                                  <p:stCondLst>
                                    <p:cond delay="0"/>
                                  </p:stCondLst>
                                  <p:childTnLst>
                                    <p:set>
                                      <p:cBhvr override="childStyle">
                                        <p:cTn id="74" dur="500" fill="hold"/>
                                        <p:tgtEl>
                                          <p:spTgt spid="12"/>
                                        </p:tgtEl>
                                        <p:attrNameLst>
                                          <p:attrName>style.textDecorationUnderline</p:attrName>
                                        </p:attrNameLst>
                                      </p:cBhvr>
                                      <p:to>
                                        <p:strVal val="true"/>
                                      </p:to>
                                    </p:set>
                                  </p:childTnLst>
                                </p:cTn>
                              </p:par>
                              <p:par>
                                <p:cTn id="75" presetID="22" presetClass="entr" presetSubtype="8" fill="hold" grpId="0" nodeType="with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wipe(left)">
                                      <p:cBhvr>
                                        <p:cTn id="77" dur="500"/>
                                        <p:tgtEl>
                                          <p:spTgt spid="13"/>
                                        </p:tgtEl>
                                      </p:cBhvr>
                                    </p:animEffect>
                                  </p:childTnLst>
                                </p:cTn>
                              </p:par>
                              <p:par>
                                <p:cTn id="78" presetID="0" presetClass="entr" presetSubtype="0" fill="hold" grpId="0" nodeType="withEffect">
                                  <p:stCondLst>
                                    <p:cond delay="400"/>
                                  </p:stCondLst>
                                  <p:iterate type="lt">
                                    <p:tmPct val="10000"/>
                                  </p:iterate>
                                  <p:childTnLst>
                                    <p:set>
                                      <p:cBhvr>
                                        <p:cTn id="79" dur="1" fill="hold">
                                          <p:stCondLst>
                                            <p:cond delay="0"/>
                                          </p:stCondLst>
                                        </p:cTn>
                                        <p:tgtEl>
                                          <p:spTgt spid="11"/>
                                        </p:tgtEl>
                                        <p:attrNameLst>
                                          <p:attrName>style.visibility</p:attrName>
                                        </p:attrNameLst>
                                      </p:cBhvr>
                                      <p:to>
                                        <p:strVal val="visible"/>
                                      </p:to>
                                    </p:set>
                                    <p:animEffect transition="in" filter="dissolve">
                                      <p:cBhvr>
                                        <p:cTn id="80" dur="500">
                                          <p:stCondLst>
                                            <p:cond delay="0"/>
                                          </p:stCondLst>
                                        </p:cTn>
                                        <p:tgtEl>
                                          <p:spTgt spid="11"/>
                                        </p:tgtEl>
                                      </p:cBhvr>
                                    </p:animEffect>
                                    <p:anim to="" calcmode="lin" valueType="num">
                                      <p:cBhvr>
                                        <p:cTn id="81"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82"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par>
                          <p:cTn id="83" fill="hold">
                            <p:stCondLst>
                              <p:cond delay="1150"/>
                            </p:stCondLst>
                            <p:childTnLst>
                              <p:par>
                                <p:cTn id="84" presetID="26" presetClass="emph" presetSubtype="0" fill="hold" grpId="1" nodeType="afterEffect">
                                  <p:stCondLst>
                                    <p:cond delay="0"/>
                                  </p:stCondLst>
                                  <p:iterate type="lt">
                                    <p:tmPct val="0"/>
                                  </p:iterate>
                                  <p:childTnLst>
                                    <p:animEffect transition="out" filter="fade">
                                      <p:cBhvr>
                                        <p:cTn id="85" dur="500" tmFilter="0, 0; .2, .5; .8, .5; 1, 0"/>
                                        <p:tgtEl>
                                          <p:spTgt spid="11"/>
                                        </p:tgtEl>
                                      </p:cBhvr>
                                    </p:animEffect>
                                    <p:animScale>
                                      <p:cBhvr>
                                        <p:cTn id="86" dur="250" autoRev="1" fill="hold"/>
                                        <p:tgtEl>
                                          <p:spTgt spid="11"/>
                                        </p:tgtEl>
                                      </p:cBhvr>
                                      <p:by x="105000" y="105000"/>
                                    </p:animScale>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19"/>
                                        </p:tgtEl>
                                        <p:attrNameLst>
                                          <p:attrName>style.visibility</p:attrName>
                                        </p:attrNameLst>
                                      </p:cBhvr>
                                      <p:to>
                                        <p:strVal val="visible"/>
                                      </p:to>
                                    </p:set>
                                    <p:animEffect transition="in" filter="wipe(left)">
                                      <p:cBhvr>
                                        <p:cTn id="91" dur="500"/>
                                        <p:tgtEl>
                                          <p:spTgt spid="19"/>
                                        </p:tgtEl>
                                      </p:cBhvr>
                                    </p:animEffect>
                                  </p:childTnLst>
                                </p:cTn>
                              </p:par>
                              <p:par>
                                <p:cTn id="92" presetID="18" presetClass="emph" presetSubtype="0" fill="hold" grpId="1" nodeType="withEffect">
                                  <p:stCondLst>
                                    <p:cond delay="0"/>
                                  </p:stCondLst>
                                  <p:childTnLst>
                                    <p:set>
                                      <p:cBhvr override="childStyle">
                                        <p:cTn id="93" dur="500" fill="hold"/>
                                        <p:tgtEl>
                                          <p:spTgt spid="19"/>
                                        </p:tgtEl>
                                        <p:attrNameLst>
                                          <p:attrName>style.textDecorationUnderline</p:attrName>
                                        </p:attrNameLst>
                                      </p:cBhvr>
                                      <p:to>
                                        <p:strVal val="true"/>
                                      </p:to>
                                    </p:set>
                                  </p:childTnLst>
                                </p:cTn>
                              </p:par>
                              <p:par>
                                <p:cTn id="94" presetID="22" presetClass="entr" presetSubtype="8" fill="hold" grpId="0" nodeType="withEffect">
                                  <p:stCondLst>
                                    <p:cond delay="0"/>
                                  </p:stCondLst>
                                  <p:childTnLst>
                                    <p:set>
                                      <p:cBhvr>
                                        <p:cTn id="95" dur="1" fill="hold">
                                          <p:stCondLst>
                                            <p:cond delay="0"/>
                                          </p:stCondLst>
                                        </p:cTn>
                                        <p:tgtEl>
                                          <p:spTgt spid="20"/>
                                        </p:tgtEl>
                                        <p:attrNameLst>
                                          <p:attrName>style.visibility</p:attrName>
                                        </p:attrNameLst>
                                      </p:cBhvr>
                                      <p:to>
                                        <p:strVal val="visible"/>
                                      </p:to>
                                    </p:set>
                                    <p:animEffect transition="in" filter="wipe(left)">
                                      <p:cBhvr>
                                        <p:cTn id="96" dur="500"/>
                                        <p:tgtEl>
                                          <p:spTgt spid="20"/>
                                        </p:tgtEl>
                                      </p:cBhvr>
                                    </p:animEffect>
                                  </p:childTnLst>
                                </p:cTn>
                              </p:par>
                              <p:par>
                                <p:cTn id="97" presetID="39" presetClass="entr" presetSubtype="0" accel="100000" fill="hold" grpId="0" nodeType="withEffect">
                                  <p:stCondLst>
                                    <p:cond delay="500"/>
                                  </p:stCondLst>
                                  <p:childTnLst>
                                    <p:set>
                                      <p:cBhvr>
                                        <p:cTn id="98" dur="1" fill="hold">
                                          <p:stCondLst>
                                            <p:cond delay="0"/>
                                          </p:stCondLst>
                                        </p:cTn>
                                        <p:tgtEl>
                                          <p:spTgt spid="14"/>
                                        </p:tgtEl>
                                        <p:attrNameLst>
                                          <p:attrName>style.visibility</p:attrName>
                                        </p:attrNameLst>
                                      </p:cBhvr>
                                      <p:to>
                                        <p:strVal val="visible"/>
                                      </p:to>
                                    </p:set>
                                    <p:anim calcmode="lin" valueType="num">
                                      <p:cBhvr>
                                        <p:cTn id="99" dur="1000" fill="hold"/>
                                        <p:tgtEl>
                                          <p:spTgt spid="14"/>
                                        </p:tgtEl>
                                        <p:attrNameLst>
                                          <p:attrName>ppt_h</p:attrName>
                                        </p:attrNameLst>
                                      </p:cBhvr>
                                      <p:tavLst>
                                        <p:tav tm="0">
                                          <p:val>
                                            <p:strVal val="#ppt_h/20"/>
                                          </p:val>
                                        </p:tav>
                                        <p:tav tm="50000">
                                          <p:val>
                                            <p:strVal val="#ppt_h/20"/>
                                          </p:val>
                                        </p:tav>
                                        <p:tav tm="100000">
                                          <p:val>
                                            <p:strVal val="#ppt_h"/>
                                          </p:val>
                                        </p:tav>
                                      </p:tavLst>
                                    </p:anim>
                                    <p:anim calcmode="lin" valueType="num">
                                      <p:cBhvr>
                                        <p:cTn id="100" dur="1000" fill="hold"/>
                                        <p:tgtEl>
                                          <p:spTgt spid="14"/>
                                        </p:tgtEl>
                                        <p:attrNameLst>
                                          <p:attrName>ppt_w</p:attrName>
                                        </p:attrNameLst>
                                      </p:cBhvr>
                                      <p:tavLst>
                                        <p:tav tm="0">
                                          <p:val>
                                            <p:strVal val="#ppt_w+.3"/>
                                          </p:val>
                                        </p:tav>
                                        <p:tav tm="50000">
                                          <p:val>
                                            <p:strVal val="#ppt_w+.3"/>
                                          </p:val>
                                        </p:tav>
                                        <p:tav tm="100000">
                                          <p:val>
                                            <p:strVal val="#ppt_w"/>
                                          </p:val>
                                        </p:tav>
                                      </p:tavLst>
                                    </p:anim>
                                    <p:anim calcmode="lin" valueType="num">
                                      <p:cBhvr>
                                        <p:cTn id="101" dur="1000" fill="hold"/>
                                        <p:tgtEl>
                                          <p:spTgt spid="14"/>
                                        </p:tgtEl>
                                        <p:attrNameLst>
                                          <p:attrName>ppt_x</p:attrName>
                                        </p:attrNameLst>
                                      </p:cBhvr>
                                      <p:tavLst>
                                        <p:tav tm="0">
                                          <p:val>
                                            <p:strVal val="#ppt_x-.3"/>
                                          </p:val>
                                        </p:tav>
                                        <p:tav tm="50000">
                                          <p:val>
                                            <p:strVal val="#ppt_x"/>
                                          </p:val>
                                        </p:tav>
                                        <p:tav tm="100000">
                                          <p:val>
                                            <p:strVal val="#ppt_x"/>
                                          </p:val>
                                        </p:tav>
                                      </p:tavLst>
                                    </p:anim>
                                    <p:anim calcmode="lin" valueType="num">
                                      <p:cBhvr>
                                        <p:cTn id="102" dur="1000" fill="hold"/>
                                        <p:tgtEl>
                                          <p:spTgt spid="14"/>
                                        </p:tgtEl>
                                        <p:attrNameLst>
                                          <p:attrName>ppt_y</p:attrName>
                                        </p:attrNameLst>
                                      </p:cBhvr>
                                      <p:tavLst>
                                        <p:tav tm="0">
                                          <p:val>
                                            <p:strVal val="#ppt_y"/>
                                          </p:val>
                                        </p:tav>
                                        <p:tav tm="100000">
                                          <p:val>
                                            <p:strVal val="#ppt_y"/>
                                          </p:val>
                                        </p:tav>
                                      </p:tavLst>
                                    </p:anim>
                                  </p:childTnLst>
                                </p:cTn>
                              </p:par>
                              <p:par>
                                <p:cTn id="103" presetID="10" presetClass="exit" presetSubtype="0" fill="hold" grpId="1" nodeType="withEffect">
                                  <p:stCondLst>
                                    <p:cond delay="1400"/>
                                  </p:stCondLst>
                                  <p:childTnLst>
                                    <p:animEffect transition="out" filter="fade">
                                      <p:cBhvr>
                                        <p:cTn id="104" dur="500"/>
                                        <p:tgtEl>
                                          <p:spTgt spid="20"/>
                                        </p:tgtEl>
                                      </p:cBhvr>
                                    </p:animEffect>
                                    <p:set>
                                      <p:cBhvr>
                                        <p:cTn id="105" dur="1" fill="hold">
                                          <p:stCondLst>
                                            <p:cond delay="499"/>
                                          </p:stCondLst>
                                        </p:cTn>
                                        <p:tgtEl>
                                          <p:spTgt spid="20"/>
                                        </p:tgtEl>
                                        <p:attrNameLst>
                                          <p:attrName>style.visibility</p:attrName>
                                        </p:attrNameLst>
                                      </p:cBhvr>
                                      <p:to>
                                        <p:strVal val="hidden"/>
                                      </p:to>
                                    </p:set>
                                  </p:childTnLst>
                                </p:cTn>
                              </p:par>
                              <p:par>
                                <p:cTn id="106" presetID="10" presetClass="exit" presetSubtype="0" fill="hold" grpId="2" nodeType="withEffect">
                                  <p:stCondLst>
                                    <p:cond delay="1400"/>
                                  </p:stCondLst>
                                  <p:childTnLst>
                                    <p:animEffect transition="out" filter="fade">
                                      <p:cBhvr>
                                        <p:cTn id="107" dur="500"/>
                                        <p:tgtEl>
                                          <p:spTgt spid="19"/>
                                        </p:tgtEl>
                                      </p:cBhvr>
                                    </p:animEffect>
                                    <p:set>
                                      <p:cBhvr>
                                        <p:cTn id="108"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19" grpId="2"/>
      <p:bldP spid="5" grpId="0"/>
      <p:bldP spid="5" grpId="1"/>
      <p:bldP spid="4" grpId="0"/>
      <p:bldP spid="4" grpId="1"/>
      <p:bldP spid="12" grpId="0"/>
      <p:bldP spid="12" grpId="1"/>
      <p:bldP spid="3074" grpId="0"/>
      <p:bldP spid="3074" grpId="1"/>
      <p:bldP spid="6" grpId="0"/>
      <p:bldP spid="7" grpId="0"/>
      <p:bldP spid="8" grpId="0"/>
      <p:bldP spid="9" grpId="0"/>
      <p:bldP spid="10" grpId="0"/>
      <p:bldP spid="11" grpId="0"/>
      <p:bldP spid="11" grpId="1"/>
      <p:bldP spid="13" grpId="0"/>
      <p:bldP spid="15" grpId="0"/>
      <p:bldP spid="16" grpId="0"/>
      <p:bldP spid="17" grpId="0"/>
      <p:bldP spid="18" grpId="0"/>
      <p:bldP spid="20" grpId="0"/>
      <p:bldP spid="20" grpId="1"/>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938681"/>
          </a:xfrm>
          <a:prstGeom prst="rect">
            <a:avLst/>
          </a:prstGeom>
        </p:spPr>
      </p:pic>
      <p:sp>
        <p:nvSpPr>
          <p:cNvPr id="6" name="Title 1">
            <a:extLst>
              <a:ext uri="{FF2B5EF4-FFF2-40B4-BE49-F238E27FC236}">
                <a16:creationId xmlns:a16="http://schemas.microsoft.com/office/drawing/2014/main" id="{FB9A8BA6-959A-4C08-8F38-D7052A2D0151}"/>
              </a:ext>
            </a:extLst>
          </p:cNvPr>
          <p:cNvSpPr txBox="1">
            <a:spLocks/>
          </p:cNvSpPr>
          <p:nvPr/>
        </p:nvSpPr>
        <p:spPr>
          <a:xfrm>
            <a:off x="902368" y="3845218"/>
            <a:ext cx="6954253"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as upon us at the beginning</a:t>
            </a:r>
          </a:p>
        </p:txBody>
      </p:sp>
      <p:sp>
        <p:nvSpPr>
          <p:cNvPr id="3074" name="Rectangle 2"/>
          <p:cNvSpPr>
            <a:spLocks noGrp="1" noChangeArrowheads="1"/>
          </p:cNvSpPr>
          <p:nvPr>
            <p:ph type="title"/>
          </p:nvPr>
        </p:nvSpPr>
        <p:spPr>
          <a:xfrm>
            <a:off x="687775" y="2362200"/>
            <a:ext cx="7768449" cy="287026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as I began to speak,               the Holy Spirit fell upon them,        as upon us at the beginning."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11:15</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1779526" y="3085882"/>
            <a:ext cx="2802383" cy="81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Holy Spirit</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76822E8A-73DD-4115-A3B4-DBB57BE54507}"/>
              </a:ext>
            </a:extLst>
          </p:cNvPr>
          <p:cNvSpPr txBox="1">
            <a:spLocks noChangeArrowheads="1"/>
          </p:cNvSpPr>
          <p:nvPr/>
        </p:nvSpPr>
        <p:spPr bwMode="auto">
          <a:xfrm>
            <a:off x="902743" y="3793252"/>
            <a:ext cx="6945857" cy="740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as upon us at the beginning</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hidden="1"/>
          <p:cNvSpPr txBox="1">
            <a:spLocks noChangeArrowheads="1"/>
          </p:cNvSpPr>
          <p:nvPr/>
        </p:nvSpPr>
        <p:spPr bwMode="auto">
          <a:xfrm>
            <a:off x="5962650" y="2508628"/>
            <a:ext cx="253800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Holy Spirit</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657F23C1-A4FA-4856-9E56-1DA55A9A2F36}"/>
              </a:ext>
            </a:extLst>
          </p:cNvPr>
          <p:cNvSpPr txBox="1">
            <a:spLocks noChangeArrowheads="1"/>
          </p:cNvSpPr>
          <p:nvPr/>
        </p:nvSpPr>
        <p:spPr bwMode="auto">
          <a:xfrm>
            <a:off x="4712676" y="5168163"/>
            <a:ext cx="35052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Gungsuh" panose="02030600000101010101" pitchFamily="18" charset="-127"/>
                <a:ea typeface="Gungsuh" panose="02030600000101010101" pitchFamily="18" charset="-127"/>
              </a:rPr>
              <a:t>Pentecost</a:t>
            </a:r>
            <a:endParaRPr kumimoji="0" lang="en-US" altLang="en-US"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Gungsuh" panose="02030600000101010101" pitchFamily="18" charset="-127"/>
              <a:ea typeface="Gungsuh" panose="02030600000101010101" pitchFamily="18" charset="-127"/>
            </a:endParaRPr>
          </a:p>
        </p:txBody>
      </p:sp>
      <p:sp>
        <p:nvSpPr>
          <p:cNvPr id="3" name="Arrow: Down 2">
            <a:extLst>
              <a:ext uri="{FF2B5EF4-FFF2-40B4-BE49-F238E27FC236}">
                <a16:creationId xmlns:a16="http://schemas.microsoft.com/office/drawing/2014/main" id="{61535C04-0890-42AD-A2C8-DD163F84E338}"/>
              </a:ext>
            </a:extLst>
          </p:cNvPr>
          <p:cNvSpPr/>
          <p:nvPr/>
        </p:nvSpPr>
        <p:spPr>
          <a:xfrm>
            <a:off x="6283569" y="4560277"/>
            <a:ext cx="445477" cy="738554"/>
          </a:xfrm>
          <a:prstGeom prst="downArrow">
            <a:avLst>
              <a:gd name="adj1" fmla="val 45918"/>
              <a:gd name="adj2" fmla="val 60204"/>
            </a:avLst>
          </a:prstGeom>
          <a:solidFill>
            <a:schemeClr val="bg1"/>
          </a:solidFill>
          <a:ln>
            <a:solidFill>
              <a:schemeClr val="tx1"/>
            </a:solidFill>
          </a:ln>
          <a:scene3d>
            <a:camera prst="orthographicFront"/>
            <a:lightRig rig="threePt" dir="t"/>
          </a:scene3d>
          <a:sp3d>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79548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par>
                          <p:cTn id="8" fill="hold">
                            <p:stCondLst>
                              <p:cond delay="500"/>
                            </p:stCondLst>
                            <p:childTnLst>
                              <p:par>
                                <p:cTn id="9" presetID="10" presetClass="exit" presetSubtype="0" fill="hold" grpId="4"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750"/>
                                        <p:tgtEl>
                                          <p:spTgt spid="6"/>
                                        </p:tgtEl>
                                      </p:cBhvr>
                                    </p:animEffect>
                                  </p:childTnLst>
                                </p:cTn>
                              </p:par>
                              <p:par>
                                <p:cTn id="17" presetID="18" presetClass="emph" presetSubtype="0" fill="hold" grpId="1" nodeType="withEffect">
                                  <p:stCondLst>
                                    <p:cond delay="0"/>
                                  </p:stCondLst>
                                  <p:childTnLst>
                                    <p:set>
                                      <p:cBhvr override="childStyle">
                                        <p:cTn id="18" dur="750" fill="hold"/>
                                        <p:tgtEl>
                                          <p:spTgt spid="6"/>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75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up)">
                                      <p:cBhvr>
                                        <p:cTn id="26" dur="500"/>
                                        <p:tgtEl>
                                          <p:spTgt spid="3"/>
                                        </p:tgtEl>
                                      </p:cBhvr>
                                    </p:animEffect>
                                  </p:childTnLst>
                                </p:cTn>
                              </p:par>
                              <p:par>
                                <p:cTn id="27" presetID="17" presetClass="entr" presetSubtype="10" fill="hold" grpId="1" nodeType="withEffect">
                                  <p:stCondLst>
                                    <p:cond delay="25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ppt_w</p:attrName>
                                        </p:attrNameLst>
                                      </p:cBhvr>
                                      <p:tavLst>
                                        <p:tav tm="0">
                                          <p:val>
                                            <p:fltVal val="0"/>
                                          </p:val>
                                        </p:tav>
                                        <p:tav tm="100000">
                                          <p:val>
                                            <p:strVal val="#ppt_w"/>
                                          </p:val>
                                        </p:tav>
                                      </p:tavLst>
                                    </p:anim>
                                    <p:anim calcmode="lin" valueType="num">
                                      <p:cBhvr>
                                        <p:cTn id="30" dur="1000" fill="hold"/>
                                        <p:tgtEl>
                                          <p:spTgt spid="8"/>
                                        </p:tgtEl>
                                        <p:attrNameLst>
                                          <p:attrName>ppt_h</p:attrName>
                                        </p:attrNameLst>
                                      </p:cBhvr>
                                      <p:tavLst>
                                        <p:tav tm="0">
                                          <p:val>
                                            <p:strVal val="#ppt_h"/>
                                          </p:val>
                                        </p:tav>
                                        <p:tav tm="100000">
                                          <p:val>
                                            <p:strVal val="#ppt_h"/>
                                          </p:val>
                                        </p:tav>
                                      </p:tavLst>
                                    </p:anim>
                                  </p:childTnLst>
                                </p:cTn>
                              </p:par>
                              <p:par>
                                <p:cTn id="31" presetID="47" presetClass="entr" presetSubtype="0" fill="hold" grpId="0" nodeType="withEffect">
                                  <p:stCondLst>
                                    <p:cond delay="25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1"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250"/>
                                        <p:tgtEl>
                                          <p:spTgt spid="4"/>
                                        </p:tgtEl>
                                      </p:cBhvr>
                                    </p:animEffect>
                                  </p:childTnLst>
                                </p:cTn>
                              </p:par>
                              <p:par>
                                <p:cTn id="41" presetID="6" presetClass="emph" presetSubtype="0" fill="hold" grpId="3" nodeType="withEffect">
                                  <p:stCondLst>
                                    <p:cond delay="0"/>
                                  </p:stCondLst>
                                  <p:childTnLst>
                                    <p:animScale>
                                      <p:cBhvr>
                                        <p:cTn id="42" dur="2000" fill="hold"/>
                                        <p:tgtEl>
                                          <p:spTgt spid="4"/>
                                        </p:tgtEl>
                                      </p:cBhvr>
                                      <p:by x="91000" y="91000"/>
                                    </p:animScale>
                                  </p:childTnLst>
                                </p:cTn>
                              </p:par>
                              <p:par>
                                <p:cTn id="43" presetID="0" presetClass="path" presetSubtype="0" accel="50000" decel="50000" fill="hold" grpId="0" nodeType="withEffect">
                                  <p:stCondLst>
                                    <p:cond delay="0"/>
                                  </p:stCondLst>
                                  <p:childTnLst>
                                    <p:animMotion origin="layout" path="M -3.05556E-6 7.40741E-7 L 0.44202 -0.08843 " pathEditMode="relative" rAng="0" ptsTypes="AA">
                                      <p:cBhvr>
                                        <p:cTn id="44" dur="2000" fill="hold"/>
                                        <p:tgtEl>
                                          <p:spTgt spid="4"/>
                                        </p:tgtEl>
                                        <p:attrNameLst>
                                          <p:attrName>ppt_x</p:attrName>
                                          <p:attrName>ppt_y</p:attrName>
                                        </p:attrNameLst>
                                      </p:cBhvr>
                                      <p:rCtr x="22101" y="-4421"/>
                                    </p:animMotion>
                                  </p:childTnLst>
                                </p:cTn>
                              </p:par>
                              <p:par>
                                <p:cTn id="45" presetID="10" presetClass="exit" presetSubtype="0" fill="hold" grpId="1" nodeType="withEffect">
                                  <p:stCondLst>
                                    <p:cond delay="0"/>
                                  </p:stCondLst>
                                  <p:childTnLst>
                                    <p:animEffect transition="out" filter="fade">
                                      <p:cBhvr>
                                        <p:cTn id="46" dur="1250"/>
                                        <p:tgtEl>
                                          <p:spTgt spid="3074"/>
                                        </p:tgtEl>
                                      </p:cBhvr>
                                    </p:animEffect>
                                    <p:set>
                                      <p:cBhvr>
                                        <p:cTn id="47" dur="1" fill="hold">
                                          <p:stCondLst>
                                            <p:cond delay="1249"/>
                                          </p:stCondLst>
                                        </p:cTn>
                                        <p:tgtEl>
                                          <p:spTgt spid="3074"/>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600"/>
                                        <p:tgtEl>
                                          <p:spTgt spid="7"/>
                                        </p:tgtEl>
                                      </p:cBhvr>
                                    </p:animEffect>
                                    <p:set>
                                      <p:cBhvr>
                                        <p:cTn id="50" dur="1" fill="hold">
                                          <p:stCondLst>
                                            <p:cond delay="599"/>
                                          </p:stCondLst>
                                        </p:cTn>
                                        <p:tgtEl>
                                          <p:spTgt spid="7"/>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600"/>
                                        <p:tgtEl>
                                          <p:spTgt spid="6"/>
                                        </p:tgtEl>
                                      </p:cBhvr>
                                    </p:animEffect>
                                    <p:set>
                                      <p:cBhvr>
                                        <p:cTn id="53" dur="1" fill="hold">
                                          <p:stCondLst>
                                            <p:cond delay="599"/>
                                          </p:stCondLst>
                                        </p:cTn>
                                        <p:tgtEl>
                                          <p:spTgt spid="6"/>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3"/>
                                        </p:tgtEl>
                                      </p:cBhvr>
                                    </p:animEffect>
                                    <p:set>
                                      <p:cBhvr>
                                        <p:cTn id="56" dur="1" fill="hold">
                                          <p:stCondLst>
                                            <p:cond delay="499"/>
                                          </p:stCondLst>
                                        </p:cTn>
                                        <p:tgtEl>
                                          <p:spTgt spid="3"/>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500"/>
                                        <p:tgtEl>
                                          <p:spTgt spid="8"/>
                                        </p:tgtEl>
                                      </p:cBhvr>
                                    </p:animEffect>
                                    <p:set>
                                      <p:cBhvr>
                                        <p:cTn id="5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4" grpId="0"/>
      <p:bldP spid="4" grpId="1"/>
      <p:bldP spid="4" grpId="3"/>
      <p:bldP spid="4" grpId="4"/>
      <p:bldP spid="7" grpId="0"/>
      <p:bldP spid="7" grpId="1"/>
      <p:bldP spid="8" grpId="0"/>
      <p:bldP spid="8" grpId="1"/>
      <p:bldP spid="8" grpId="2"/>
      <p:bldP spid="3" grpId="0" animBg="1"/>
      <p:bldP spid="3"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Title 1"/>
          <p:cNvSpPr txBox="1">
            <a:spLocks/>
          </p:cNvSpPr>
          <p:nvPr/>
        </p:nvSpPr>
        <p:spPr>
          <a:xfrm>
            <a:off x="7160612" y="5642268"/>
            <a:ext cx="1307939" cy="63105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FF0000"/>
                  </a:solidFill>
                  <a:prstDash val="solid"/>
                </a:ln>
                <a:solidFill>
                  <a:schemeClr val="bg1"/>
                </a:solidFill>
                <a:effectLst>
                  <a:outerShdw blurRad="63500" dir="3600000" algn="tl" rotWithShape="0">
                    <a:srgbClr val="000000">
                      <a:alpha val="70000"/>
                    </a:srgbClr>
                  </a:outerShdw>
                </a:effectLst>
                <a:latin typeface="Calibri" panose="020F0502020204030204" pitchFamily="34" charset="0"/>
              </a:rPr>
              <a:t>fire</a:t>
            </a:r>
          </a:p>
        </p:txBody>
      </p:sp>
      <p:sp>
        <p:nvSpPr>
          <p:cNvPr id="12" name="Title 1"/>
          <p:cNvSpPr txBox="1">
            <a:spLocks/>
          </p:cNvSpPr>
          <p:nvPr/>
        </p:nvSpPr>
        <p:spPr>
          <a:xfrm>
            <a:off x="1437992" y="3135702"/>
            <a:ext cx="1307939" cy="7635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FF0000"/>
                  </a:solidFill>
                  <a:prstDash val="solid"/>
                </a:ln>
                <a:solidFill>
                  <a:schemeClr val="bg1"/>
                </a:solidFill>
                <a:effectLst>
                  <a:outerShdw blurRad="63500" dir="3600000" algn="tl" rotWithShape="0">
                    <a:srgbClr val="000000">
                      <a:alpha val="70000"/>
                    </a:srgbClr>
                  </a:outerShdw>
                </a:effectLst>
                <a:latin typeface="Calibri" panose="020F0502020204030204" pitchFamily="34" charset="0"/>
              </a:rPr>
              <a:t>fire</a:t>
            </a:r>
          </a:p>
        </p:txBody>
      </p:sp>
      <p:sp>
        <p:nvSpPr>
          <p:cNvPr id="3074" name="Rectangle 2"/>
          <p:cNvSpPr>
            <a:spLocks noGrp="1" noChangeArrowheads="1"/>
          </p:cNvSpPr>
          <p:nvPr>
            <p:ph type="title"/>
          </p:nvPr>
        </p:nvSpPr>
        <p:spPr>
          <a:xfrm>
            <a:off x="335666" y="162045"/>
            <a:ext cx="8466881" cy="6553200"/>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indeed baptize you with water unto repentance, but He who is coming after me is mightier than I, whose sandals I am not worthy to carry. He will baptize you with the Holy Spirit and fire. His winnowing fan is in His hand, and He will thoroughly clean out His threshing floor, and gather His wheat into the barn; but He will burn up the chaff with unquenchable fire."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Matthew 3:11-12</a:t>
            </a:r>
          </a:p>
        </p:txBody>
      </p:sp>
      <p:sp>
        <p:nvSpPr>
          <p:cNvPr id="4" name="Rectangle 2"/>
          <p:cNvSpPr txBox="1">
            <a:spLocks noChangeArrowheads="1"/>
          </p:cNvSpPr>
          <p:nvPr/>
        </p:nvSpPr>
        <p:spPr bwMode="auto">
          <a:xfrm>
            <a:off x="5962650" y="2508628"/>
            <a:ext cx="253800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Holy Spirit</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7094220" y="5560438"/>
            <a:ext cx="144072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fire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1528354" y="3122038"/>
            <a:ext cx="112721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fire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1798320" y="5558533"/>
            <a:ext cx="162360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chaff</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E82D40C5-4C03-43B4-AA05-5ED39DF18513}"/>
              </a:ext>
            </a:extLst>
          </p:cNvPr>
          <p:cNvSpPr txBox="1">
            <a:spLocks noChangeArrowheads="1"/>
          </p:cNvSpPr>
          <p:nvPr/>
        </p:nvSpPr>
        <p:spPr bwMode="auto">
          <a:xfrm>
            <a:off x="7297449" y="5568204"/>
            <a:ext cx="1037758" cy="752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000" b="1" spc="50" dirty="0">
                <a:ln w="11430"/>
                <a:gradFill>
                  <a:gsLst>
                    <a:gs pos="0">
                      <a:srgbClr val="FFF200"/>
                    </a:gs>
                    <a:gs pos="45000">
                      <a:srgbClr val="FF7A00"/>
                    </a:gs>
                    <a:gs pos="70000">
                      <a:srgbClr val="FF0300"/>
                    </a:gs>
                    <a:gs pos="100000">
                      <a:srgbClr val="4D0808"/>
                    </a:gs>
                  </a:gsLst>
                  <a:lin ang="5400000" scaled="0"/>
                </a:gradFill>
                <a:effectLst>
                  <a:glow rad="889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fire</a:t>
            </a:r>
          </a:p>
        </p:txBody>
      </p:sp>
      <p:sp>
        <p:nvSpPr>
          <p:cNvPr id="14" name="Rectangle 2">
            <a:extLst>
              <a:ext uri="{FF2B5EF4-FFF2-40B4-BE49-F238E27FC236}">
                <a16:creationId xmlns:a16="http://schemas.microsoft.com/office/drawing/2014/main" id="{D80E38E7-1FFE-4192-A00A-2103ADCAA9FD}"/>
              </a:ext>
            </a:extLst>
          </p:cNvPr>
          <p:cNvSpPr txBox="1">
            <a:spLocks noChangeArrowheads="1"/>
          </p:cNvSpPr>
          <p:nvPr/>
        </p:nvSpPr>
        <p:spPr bwMode="auto">
          <a:xfrm>
            <a:off x="1576587" y="3118081"/>
            <a:ext cx="1042976" cy="771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000" b="1" spc="50" dirty="0">
                <a:ln w="11430"/>
                <a:gradFill>
                  <a:gsLst>
                    <a:gs pos="0">
                      <a:srgbClr val="FFF200"/>
                    </a:gs>
                    <a:gs pos="45000">
                      <a:srgbClr val="FF7A00"/>
                    </a:gs>
                    <a:gs pos="70000">
                      <a:srgbClr val="FF0300"/>
                    </a:gs>
                    <a:gs pos="100000">
                      <a:srgbClr val="4D0808"/>
                    </a:gs>
                  </a:gsLst>
                  <a:lin ang="5400000" scaled="0"/>
                </a:gradFill>
                <a:effectLst>
                  <a:glow rad="889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fire</a:t>
            </a:r>
          </a:p>
        </p:txBody>
      </p:sp>
      <p:sp>
        <p:nvSpPr>
          <p:cNvPr id="11" name="Title 1"/>
          <p:cNvSpPr txBox="1">
            <a:spLocks/>
          </p:cNvSpPr>
          <p:nvPr/>
        </p:nvSpPr>
        <p:spPr>
          <a:xfrm>
            <a:off x="6315457" y="5393111"/>
            <a:ext cx="2621280"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gradFill>
                  <a:gsLst>
                    <a:gs pos="0">
                      <a:srgbClr val="FFF200"/>
                    </a:gs>
                    <a:gs pos="45000">
                      <a:srgbClr val="FF7A00"/>
                    </a:gs>
                    <a:gs pos="70000">
                      <a:srgbClr val="FF0300"/>
                    </a:gs>
                    <a:gs pos="100000">
                      <a:srgbClr val="4D0808"/>
                    </a:gs>
                  </a:gsLst>
                  <a:lin ang="5400000" scaled="0"/>
                </a:gradFill>
                <a:effectLst>
                  <a:glow rad="63500">
                    <a:srgbClr val="9966FF"/>
                  </a:glow>
                  <a:outerShdw blurRad="50800" algn="tl" rotWithShape="0">
                    <a:srgbClr val="000000"/>
                  </a:outerShdw>
                </a:effectLst>
                <a:latin typeface="Calibri" panose="020F0502020204030204" pitchFamily="34" charset="0"/>
              </a:rPr>
              <a:t>judgment</a:t>
            </a:r>
          </a:p>
        </p:txBody>
      </p:sp>
      <p:sp>
        <p:nvSpPr>
          <p:cNvPr id="10" name="Title 1"/>
          <p:cNvSpPr txBox="1">
            <a:spLocks/>
          </p:cNvSpPr>
          <p:nvPr/>
        </p:nvSpPr>
        <p:spPr>
          <a:xfrm>
            <a:off x="1054983" y="3024135"/>
            <a:ext cx="1993018" cy="911506"/>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gradFill>
                  <a:gsLst>
                    <a:gs pos="0">
                      <a:srgbClr val="FFF200"/>
                    </a:gs>
                    <a:gs pos="45000">
                      <a:srgbClr val="FF7A00"/>
                    </a:gs>
                    <a:gs pos="70000">
                      <a:srgbClr val="FF0300"/>
                    </a:gs>
                    <a:gs pos="100000">
                      <a:srgbClr val="4D0808"/>
                    </a:gs>
                  </a:gsLst>
                  <a:lin ang="5400000" scaled="0"/>
                </a:gradFill>
                <a:effectLst>
                  <a:glow rad="63500">
                    <a:srgbClr val="9966FF"/>
                  </a:glow>
                  <a:outerShdw blurRad="50800" algn="tl" rotWithShape="0">
                    <a:srgbClr val="000000"/>
                  </a:outerShdw>
                </a:effectLst>
                <a:latin typeface="Calibri" panose="020F0502020204030204" pitchFamily="34" charset="0"/>
              </a:rPr>
              <a:t>truth</a:t>
            </a:r>
          </a:p>
        </p:txBody>
      </p:sp>
      <p:sp>
        <p:nvSpPr>
          <p:cNvPr id="16" name="Rectangle 2">
            <a:extLst>
              <a:ext uri="{FF2B5EF4-FFF2-40B4-BE49-F238E27FC236}">
                <a16:creationId xmlns:a16="http://schemas.microsoft.com/office/drawing/2014/main" id="{8764667D-5DDD-48D2-AC76-F2A1F829EBA5}"/>
              </a:ext>
            </a:extLst>
          </p:cNvPr>
          <p:cNvSpPr txBox="1">
            <a:spLocks noChangeArrowheads="1"/>
          </p:cNvSpPr>
          <p:nvPr/>
        </p:nvSpPr>
        <p:spPr bwMode="auto">
          <a:xfrm>
            <a:off x="1854199" y="5570555"/>
            <a:ext cx="1549553" cy="734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9525" cmpd="sng">
                  <a:solidFill>
                    <a:schemeClr val="bg1"/>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husk</a:t>
            </a:r>
            <a:endParaRPr kumimoji="0" lang="en-US" altLang="en-US" sz="4000" b="1" i="1" u="none" strike="noStrike" kern="0" cap="none" spc="0" normalizeH="0" baseline="0" noProof="0" dirty="0">
              <a:ln w="9525" cmpd="sng">
                <a:solidFill>
                  <a:schemeClr val="bg1"/>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F9563BAD-0550-493A-8AB2-A3EB635A09CE}"/>
              </a:ext>
            </a:extLst>
          </p:cNvPr>
          <p:cNvSpPr txBox="1">
            <a:spLocks noChangeArrowheads="1"/>
          </p:cNvSpPr>
          <p:nvPr/>
        </p:nvSpPr>
        <p:spPr bwMode="auto">
          <a:xfrm>
            <a:off x="939799" y="5570555"/>
            <a:ext cx="2540001" cy="730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9525" cmpd="sng">
                  <a:solidFill>
                    <a:schemeClr val="bg1"/>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worthless</a:t>
            </a:r>
            <a:endParaRPr kumimoji="0" lang="en-US" altLang="en-US" sz="4000" b="1" i="1" u="none" strike="noStrike" kern="0" cap="none" spc="0" normalizeH="0" baseline="0" noProof="0" dirty="0">
              <a:ln w="9525" cmpd="sng">
                <a:solidFill>
                  <a:schemeClr val="bg1"/>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hidden="1"/>
          <p:cNvSpPr txBox="1">
            <a:spLocks noChangeArrowheads="1"/>
          </p:cNvSpPr>
          <p:nvPr/>
        </p:nvSpPr>
        <p:spPr bwMode="auto">
          <a:xfrm>
            <a:off x="5000648" y="3084106"/>
            <a:ext cx="170695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chaff</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8" name="Rectangle 2" hidden="1"/>
          <p:cNvSpPr txBox="1">
            <a:spLocks noChangeArrowheads="1"/>
          </p:cNvSpPr>
          <p:nvPr/>
        </p:nvSpPr>
        <p:spPr bwMode="auto">
          <a:xfrm>
            <a:off x="5004435" y="3078223"/>
            <a:ext cx="172647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tares</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0117801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2.77778E-6 1.11111E-6 L -0.04583 -0.32708 " pathEditMode="relative" rAng="0" ptsTypes="AA">
                                      <p:cBhvr>
                                        <p:cTn id="10" dur="1000" spd="-100000" fill="hold"/>
                                        <p:tgtEl>
                                          <p:spTgt spid="3074"/>
                                        </p:tgtEl>
                                        <p:attrNameLst>
                                          <p:attrName>ppt_x</p:attrName>
                                          <p:attrName>ppt_y</p:attrName>
                                        </p:attrNameLst>
                                      </p:cBhvr>
                                      <p:rCtr x="-2292" y="-16366"/>
                                    </p:animMotion>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par>
                                <p:cTn id="20" presetID="18" presetClass="emph" presetSubtype="0" fill="hold" grpId="1" nodeType="withEffect">
                                  <p:stCondLst>
                                    <p:cond delay="0"/>
                                  </p:stCondLst>
                                  <p:childTnLst>
                                    <p:set>
                                      <p:cBhvr override="childStyle">
                                        <p:cTn id="21" dur="500" fill="hold"/>
                                        <p:tgtEl>
                                          <p:spTgt spid="12"/>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right)">
                                      <p:cBhvr>
                                        <p:cTn id="27" dur="500"/>
                                        <p:tgtEl>
                                          <p:spTgt spid="13"/>
                                        </p:tgtEl>
                                      </p:cBhvr>
                                    </p:animEffect>
                                  </p:childTnLst>
                                </p:cTn>
                              </p:par>
                              <p:par>
                                <p:cTn id="28" presetID="18" presetClass="emph" presetSubtype="0" fill="hold" grpId="1" nodeType="withEffect">
                                  <p:stCondLst>
                                    <p:cond delay="0"/>
                                  </p:stCondLst>
                                  <p:childTnLst>
                                    <p:set>
                                      <p:cBhvr override="childStyle">
                                        <p:cTn id="29" dur="500" fill="hold"/>
                                        <p:tgtEl>
                                          <p:spTgt spid="13"/>
                                        </p:tgtEl>
                                        <p:attrNameLst>
                                          <p:attrName>style.textDecorationUnderline</p:attrName>
                                        </p:attrNameLst>
                                      </p:cBhvr>
                                      <p:to>
                                        <p:strVal val="true"/>
                                      </p:to>
                                    </p:set>
                                  </p:childTnLst>
                                </p:cTn>
                              </p:par>
                              <p:par>
                                <p:cTn id="30" presetID="22" presetClass="entr" presetSubtype="2"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righ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childTnLst>
                                </p:cTn>
                              </p:par>
                              <p:par>
                                <p:cTn id="39" presetID="10" presetClass="exit" presetSubtype="0" fill="hold" grpId="2" nodeType="withEffect">
                                  <p:stCondLst>
                                    <p:cond delay="0"/>
                                  </p:stCondLst>
                                  <p:childTnLst>
                                    <p:animEffect transition="out" filter="fade">
                                      <p:cBhvr>
                                        <p:cTn id="40" dur="500"/>
                                        <p:tgtEl>
                                          <p:spTgt spid="12"/>
                                        </p:tgtEl>
                                      </p:cBhvr>
                                    </p:animEffect>
                                    <p:set>
                                      <p:cBhvr>
                                        <p:cTn id="41" dur="1" fill="hold">
                                          <p:stCondLst>
                                            <p:cond delay="499"/>
                                          </p:stCondLst>
                                        </p:cTn>
                                        <p:tgtEl>
                                          <p:spTgt spid="12"/>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14"/>
                                        </p:tgtEl>
                                      </p:cBhvr>
                                    </p:animEffect>
                                    <p:set>
                                      <p:cBhvr>
                                        <p:cTn id="44" dur="1" fill="hold">
                                          <p:stCondLst>
                                            <p:cond delay="499"/>
                                          </p:stCondLst>
                                        </p:cTn>
                                        <p:tgtEl>
                                          <p:spTgt spid="1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grpId="0" nodeType="clickEffect">
                                  <p:stCondLst>
                                    <p:cond delay="250"/>
                                  </p:stCondLst>
                                  <p:childTnLst>
                                    <p:set>
                                      <p:cBhvr>
                                        <p:cTn id="54" dur="1" fill="hold">
                                          <p:stCondLst>
                                            <p:cond delay="0"/>
                                          </p:stCondLst>
                                        </p:cTn>
                                        <p:tgtEl>
                                          <p:spTgt spid="17"/>
                                        </p:tgtEl>
                                        <p:attrNameLst>
                                          <p:attrName>style.visibility</p:attrName>
                                        </p:attrNameLst>
                                      </p:cBhvr>
                                      <p:to>
                                        <p:strVal val="visible"/>
                                      </p:to>
                                    </p:set>
                                    <p:anim calcmode="lin" valueType="num">
                                      <p:cBhvr>
                                        <p:cTn id="55" dur="500" fill="hold"/>
                                        <p:tgtEl>
                                          <p:spTgt spid="17"/>
                                        </p:tgtEl>
                                        <p:attrNameLst>
                                          <p:attrName>ppt_w</p:attrName>
                                        </p:attrNameLst>
                                      </p:cBhvr>
                                      <p:tavLst>
                                        <p:tav tm="0">
                                          <p:val>
                                            <p:fltVal val="0"/>
                                          </p:val>
                                        </p:tav>
                                        <p:tav tm="100000">
                                          <p:val>
                                            <p:strVal val="#ppt_w"/>
                                          </p:val>
                                        </p:tav>
                                      </p:tavLst>
                                    </p:anim>
                                    <p:anim calcmode="lin" valueType="num">
                                      <p:cBhvr>
                                        <p:cTn id="56" dur="500" fill="hold"/>
                                        <p:tgtEl>
                                          <p:spTgt spid="17"/>
                                        </p:tgtEl>
                                        <p:attrNameLst>
                                          <p:attrName>ppt_h</p:attrName>
                                        </p:attrNameLst>
                                      </p:cBhvr>
                                      <p:tavLst>
                                        <p:tav tm="0">
                                          <p:val>
                                            <p:fltVal val="0"/>
                                          </p:val>
                                        </p:tav>
                                        <p:tav tm="100000">
                                          <p:val>
                                            <p:strVal val="#ppt_h"/>
                                          </p:val>
                                        </p:tav>
                                      </p:tavLst>
                                    </p:anim>
                                  </p:childTnLst>
                                </p:cTn>
                              </p:par>
                              <p:par>
                                <p:cTn id="57" presetID="23" presetClass="exit" presetSubtype="32" fill="hold" grpId="1" nodeType="withEffect">
                                  <p:stCondLst>
                                    <p:cond delay="0"/>
                                  </p:stCondLst>
                                  <p:childTnLst>
                                    <p:anim calcmode="lin" valueType="num">
                                      <p:cBhvr>
                                        <p:cTn id="58" dur="500"/>
                                        <p:tgtEl>
                                          <p:spTgt spid="16"/>
                                        </p:tgtEl>
                                        <p:attrNameLst>
                                          <p:attrName>ppt_w</p:attrName>
                                        </p:attrNameLst>
                                      </p:cBhvr>
                                      <p:tavLst>
                                        <p:tav tm="0">
                                          <p:val>
                                            <p:strVal val="ppt_w"/>
                                          </p:val>
                                        </p:tav>
                                        <p:tav tm="100000">
                                          <p:val>
                                            <p:fltVal val="0"/>
                                          </p:val>
                                        </p:tav>
                                      </p:tavLst>
                                    </p:anim>
                                    <p:anim calcmode="lin" valueType="num">
                                      <p:cBhvr>
                                        <p:cTn id="59" dur="500"/>
                                        <p:tgtEl>
                                          <p:spTgt spid="16"/>
                                        </p:tgtEl>
                                        <p:attrNameLst>
                                          <p:attrName>ppt_h</p:attrName>
                                        </p:attrNameLst>
                                      </p:cBhvr>
                                      <p:tavLst>
                                        <p:tav tm="0">
                                          <p:val>
                                            <p:strVal val="ppt_h"/>
                                          </p:val>
                                        </p:tav>
                                        <p:tav tm="100000">
                                          <p:val>
                                            <p:fltVal val="0"/>
                                          </p:val>
                                        </p:tav>
                                      </p:tavLst>
                                    </p:anim>
                                    <p:set>
                                      <p:cBhvr>
                                        <p:cTn id="60" dur="1" fill="hold">
                                          <p:stCondLst>
                                            <p:cond delay="499"/>
                                          </p:stCondLst>
                                        </p:cTn>
                                        <p:tgtEl>
                                          <p:spTgt spid="16"/>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3" presetClass="entr" presetSubtype="16"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 calcmode="lin" valueType="num">
                                      <p:cBhvr>
                                        <p:cTn id="65" dur="500" fill="hold"/>
                                        <p:tgtEl>
                                          <p:spTgt spid="11"/>
                                        </p:tgtEl>
                                        <p:attrNameLst>
                                          <p:attrName>ppt_w</p:attrName>
                                        </p:attrNameLst>
                                      </p:cBhvr>
                                      <p:tavLst>
                                        <p:tav tm="0">
                                          <p:val>
                                            <p:fltVal val="0"/>
                                          </p:val>
                                        </p:tav>
                                        <p:tav tm="100000">
                                          <p:val>
                                            <p:strVal val="#ppt_w"/>
                                          </p:val>
                                        </p:tav>
                                      </p:tavLst>
                                    </p:anim>
                                    <p:anim calcmode="lin" valueType="num">
                                      <p:cBhvr>
                                        <p:cTn id="66" dur="500" fill="hold"/>
                                        <p:tgtEl>
                                          <p:spTgt spid="11"/>
                                        </p:tgtEl>
                                        <p:attrNameLst>
                                          <p:attrName>ppt_h</p:attrName>
                                        </p:attrNameLst>
                                      </p:cBhvr>
                                      <p:tavLst>
                                        <p:tav tm="0">
                                          <p:val>
                                            <p:fltVal val="0"/>
                                          </p:val>
                                        </p:tav>
                                        <p:tav tm="100000">
                                          <p:val>
                                            <p:strVal val="#ppt_h"/>
                                          </p:val>
                                        </p:tav>
                                      </p:tavLst>
                                    </p:anim>
                                  </p:childTnLst>
                                </p:cTn>
                              </p:par>
                              <p:par>
                                <p:cTn id="67" presetID="10" presetClass="exit" presetSubtype="0" fill="hold" grpId="2" nodeType="withEffect">
                                  <p:stCondLst>
                                    <p:cond delay="0"/>
                                  </p:stCondLst>
                                  <p:childTnLst>
                                    <p:animEffect transition="out" filter="fade">
                                      <p:cBhvr>
                                        <p:cTn id="68" dur="500"/>
                                        <p:tgtEl>
                                          <p:spTgt spid="13"/>
                                        </p:tgtEl>
                                      </p:cBhvr>
                                    </p:animEffect>
                                    <p:set>
                                      <p:cBhvr>
                                        <p:cTn id="69" dur="1" fill="hold">
                                          <p:stCondLst>
                                            <p:cond delay="499"/>
                                          </p:stCondLst>
                                        </p:cTn>
                                        <p:tgtEl>
                                          <p:spTgt spid="13"/>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5"/>
                                        </p:tgtEl>
                                      </p:cBhvr>
                                    </p:animEffect>
                                    <p:set>
                                      <p:cBhvr>
                                        <p:cTn id="72" dur="1" fill="hold">
                                          <p:stCondLst>
                                            <p:cond delay="499"/>
                                          </p:stCondLst>
                                        </p:cTn>
                                        <p:tgtEl>
                                          <p:spTgt spid="15"/>
                                        </p:tgtEl>
                                        <p:attrNameLst>
                                          <p:attrName>style.visibility</p:attrName>
                                        </p:attrNameLst>
                                      </p:cBhvr>
                                      <p:to>
                                        <p:strVal val="hidden"/>
                                      </p:to>
                                    </p:set>
                                  </p:childTnLst>
                                </p:cTn>
                              </p:par>
                              <p:par>
                                <p:cTn id="73" presetID="23" presetClass="exit" presetSubtype="32" fill="hold" grpId="1" nodeType="withEffect">
                                  <p:stCondLst>
                                    <p:cond delay="0"/>
                                  </p:stCondLst>
                                  <p:childTnLst>
                                    <p:anim calcmode="lin" valueType="num">
                                      <p:cBhvr>
                                        <p:cTn id="74" dur="500"/>
                                        <p:tgtEl>
                                          <p:spTgt spid="17"/>
                                        </p:tgtEl>
                                        <p:attrNameLst>
                                          <p:attrName>ppt_w</p:attrName>
                                        </p:attrNameLst>
                                      </p:cBhvr>
                                      <p:tavLst>
                                        <p:tav tm="0">
                                          <p:val>
                                            <p:strVal val="ppt_w"/>
                                          </p:val>
                                        </p:tav>
                                        <p:tav tm="100000">
                                          <p:val>
                                            <p:fltVal val="0"/>
                                          </p:val>
                                        </p:tav>
                                      </p:tavLst>
                                    </p:anim>
                                    <p:anim calcmode="lin" valueType="num">
                                      <p:cBhvr>
                                        <p:cTn id="75" dur="500"/>
                                        <p:tgtEl>
                                          <p:spTgt spid="17"/>
                                        </p:tgtEl>
                                        <p:attrNameLst>
                                          <p:attrName>ppt_h</p:attrName>
                                        </p:attrNameLst>
                                      </p:cBhvr>
                                      <p:tavLst>
                                        <p:tav tm="0">
                                          <p:val>
                                            <p:strVal val="ppt_h"/>
                                          </p:val>
                                        </p:tav>
                                        <p:tav tm="100000">
                                          <p:val>
                                            <p:fltVal val="0"/>
                                          </p:val>
                                        </p:tav>
                                      </p:tavLst>
                                    </p:anim>
                                    <p:set>
                                      <p:cBhvr>
                                        <p:cTn id="76" dur="1" fill="hold">
                                          <p:stCondLst>
                                            <p:cond delay="499"/>
                                          </p:stCondLst>
                                        </p:cTn>
                                        <p:tgtEl>
                                          <p:spTgt spid="17"/>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1" nodeType="clickEffect">
                                  <p:stCondLst>
                                    <p:cond delay="250"/>
                                  </p:stCondLst>
                                  <p:childTnLst>
                                    <p:set>
                                      <p:cBhvr>
                                        <p:cTn id="80" dur="1" fill="hold">
                                          <p:stCondLst>
                                            <p:cond delay="0"/>
                                          </p:stCondLst>
                                        </p:cTn>
                                        <p:tgtEl>
                                          <p:spTgt spid="7"/>
                                        </p:tgtEl>
                                        <p:attrNameLst>
                                          <p:attrName>style.visibility</p:attrName>
                                        </p:attrNameLst>
                                      </p:cBhvr>
                                      <p:to>
                                        <p:strVal val="visible"/>
                                      </p:to>
                                    </p:set>
                                    <p:animEffect transition="in" filter="fade">
                                      <p:cBhvr>
                                        <p:cTn id="81" dur="250"/>
                                        <p:tgtEl>
                                          <p:spTgt spid="7"/>
                                        </p:tgtEl>
                                      </p:cBhvr>
                                    </p:animEffect>
                                  </p:childTnLst>
                                </p:cTn>
                              </p:par>
                              <p:par>
                                <p:cTn id="82" presetID="10" presetClass="entr" presetSubtype="0" fill="hold" grpId="0" nodeType="withEffect">
                                  <p:stCondLst>
                                    <p:cond delay="250"/>
                                  </p:stCondLst>
                                  <p:childTnLst>
                                    <p:set>
                                      <p:cBhvr>
                                        <p:cTn id="83" dur="1" fill="hold">
                                          <p:stCondLst>
                                            <p:cond delay="0"/>
                                          </p:stCondLst>
                                        </p:cTn>
                                        <p:tgtEl>
                                          <p:spTgt spid="6"/>
                                        </p:tgtEl>
                                        <p:attrNameLst>
                                          <p:attrName>style.visibility</p:attrName>
                                        </p:attrNameLst>
                                      </p:cBhvr>
                                      <p:to>
                                        <p:strVal val="visible"/>
                                      </p:to>
                                    </p:set>
                                    <p:animEffect transition="in" filter="fade">
                                      <p:cBhvr>
                                        <p:cTn id="84" dur="250"/>
                                        <p:tgtEl>
                                          <p:spTgt spid="6"/>
                                        </p:tgtEl>
                                      </p:cBhvr>
                                    </p:animEffect>
                                  </p:childTnLst>
                                </p:cTn>
                              </p:par>
                              <p:par>
                                <p:cTn id="85" presetID="10" presetClass="entr" presetSubtype="0" fill="hold" grpId="0" nodeType="withEffect">
                                  <p:stCondLst>
                                    <p:cond delay="250"/>
                                  </p:stCondLst>
                                  <p:childTnLst>
                                    <p:set>
                                      <p:cBhvr>
                                        <p:cTn id="86" dur="1" fill="hold">
                                          <p:stCondLst>
                                            <p:cond delay="0"/>
                                          </p:stCondLst>
                                        </p:cTn>
                                        <p:tgtEl>
                                          <p:spTgt spid="5"/>
                                        </p:tgtEl>
                                        <p:attrNameLst>
                                          <p:attrName>style.visibility</p:attrName>
                                        </p:attrNameLst>
                                      </p:cBhvr>
                                      <p:to>
                                        <p:strVal val="visible"/>
                                      </p:to>
                                    </p:set>
                                    <p:animEffect transition="in" filter="fade">
                                      <p:cBhvr>
                                        <p:cTn id="87" dur="250"/>
                                        <p:tgtEl>
                                          <p:spTgt spid="5"/>
                                        </p:tgtEl>
                                      </p:cBhvr>
                                    </p:animEffect>
                                  </p:childTnLst>
                                </p:cTn>
                              </p:par>
                              <p:par>
                                <p:cTn id="88" presetID="6" presetClass="emph" presetSubtype="0" fill="hold" grpId="2" nodeType="withEffect">
                                  <p:stCondLst>
                                    <p:cond delay="250"/>
                                  </p:stCondLst>
                                  <p:childTnLst>
                                    <p:animScale>
                                      <p:cBhvr>
                                        <p:cTn id="89" dur="2000" fill="hold"/>
                                        <p:tgtEl>
                                          <p:spTgt spid="7"/>
                                        </p:tgtEl>
                                      </p:cBhvr>
                                      <p:by x="109000" y="109000"/>
                                    </p:animScale>
                                  </p:childTnLst>
                                </p:cTn>
                              </p:par>
                              <p:par>
                                <p:cTn id="90" presetID="0" presetClass="path" presetSubtype="0" accel="50000" decel="50000" fill="hold" grpId="0" nodeType="withEffect">
                                  <p:stCondLst>
                                    <p:cond delay="250"/>
                                  </p:stCondLst>
                                  <p:childTnLst>
                                    <p:animMotion origin="layout" path="M 3.33333E-6 -2.22222E-6 L 0.35451 -0.35856 " pathEditMode="relative" rAng="0" ptsTypes="AA">
                                      <p:cBhvr>
                                        <p:cTn id="91" dur="2000" fill="hold"/>
                                        <p:tgtEl>
                                          <p:spTgt spid="7"/>
                                        </p:tgtEl>
                                        <p:attrNameLst>
                                          <p:attrName>ppt_x</p:attrName>
                                          <p:attrName>ppt_y</p:attrName>
                                        </p:attrNameLst>
                                      </p:cBhvr>
                                      <p:rCtr x="17726" y="-17940"/>
                                    </p:animMotion>
                                  </p:childTnLst>
                                </p:cTn>
                              </p:par>
                              <p:par>
                                <p:cTn id="92" presetID="0" presetClass="path" presetSubtype="0" accel="50000" decel="50000" fill="hold" grpId="2" nodeType="withEffect">
                                  <p:stCondLst>
                                    <p:cond delay="250"/>
                                  </p:stCondLst>
                                  <p:childTnLst>
                                    <p:animMotion origin="layout" path="M 5.55556E-7 3.7037E-7 C -0.00573 -0.04398 -0.01129 -0.0875 -0.00764 -0.13495 C -0.00399 -0.18264 0.00573 -0.24421 0.02153 -0.28681 C 0.03733 -0.3294 0.06163 -0.36551 0.08767 -0.39097 C 0.11371 -0.41644 0.14531 -0.43056 0.17743 -0.44005 C 0.20955 -0.44954 0.25 -0.45 0.28003 -0.44838 C 0.31007 -0.44676 0.33246 -0.44074 0.35729 -0.42986 C 0.38212 -0.41898 0.41198 -0.4 0.42917 -0.3831 C 0.44635 -0.3662 0.45295 -0.35255 0.46076 -0.32894 C 0.46858 -0.30556 0.47517 -0.27176 0.47587 -0.2412 C 0.47656 -0.21065 0.47135 -0.17431 0.46458 -0.14514 C 0.45781 -0.11597 0.4434 -0.08958 0.43542 -0.06597 C 0.42743 -0.04236 0.42031 -0.01667 0.41632 -0.0037 " pathEditMode="relative" rAng="0" ptsTypes="aaaaaaaaaaaaa">
                                      <p:cBhvr>
                                        <p:cTn id="93" dur="2000" fill="hold"/>
                                        <p:tgtEl>
                                          <p:spTgt spid="6"/>
                                        </p:tgtEl>
                                        <p:attrNameLst>
                                          <p:attrName>ppt_x</p:attrName>
                                          <p:attrName>ppt_y</p:attrName>
                                        </p:attrNameLst>
                                      </p:cBhvr>
                                      <p:rCtr x="23264" y="-22500"/>
                                    </p:animMotion>
                                  </p:childTnLst>
                                </p:cTn>
                              </p:par>
                              <p:par>
                                <p:cTn id="94" presetID="0" presetClass="path" presetSubtype="0" accel="50000" decel="50000" fill="hold" grpId="2" nodeType="withEffect">
                                  <p:stCondLst>
                                    <p:cond delay="250"/>
                                  </p:stCondLst>
                                  <p:childTnLst>
                                    <p:animMotion origin="layout" path="M -3.88889E-6 4.81481E-6 C -0.00086 -0.03473 -0.00086 -0.06737 -0.00382 -0.11644 C -0.00677 -0.16551 -0.00972 -0.23357 -0.01788 -0.29422 C -0.02604 -0.35487 -0.03524 -0.41991 -0.05329 -0.47987 C -0.07135 -0.53982 -0.09409 -0.60579 -0.12673 -0.65371 C -0.15937 -0.70163 -0.2059 -0.74422 -0.24948 -0.7669 C -0.29305 -0.78959 -0.34652 -0.79121 -0.38854 -0.78982 C -0.43055 -0.78843 -0.47083 -0.77709 -0.50138 -0.75834 C -0.53194 -0.73959 -0.55763 -0.70834 -0.57222 -0.67732 C -0.5868 -0.6463 -0.59114 -0.60996 -0.58871 -0.57269 C -0.58628 -0.53542 -0.57552 -0.48565 -0.55711 -0.45301 C -0.53871 -0.42038 -0.50729 -0.39445 -0.47847 -0.37639 C -0.44965 -0.3588 -0.41493 -0.35325 -0.38472 -0.34769 C -0.35451 -0.34213 -0.32673 -0.3419 -0.29757 -0.34329 C -0.2684 -0.34468 -0.22777 -0.35325 -0.20954 -0.35579 " pathEditMode="relative" rAng="0" ptsTypes="aaaaaaaaaaaaaaa">
                                      <p:cBhvr>
                                        <p:cTn id="95" dur="2000" fill="hold"/>
                                        <p:tgtEl>
                                          <p:spTgt spid="5"/>
                                        </p:tgtEl>
                                        <p:attrNameLst>
                                          <p:attrName>ppt_x</p:attrName>
                                          <p:attrName>ppt_y</p:attrName>
                                        </p:attrNameLst>
                                      </p:cBhvr>
                                      <p:rCtr x="-29566" y="-39560"/>
                                    </p:animMotion>
                                  </p:childTnLst>
                                </p:cTn>
                              </p:par>
                              <p:par>
                                <p:cTn id="96" presetID="3" presetClass="emph" presetSubtype="2" fill="hold" grpId="3" nodeType="withEffect">
                                  <p:stCondLst>
                                    <p:cond delay="250"/>
                                  </p:stCondLst>
                                  <p:childTnLst>
                                    <p:animClr clrSpc="rgb" dir="cw">
                                      <p:cBhvr override="childStyle">
                                        <p:cTn id="97" dur="2000" fill="hold"/>
                                        <p:tgtEl>
                                          <p:spTgt spid="6"/>
                                        </p:tgtEl>
                                        <p:attrNameLst>
                                          <p:attrName>style.color</p:attrName>
                                        </p:attrNameLst>
                                      </p:cBhvr>
                                      <p:to>
                                        <a:srgbClr val="FF9900"/>
                                      </p:to>
                                    </p:animClr>
                                  </p:childTnLst>
                                </p:cTn>
                              </p:par>
                              <p:par>
                                <p:cTn id="98" presetID="3" presetClass="emph" presetSubtype="2" fill="hold" grpId="3" nodeType="withEffect">
                                  <p:stCondLst>
                                    <p:cond delay="0"/>
                                  </p:stCondLst>
                                  <p:childTnLst>
                                    <p:animClr clrSpc="rgb" dir="cw">
                                      <p:cBhvr override="childStyle">
                                        <p:cTn id="99" dur="2000" fill="hold"/>
                                        <p:tgtEl>
                                          <p:spTgt spid="5"/>
                                        </p:tgtEl>
                                        <p:attrNameLst>
                                          <p:attrName>style.color</p:attrName>
                                        </p:attrNameLst>
                                      </p:cBhvr>
                                      <p:to>
                                        <a:srgbClr val="FF9900"/>
                                      </p:to>
                                    </p:animClr>
                                  </p:childTnLst>
                                </p:cTn>
                              </p:par>
                              <p:par>
                                <p:cTn id="100" presetID="10" presetClass="exit" presetSubtype="0" fill="hold" grpId="1" nodeType="withEffect">
                                  <p:stCondLst>
                                    <p:cond delay="0"/>
                                  </p:stCondLst>
                                  <p:childTnLst>
                                    <p:animEffect transition="out" filter="fade">
                                      <p:cBhvr>
                                        <p:cTn id="101" dur="1250"/>
                                        <p:tgtEl>
                                          <p:spTgt spid="3074"/>
                                        </p:tgtEl>
                                      </p:cBhvr>
                                    </p:animEffect>
                                    <p:set>
                                      <p:cBhvr>
                                        <p:cTn id="102" dur="1" fill="hold">
                                          <p:stCondLst>
                                            <p:cond delay="1249"/>
                                          </p:stCondLst>
                                        </p:cTn>
                                        <p:tgtEl>
                                          <p:spTgt spid="3074"/>
                                        </p:tgtEl>
                                        <p:attrNameLst>
                                          <p:attrName>style.visibility</p:attrName>
                                        </p:attrNameLst>
                                      </p:cBhvr>
                                      <p:to>
                                        <p:strVal val="hidden"/>
                                      </p:to>
                                    </p:set>
                                  </p:childTnLst>
                                </p:cTn>
                              </p:par>
                              <p:par>
                                <p:cTn id="103" presetID="0" presetClass="exit" presetSubtype="0" fill="hold" grpId="1" nodeType="withEffect">
                                  <p:stCondLst>
                                    <p:cond delay="750"/>
                                  </p:stCondLst>
                                  <p:childTnLst>
                                    <p:set>
                                      <p:cBhvr>
                                        <p:cTn id="104" dur="1" fill="hold">
                                          <p:stCondLst>
                                            <p:cond delay="1249"/>
                                          </p:stCondLst>
                                        </p:cTn>
                                        <p:tgtEl>
                                          <p:spTgt spid="10"/>
                                        </p:tgtEl>
                                        <p:attrNameLst>
                                          <p:attrName>style.visibility</p:attrName>
                                        </p:attrNameLst>
                                      </p:cBhvr>
                                      <p:to>
                                        <p:strVal val="hidden"/>
                                      </p:to>
                                    </p:set>
                                    <p:animEffect transition="out" filter="dissolve">
                                      <p:cBhvr>
                                        <p:cTn id="105" dur="1250">
                                          <p:stCondLst>
                                            <p:cond delay="0"/>
                                          </p:stCondLst>
                                        </p:cTn>
                                        <p:tgtEl>
                                          <p:spTgt spid="10"/>
                                        </p:tgtEl>
                                      </p:cBhvr>
                                    </p:animEffect>
                                    <p:anim to="" calcmode="lin" valueType="num">
                                      <p:cBhvr>
                                        <p:cTn id="106" dur="1250" fill="hold">
                                          <p:stCondLst>
                                            <p:cond delay="0"/>
                                          </p:stCondLst>
                                        </p:cTn>
                                        <p:tgtEl>
                                          <p:spTgt spid="10"/>
                                        </p:tgtEl>
                                        <p:attrNameLst>
                                          <p:attrName>ppt_w</p:attrName>
                                        </p:attrNameLst>
                                      </p:cBhvr>
                                      <p:tavLst>
                                        <p:tav tm="0">
                                          <p:val>
                                            <p:strVal val="#ppt_w"/>
                                          </p:val>
                                        </p:tav>
                                        <p:tav tm="100000">
                                          <p:val>
                                            <p:strVal val="#ppt_w*4"/>
                                          </p:val>
                                        </p:tav>
                                      </p:tavLst>
                                    </p:anim>
                                    <p:anim to="" calcmode="lin" valueType="num">
                                      <p:cBhvr>
                                        <p:cTn id="107" dur="1250" fill="hold">
                                          <p:stCondLst>
                                            <p:cond delay="0"/>
                                          </p:stCondLst>
                                        </p:cTn>
                                        <p:tgtEl>
                                          <p:spTgt spid="10"/>
                                        </p:tgtEl>
                                        <p:attrNameLst>
                                          <p:attrName>ppt_h</p:attrName>
                                        </p:attrNameLst>
                                      </p:cBhvr>
                                      <p:tavLst>
                                        <p:tav tm="0">
                                          <p:val>
                                            <p:strVal val="#ppt_h"/>
                                          </p:val>
                                        </p:tav>
                                        <p:tav tm="100000">
                                          <p:val>
                                            <p:strVal val="#ppt_h*4"/>
                                          </p:val>
                                        </p:tav>
                                      </p:tavLst>
                                    </p:anim>
                                  </p:childTnLst>
                                </p:cTn>
                              </p:par>
                              <p:par>
                                <p:cTn id="108" presetID="0" presetClass="exit" presetSubtype="0" fill="hold" grpId="1" nodeType="withEffect">
                                  <p:stCondLst>
                                    <p:cond delay="750"/>
                                  </p:stCondLst>
                                  <p:childTnLst>
                                    <p:set>
                                      <p:cBhvr>
                                        <p:cTn id="109" dur="1" fill="hold">
                                          <p:stCondLst>
                                            <p:cond delay="1249"/>
                                          </p:stCondLst>
                                        </p:cTn>
                                        <p:tgtEl>
                                          <p:spTgt spid="11"/>
                                        </p:tgtEl>
                                        <p:attrNameLst>
                                          <p:attrName>style.visibility</p:attrName>
                                        </p:attrNameLst>
                                      </p:cBhvr>
                                      <p:to>
                                        <p:strVal val="hidden"/>
                                      </p:to>
                                    </p:set>
                                    <p:animEffect transition="out" filter="dissolve">
                                      <p:cBhvr>
                                        <p:cTn id="110" dur="1250">
                                          <p:stCondLst>
                                            <p:cond delay="0"/>
                                          </p:stCondLst>
                                        </p:cTn>
                                        <p:tgtEl>
                                          <p:spTgt spid="11"/>
                                        </p:tgtEl>
                                      </p:cBhvr>
                                    </p:animEffect>
                                    <p:anim to="" calcmode="lin" valueType="num">
                                      <p:cBhvr>
                                        <p:cTn id="111" dur="1250" fill="hold">
                                          <p:stCondLst>
                                            <p:cond delay="0"/>
                                          </p:stCondLst>
                                        </p:cTn>
                                        <p:tgtEl>
                                          <p:spTgt spid="11"/>
                                        </p:tgtEl>
                                        <p:attrNameLst>
                                          <p:attrName>ppt_w</p:attrName>
                                        </p:attrNameLst>
                                      </p:cBhvr>
                                      <p:tavLst>
                                        <p:tav tm="0">
                                          <p:val>
                                            <p:strVal val="#ppt_w"/>
                                          </p:val>
                                        </p:tav>
                                        <p:tav tm="100000">
                                          <p:val>
                                            <p:strVal val="#ppt_w*4"/>
                                          </p:val>
                                        </p:tav>
                                      </p:tavLst>
                                    </p:anim>
                                    <p:anim to="" calcmode="lin" valueType="num">
                                      <p:cBhvr>
                                        <p:cTn id="112" dur="1250" fill="hold">
                                          <p:stCondLst>
                                            <p:cond delay="0"/>
                                          </p:stCondLst>
                                        </p:cTn>
                                        <p:tgtEl>
                                          <p:spTgt spid="11"/>
                                        </p:tgtEl>
                                        <p:attrNameLst>
                                          <p:attrName>ppt_h</p:attrName>
                                        </p:attrNameLst>
                                      </p:cBhvr>
                                      <p:tavLst>
                                        <p:tav tm="0">
                                          <p:val>
                                            <p:strVal val="#ppt_h"/>
                                          </p:val>
                                        </p:tav>
                                        <p:tav tm="100000">
                                          <p:val>
                                            <p:strVal val="#ppt_h*4"/>
                                          </p:val>
                                        </p:tav>
                                      </p:tavLst>
                                    </p:anim>
                                  </p:childTnLst>
                                </p:cTn>
                              </p:par>
                              <p:par>
                                <p:cTn id="113" presetID="8" presetClass="emph" presetSubtype="0" fill="hold" grpId="3" nodeType="withEffect">
                                  <p:stCondLst>
                                    <p:cond delay="750"/>
                                  </p:stCondLst>
                                  <p:childTnLst>
                                    <p:animRot by="21600000">
                                      <p:cBhvr>
                                        <p:cTn id="114" dur="1250" fill="hold"/>
                                        <p:tgtEl>
                                          <p:spTgt spid="10"/>
                                        </p:tgtEl>
                                        <p:attrNameLst>
                                          <p:attrName>r</p:attrName>
                                        </p:attrNameLst>
                                      </p:cBhvr>
                                    </p:animRot>
                                  </p:childTnLst>
                                </p:cTn>
                              </p:par>
                              <p:par>
                                <p:cTn id="115" presetID="8" presetClass="emph" presetSubtype="0" fill="hold" grpId="3" nodeType="withEffect">
                                  <p:stCondLst>
                                    <p:cond delay="750"/>
                                  </p:stCondLst>
                                  <p:childTnLst>
                                    <p:animRot by="-21600000">
                                      <p:cBhvr>
                                        <p:cTn id="116" dur="1250" fill="hold"/>
                                        <p:tgtEl>
                                          <p:spTgt spid="11"/>
                                        </p:tgtEl>
                                        <p:attrNameLst>
                                          <p:attrName>r</p:attrName>
                                        </p:attrNameLst>
                                      </p:cBhvr>
                                    </p:animRot>
                                  </p:childTnLst>
                                </p:cTn>
                              </p:par>
                              <p:par>
                                <p:cTn id="117" presetID="6" presetClass="emph" presetSubtype="0" fill="hold" grpId="4" nodeType="withEffect">
                                  <p:stCondLst>
                                    <p:cond delay="750"/>
                                  </p:stCondLst>
                                  <p:childTnLst>
                                    <p:animScale>
                                      <p:cBhvr>
                                        <p:cTn id="118" dur="1250" fill="hold"/>
                                        <p:tgtEl>
                                          <p:spTgt spid="10"/>
                                        </p:tgtEl>
                                      </p:cBhvr>
                                      <p:by x="20000" y="20000"/>
                                    </p:animScale>
                                  </p:childTnLst>
                                </p:cTn>
                              </p:par>
                              <p:par>
                                <p:cTn id="119" presetID="6" presetClass="emph" presetSubtype="0" fill="hold" grpId="4" nodeType="withEffect">
                                  <p:stCondLst>
                                    <p:cond delay="750"/>
                                  </p:stCondLst>
                                  <p:childTnLst>
                                    <p:animScale>
                                      <p:cBhvr>
                                        <p:cTn id="120" dur="1250" fill="hold"/>
                                        <p:tgtEl>
                                          <p:spTgt spid="11"/>
                                        </p:tgtEl>
                                      </p:cBhvr>
                                      <p:by x="20000" y="20000"/>
                                    </p:animScale>
                                  </p:childTnLst>
                                </p:cTn>
                              </p:par>
                              <p:par>
                                <p:cTn id="121" presetID="42" presetClass="path" presetSubtype="0" accel="50000" decel="50000" fill="hold" grpId="2" nodeType="withEffect">
                                  <p:stCondLst>
                                    <p:cond delay="750"/>
                                  </p:stCondLst>
                                  <p:childTnLst>
                                    <p:animMotion origin="layout" path="M 4.44444E-6 2.59259E-6 L 0.27535 -0.00602 " pathEditMode="relative" rAng="0" ptsTypes="AA">
                                      <p:cBhvr>
                                        <p:cTn id="122" dur="1250" fill="hold"/>
                                        <p:tgtEl>
                                          <p:spTgt spid="10"/>
                                        </p:tgtEl>
                                        <p:attrNameLst>
                                          <p:attrName>ppt_x</p:attrName>
                                          <p:attrName>ppt_y</p:attrName>
                                        </p:attrNameLst>
                                      </p:cBhvr>
                                      <p:rCtr x="13924" y="-162"/>
                                    </p:animMotion>
                                  </p:childTnLst>
                                </p:cTn>
                              </p:par>
                              <p:par>
                                <p:cTn id="123" presetID="42" presetClass="path" presetSubtype="0" accel="50000" decel="50000" fill="hold" grpId="2" nodeType="withEffect">
                                  <p:stCondLst>
                                    <p:cond delay="750"/>
                                  </p:stCondLst>
                                  <p:childTnLst>
                                    <p:animMotion origin="layout" path="M -4.16667E-6 -2.22222E-6 L -0.3342 -0.36458 " pathEditMode="relative" rAng="0" ptsTypes="AA">
                                      <p:cBhvr>
                                        <p:cTn id="124" dur="1250" fill="hold"/>
                                        <p:tgtEl>
                                          <p:spTgt spid="11"/>
                                        </p:tgtEl>
                                        <p:attrNameLst>
                                          <p:attrName>ppt_x</p:attrName>
                                          <p:attrName>ppt_y</p:attrName>
                                        </p:attrNameLst>
                                      </p:cBhvr>
                                      <p:rCtr x="-16719" y="-18241"/>
                                    </p:animMotion>
                                  </p:childTnLst>
                                </p:cTn>
                              </p:par>
                            </p:childTnLst>
                          </p:cTn>
                        </p:par>
                        <p:par>
                          <p:cTn id="125" fill="hold">
                            <p:stCondLst>
                              <p:cond delay="2250"/>
                            </p:stCondLst>
                            <p:childTnLst>
                              <p:par>
                                <p:cTn id="126" presetID="0" presetClass="exit" presetSubtype="0" fill="hold" grpId="1" nodeType="afterEffect">
                                  <p:stCondLst>
                                    <p:cond delay="0"/>
                                  </p:stCondLst>
                                  <p:childTnLst>
                                    <p:set>
                                      <p:cBhvr>
                                        <p:cTn id="127" dur="1" fill="hold">
                                          <p:stCondLst>
                                            <p:cond delay="999"/>
                                          </p:stCondLst>
                                        </p:cTn>
                                        <p:tgtEl>
                                          <p:spTgt spid="6"/>
                                        </p:tgtEl>
                                        <p:attrNameLst>
                                          <p:attrName>style.visibility</p:attrName>
                                        </p:attrNameLst>
                                      </p:cBhvr>
                                      <p:to>
                                        <p:strVal val="hidden"/>
                                      </p:to>
                                    </p:set>
                                    <p:animEffect transition="out" filter="dissolve">
                                      <p:cBhvr>
                                        <p:cTn id="128" dur="1000">
                                          <p:stCondLst>
                                            <p:cond delay="0"/>
                                          </p:stCondLst>
                                        </p:cTn>
                                        <p:tgtEl>
                                          <p:spTgt spid="6"/>
                                        </p:tgtEl>
                                      </p:cBhvr>
                                    </p:animEffect>
                                    <p:anim to="" calcmode="lin" valueType="num">
                                      <p:cBhvr>
                                        <p:cTn id="129" dur="1000" fill="hold">
                                          <p:stCondLst>
                                            <p:cond delay="0"/>
                                          </p:stCondLst>
                                        </p:cTn>
                                        <p:tgtEl>
                                          <p:spTgt spid="6"/>
                                        </p:tgtEl>
                                        <p:attrNameLst>
                                          <p:attrName>ppt_w</p:attrName>
                                        </p:attrNameLst>
                                      </p:cBhvr>
                                      <p:tavLst>
                                        <p:tav tm="0">
                                          <p:val>
                                            <p:strVal val="#ppt_w"/>
                                          </p:val>
                                        </p:tav>
                                        <p:tav tm="100000">
                                          <p:val>
                                            <p:strVal val="#ppt_w*4"/>
                                          </p:val>
                                        </p:tav>
                                      </p:tavLst>
                                    </p:anim>
                                    <p:anim to="" calcmode="lin" valueType="num">
                                      <p:cBhvr>
                                        <p:cTn id="130" dur="1000" fill="hold">
                                          <p:stCondLst>
                                            <p:cond delay="0"/>
                                          </p:stCondLst>
                                        </p:cTn>
                                        <p:tgtEl>
                                          <p:spTgt spid="6"/>
                                        </p:tgtEl>
                                        <p:attrNameLst>
                                          <p:attrName>ppt_h</p:attrName>
                                        </p:attrNameLst>
                                      </p:cBhvr>
                                      <p:tavLst>
                                        <p:tav tm="0">
                                          <p:val>
                                            <p:strVal val="#ppt_h"/>
                                          </p:val>
                                        </p:tav>
                                        <p:tav tm="100000">
                                          <p:val>
                                            <p:strVal val="#ppt_h*4"/>
                                          </p:val>
                                        </p:tav>
                                      </p:tavLst>
                                    </p:anim>
                                  </p:childTnLst>
                                </p:cTn>
                              </p:par>
                              <p:par>
                                <p:cTn id="131" presetID="0" presetClass="exit" presetSubtype="0" fill="hold" grpId="1" nodeType="withEffect">
                                  <p:stCondLst>
                                    <p:cond delay="0"/>
                                  </p:stCondLst>
                                  <p:childTnLst>
                                    <p:set>
                                      <p:cBhvr>
                                        <p:cTn id="132" dur="1" fill="hold">
                                          <p:stCondLst>
                                            <p:cond delay="999"/>
                                          </p:stCondLst>
                                        </p:cTn>
                                        <p:tgtEl>
                                          <p:spTgt spid="5"/>
                                        </p:tgtEl>
                                        <p:attrNameLst>
                                          <p:attrName>style.visibility</p:attrName>
                                        </p:attrNameLst>
                                      </p:cBhvr>
                                      <p:to>
                                        <p:strVal val="hidden"/>
                                      </p:to>
                                    </p:set>
                                    <p:animEffect transition="out" filter="dissolve">
                                      <p:cBhvr>
                                        <p:cTn id="133" dur="1000">
                                          <p:stCondLst>
                                            <p:cond delay="0"/>
                                          </p:stCondLst>
                                        </p:cTn>
                                        <p:tgtEl>
                                          <p:spTgt spid="5"/>
                                        </p:tgtEl>
                                      </p:cBhvr>
                                    </p:animEffect>
                                    <p:anim to="" calcmode="lin" valueType="num">
                                      <p:cBhvr>
                                        <p:cTn id="134" dur="10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5" dur="10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P spid="12" grpId="0"/>
      <p:bldP spid="12" grpId="1"/>
      <p:bldP spid="12" grpId="2"/>
      <p:bldP spid="3074" grpId="0"/>
      <p:bldP spid="3074" grpId="1"/>
      <p:bldP spid="3074" grpId="2"/>
      <p:bldP spid="4" grpId="2"/>
      <p:bldP spid="5" grpId="0"/>
      <p:bldP spid="5" grpId="1"/>
      <p:bldP spid="5" grpId="2"/>
      <p:bldP spid="5" grpId="3"/>
      <p:bldP spid="6" grpId="0"/>
      <p:bldP spid="6" grpId="1"/>
      <p:bldP spid="6" grpId="2"/>
      <p:bldP spid="6" grpId="3"/>
      <p:bldP spid="7" grpId="0"/>
      <p:bldP spid="7" grpId="1"/>
      <p:bldP spid="7" grpId="2"/>
      <p:bldP spid="15" grpId="0"/>
      <p:bldP spid="15" grpId="1"/>
      <p:bldP spid="14" grpId="0"/>
      <p:bldP spid="14" grpId="1"/>
      <p:bldP spid="11" grpId="0"/>
      <p:bldP spid="11" grpId="1"/>
      <p:bldP spid="11" grpId="2"/>
      <p:bldP spid="11" grpId="3"/>
      <p:bldP spid="11" grpId="4"/>
      <p:bldP spid="10" grpId="0"/>
      <p:bldP spid="10" grpId="1"/>
      <p:bldP spid="10" grpId="2"/>
      <p:bldP spid="10" grpId="3"/>
      <p:bldP spid="10" grpId="4"/>
      <p:bldP spid="16" grpId="0"/>
      <p:bldP spid="16" grpId="1"/>
      <p:bldP spid="17" grpId="0"/>
      <p:bldP spid="17"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Title 1">
            <a:extLst>
              <a:ext uri="{FF2B5EF4-FFF2-40B4-BE49-F238E27FC236}">
                <a16:creationId xmlns:a16="http://schemas.microsoft.com/office/drawing/2014/main" id="{A58B8414-C03D-46B0-BDB9-CF23E3152F10}"/>
              </a:ext>
            </a:extLst>
          </p:cNvPr>
          <p:cNvSpPr txBox="1">
            <a:spLocks/>
          </p:cNvSpPr>
          <p:nvPr/>
        </p:nvSpPr>
        <p:spPr>
          <a:xfrm>
            <a:off x="451987" y="4485502"/>
            <a:ext cx="1940011"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gather</a:t>
            </a:r>
          </a:p>
        </p:txBody>
      </p:sp>
      <p:sp>
        <p:nvSpPr>
          <p:cNvPr id="3074" name="Rectangle 2"/>
          <p:cNvSpPr>
            <a:spLocks noGrp="1" noChangeArrowheads="1"/>
          </p:cNvSpPr>
          <p:nvPr>
            <p:ph type="title"/>
          </p:nvPr>
        </p:nvSpPr>
        <p:spPr>
          <a:xfrm>
            <a:off x="491924" y="934395"/>
            <a:ext cx="8229600" cy="499184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"'Let both grow together until the harvest, and at the time of harvest I will say to the reapers, "First gather together the tares and bind them in bundles to burn them, but gather the wheat into my barn."'"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13:30</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5004435" y="3078223"/>
            <a:ext cx="172647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tares</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4784000" y="3751232"/>
            <a:ext cx="172647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burn</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5000648" y="3084106"/>
            <a:ext cx="170695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chaff</a:t>
            </a:r>
          </a:p>
        </p:txBody>
      </p:sp>
      <p:sp>
        <p:nvSpPr>
          <p:cNvPr id="10" name="Rectangle 2">
            <a:extLst>
              <a:ext uri="{FF2B5EF4-FFF2-40B4-BE49-F238E27FC236}">
                <a16:creationId xmlns:a16="http://schemas.microsoft.com/office/drawing/2014/main" id="{65FCC972-C8BC-402C-AB90-BC267F509EBA}"/>
              </a:ext>
            </a:extLst>
          </p:cNvPr>
          <p:cNvSpPr txBox="1">
            <a:spLocks noChangeArrowheads="1"/>
          </p:cNvSpPr>
          <p:nvPr/>
        </p:nvSpPr>
        <p:spPr bwMode="auto">
          <a:xfrm>
            <a:off x="4562007" y="3749936"/>
            <a:ext cx="215108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spc="50" dirty="0">
                <a:ln w="11430"/>
                <a:gradFill>
                  <a:gsLst>
                    <a:gs pos="0">
                      <a:srgbClr val="FFF200"/>
                    </a:gs>
                    <a:gs pos="45000">
                      <a:srgbClr val="FF7A00"/>
                    </a:gs>
                    <a:gs pos="70000">
                      <a:srgbClr val="FF0300"/>
                    </a:gs>
                    <a:gs pos="100000">
                      <a:srgbClr val="4D0808"/>
                    </a:gs>
                  </a:gsLst>
                  <a:lin ang="5400000" scaled="0"/>
                </a:gradFill>
                <a:effectLst>
                  <a:glow rad="1016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reject</a:t>
            </a:r>
          </a:p>
        </p:txBody>
      </p:sp>
      <p:sp>
        <p:nvSpPr>
          <p:cNvPr id="13" name="Rectangle 2">
            <a:extLst>
              <a:ext uri="{FF2B5EF4-FFF2-40B4-BE49-F238E27FC236}">
                <a16:creationId xmlns:a16="http://schemas.microsoft.com/office/drawing/2014/main" id="{18149895-5DB3-4239-B580-3B87DA6F23FF}"/>
              </a:ext>
            </a:extLst>
          </p:cNvPr>
          <p:cNvSpPr txBox="1">
            <a:spLocks noChangeArrowheads="1"/>
          </p:cNvSpPr>
          <p:nvPr/>
        </p:nvSpPr>
        <p:spPr bwMode="auto">
          <a:xfrm>
            <a:off x="393485" y="4421982"/>
            <a:ext cx="2061584" cy="764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gather</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5EE882B1-DF67-4801-8391-C71052172739}"/>
              </a:ext>
            </a:extLst>
          </p:cNvPr>
          <p:cNvSpPr txBox="1">
            <a:spLocks noChangeArrowheads="1"/>
          </p:cNvSpPr>
          <p:nvPr/>
        </p:nvSpPr>
        <p:spPr bwMode="auto">
          <a:xfrm>
            <a:off x="240832" y="5361730"/>
            <a:ext cx="242822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accepted</a:t>
            </a:r>
            <a:endParaRPr lang="en-US" altLang="en-US" sz="4000" b="1" i="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hidden="1"/>
          <p:cNvSpPr txBox="1">
            <a:spLocks noChangeArrowheads="1"/>
          </p:cNvSpPr>
          <p:nvPr/>
        </p:nvSpPr>
        <p:spPr bwMode="auto">
          <a:xfrm>
            <a:off x="3644535" y="3034680"/>
            <a:ext cx="158722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burn</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3233361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xit" presetSubtype="0" accel="100000" fill="hold" grpId="0" nodeType="afterEffect">
                                  <p:stCondLst>
                                    <p:cond delay="0"/>
                                  </p:stCondLst>
                                  <p:childTnLst>
                                    <p:anim calcmode="lin" valueType="num">
                                      <p:cBhvr>
                                        <p:cTn id="6" dur="1000"/>
                                        <p:tgtEl>
                                          <p:spTgt spid="5"/>
                                        </p:tgtEl>
                                        <p:attrNameLst>
                                          <p:attrName>ppt_w</p:attrName>
                                        </p:attrNameLst>
                                      </p:cBhvr>
                                      <p:tavLst>
                                        <p:tav tm="0">
                                          <p:val>
                                            <p:strVal val="ppt_w"/>
                                          </p:val>
                                        </p:tav>
                                        <p:tav tm="100000">
                                          <p:val>
                                            <p:strVal val="ppt_w+.3"/>
                                          </p:val>
                                        </p:tav>
                                      </p:tavLst>
                                    </p:anim>
                                    <p:anim calcmode="lin" valueType="num">
                                      <p:cBhvr>
                                        <p:cTn id="7" dur="1000"/>
                                        <p:tgtEl>
                                          <p:spTgt spid="5"/>
                                        </p:tgtEl>
                                        <p:attrNameLst>
                                          <p:attrName>ppt_h</p:attrName>
                                        </p:attrNameLst>
                                      </p:cBhvr>
                                      <p:tavLst>
                                        <p:tav tm="0">
                                          <p:val>
                                            <p:strVal val="ppt_h"/>
                                          </p:val>
                                        </p:tav>
                                        <p:tav tm="100000">
                                          <p:val>
                                            <p:strVal val="ppt_h"/>
                                          </p:val>
                                        </p:tav>
                                      </p:tavLst>
                                    </p:anim>
                                    <p:animEffect transition="out" filter="fade">
                                      <p:cBhvr>
                                        <p:cTn id="8" dur="1000"/>
                                        <p:tgtEl>
                                          <p:spTgt spid="5"/>
                                        </p:tgtEl>
                                      </p:cBhvr>
                                    </p:animEffect>
                                    <p:set>
                                      <p:cBhvr>
                                        <p:cTn id="9" dur="1" fill="hold">
                                          <p:stCondLst>
                                            <p:cond delay="999"/>
                                          </p:stCondLst>
                                        </p:cTn>
                                        <p:tgtEl>
                                          <p:spTgt spid="5"/>
                                        </p:tgtEl>
                                        <p:attrNameLst>
                                          <p:attrName>style.visibility</p:attrName>
                                        </p:attrNameLst>
                                      </p:cBhvr>
                                      <p:to>
                                        <p:strVal val="hidden"/>
                                      </p:to>
                                    </p:set>
                                  </p:childTnLst>
                                </p:cTn>
                              </p:par>
                              <p:par>
                                <p:cTn id="10" presetID="50" presetClass="entr" presetSubtype="0" decel="100000" fill="hold" grpId="1" nodeType="withEffect">
                                  <p:stCondLst>
                                    <p:cond delay="50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3"/>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par>
                          <p:cTn id="15" fill="hold">
                            <p:stCondLst>
                              <p:cond delay="1500"/>
                            </p:stCondLst>
                            <p:childTnLst>
                              <p:par>
                                <p:cTn id="16" presetID="37" presetClass="entr" presetSubtype="0" fill="hold" grpId="0" nodeType="after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fade">
                                      <p:cBhvr>
                                        <p:cTn id="18" dur="1000"/>
                                        <p:tgtEl>
                                          <p:spTgt spid="3074"/>
                                        </p:tgtEl>
                                      </p:cBhvr>
                                    </p:animEffect>
                                    <p:anim calcmode="lin" valueType="num">
                                      <p:cBhvr>
                                        <p:cTn id="19" dur="1000" fill="hold"/>
                                        <p:tgtEl>
                                          <p:spTgt spid="3074"/>
                                        </p:tgtEl>
                                        <p:attrNameLst>
                                          <p:attrName>ppt_x</p:attrName>
                                        </p:attrNameLst>
                                      </p:cBhvr>
                                      <p:tavLst>
                                        <p:tav tm="0">
                                          <p:val>
                                            <p:strVal val="#ppt_x"/>
                                          </p:val>
                                        </p:tav>
                                        <p:tav tm="100000">
                                          <p:val>
                                            <p:strVal val="#ppt_x"/>
                                          </p:val>
                                        </p:tav>
                                      </p:tavLst>
                                    </p:anim>
                                    <p:anim calcmode="lin" valueType="num">
                                      <p:cBhvr>
                                        <p:cTn id="20" dur="900" decel="100000" fill="hold"/>
                                        <p:tgtEl>
                                          <p:spTgt spid="3074"/>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par>
                          <p:cTn id="22" fill="hold">
                            <p:stCondLst>
                              <p:cond delay="2500"/>
                            </p:stCondLst>
                            <p:childTnLst>
                              <p:par>
                                <p:cTn id="23" presetID="10" presetClass="exit" presetSubtype="0" fill="hold" grpId="2" nodeType="afterEffect">
                                  <p:stCondLst>
                                    <p:cond delay="0"/>
                                  </p:stCondLst>
                                  <p:childTnLst>
                                    <p:animEffect transition="out" filter="fade">
                                      <p:cBhvr>
                                        <p:cTn id="24" dur="250"/>
                                        <p:tgtEl>
                                          <p:spTgt spid="4"/>
                                        </p:tgtEl>
                                      </p:cBhvr>
                                    </p:animEffect>
                                    <p:set>
                                      <p:cBhvr>
                                        <p:cTn id="25" dur="1" fill="hold">
                                          <p:stCondLst>
                                            <p:cond delay="249"/>
                                          </p:stCondLst>
                                        </p:cTn>
                                        <p:tgtEl>
                                          <p:spTgt spid="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strVal val="#ppt_w*0.70"/>
                                          </p:val>
                                        </p:tav>
                                        <p:tav tm="100000">
                                          <p:val>
                                            <p:strVal val="#ppt_w"/>
                                          </p:val>
                                        </p:tav>
                                      </p:tavLst>
                                    </p:anim>
                                    <p:anim calcmode="lin" valueType="num">
                                      <p:cBhvr>
                                        <p:cTn id="31" dur="1000" fill="hold"/>
                                        <p:tgtEl>
                                          <p:spTgt spid="10"/>
                                        </p:tgtEl>
                                        <p:attrNameLst>
                                          <p:attrName>ppt_h</p:attrName>
                                        </p:attrNameLst>
                                      </p:cBhvr>
                                      <p:tavLst>
                                        <p:tav tm="0">
                                          <p:val>
                                            <p:strVal val="#ppt_h"/>
                                          </p:val>
                                        </p:tav>
                                        <p:tav tm="100000">
                                          <p:val>
                                            <p:strVal val="#ppt_h"/>
                                          </p:val>
                                        </p:tav>
                                      </p:tavLst>
                                    </p:anim>
                                    <p:animEffect transition="in" filter="fade">
                                      <p:cBhvr>
                                        <p:cTn id="32" dur="1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par>
                                <p:cTn id="38" presetID="18" presetClass="emph" presetSubtype="0" fill="hold" grpId="1" nodeType="withEffect">
                                  <p:stCondLst>
                                    <p:cond delay="0"/>
                                  </p:stCondLst>
                                  <p:childTnLst>
                                    <p:set>
                                      <p:cBhvr override="childStyle">
                                        <p:cTn id="39" dur="500" fill="hold"/>
                                        <p:tgtEl>
                                          <p:spTgt spid="12"/>
                                        </p:tgtEl>
                                        <p:attrNameLst>
                                          <p:attrName>style.textDecorationUnderline</p:attrName>
                                        </p:attrNameLst>
                                      </p:cBhvr>
                                      <p:to>
                                        <p:strVal val="true"/>
                                      </p:to>
                                    </p:set>
                                  </p:childTnLst>
                                </p:cTn>
                              </p:par>
                              <p:par>
                                <p:cTn id="40" presetID="22" presetClass="entr" presetSubtype="8"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1"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par>
                                <p:cTn id="50" presetID="17" presetClass="entr" presetSubtype="10" fill="hold" grpId="2" nodeType="with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1000" fill="hold"/>
                                        <p:tgtEl>
                                          <p:spTgt spid="11"/>
                                        </p:tgtEl>
                                        <p:attrNameLst>
                                          <p:attrName>ppt_w</p:attrName>
                                        </p:attrNameLst>
                                      </p:cBhvr>
                                      <p:tavLst>
                                        <p:tav tm="0">
                                          <p:val>
                                            <p:fltVal val="0"/>
                                          </p:val>
                                        </p:tav>
                                        <p:tav tm="100000">
                                          <p:val>
                                            <p:strVal val="#ppt_w"/>
                                          </p:val>
                                        </p:tav>
                                      </p:tavLst>
                                    </p:anim>
                                    <p:anim calcmode="lin" valueType="num">
                                      <p:cBhvr>
                                        <p:cTn id="53" dur="1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1" nodeType="click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fade">
                                      <p:cBhvr>
                                        <p:cTn id="58" dur="250"/>
                                        <p:tgtEl>
                                          <p:spTgt spid="7"/>
                                        </p:tgtEl>
                                      </p:cBhvr>
                                    </p:animEffect>
                                  </p:childTnLst>
                                </p:cTn>
                              </p:par>
                              <p:par>
                                <p:cTn id="59" presetID="0" presetClass="path" presetSubtype="0" accel="50000" decel="50000" fill="hold" grpId="0" nodeType="withEffect">
                                  <p:stCondLst>
                                    <p:cond delay="0"/>
                                  </p:stCondLst>
                                  <p:childTnLst>
                                    <p:animMotion origin="layout" path="M -4.72222E-6 3.7037E-6 L -0.13211 -0.1044 " pathEditMode="relative" rAng="0" ptsTypes="AA">
                                      <p:cBhvr>
                                        <p:cTn id="60" dur="2000" fill="hold"/>
                                        <p:tgtEl>
                                          <p:spTgt spid="7"/>
                                        </p:tgtEl>
                                        <p:attrNameLst>
                                          <p:attrName>ppt_x</p:attrName>
                                          <p:attrName>ppt_y</p:attrName>
                                        </p:attrNameLst>
                                      </p:cBhvr>
                                      <p:rCtr x="-6615" y="-5231"/>
                                    </p:animMotion>
                                  </p:childTnLst>
                                </p:cTn>
                              </p:par>
                              <p:par>
                                <p:cTn id="61" presetID="2" presetClass="exit" presetSubtype="4" fill="hold" grpId="1" nodeType="withEffect">
                                  <p:stCondLst>
                                    <p:cond delay="0"/>
                                  </p:stCondLst>
                                  <p:childTnLst>
                                    <p:anim calcmode="lin" valueType="num">
                                      <p:cBhvr additive="base">
                                        <p:cTn id="62" dur="1750"/>
                                        <p:tgtEl>
                                          <p:spTgt spid="10"/>
                                        </p:tgtEl>
                                        <p:attrNameLst>
                                          <p:attrName>ppt_x</p:attrName>
                                        </p:attrNameLst>
                                      </p:cBhvr>
                                      <p:tavLst>
                                        <p:tav tm="0">
                                          <p:val>
                                            <p:strVal val="ppt_x"/>
                                          </p:val>
                                        </p:tav>
                                        <p:tav tm="100000">
                                          <p:val>
                                            <p:strVal val="ppt_x"/>
                                          </p:val>
                                        </p:tav>
                                      </p:tavLst>
                                    </p:anim>
                                    <p:anim calcmode="lin" valueType="num">
                                      <p:cBhvr additive="base">
                                        <p:cTn id="63" dur="1750"/>
                                        <p:tgtEl>
                                          <p:spTgt spid="10"/>
                                        </p:tgtEl>
                                        <p:attrNameLst>
                                          <p:attrName>ppt_y</p:attrName>
                                        </p:attrNameLst>
                                      </p:cBhvr>
                                      <p:tavLst>
                                        <p:tav tm="0">
                                          <p:val>
                                            <p:strVal val="ppt_y"/>
                                          </p:val>
                                        </p:tav>
                                        <p:tav tm="100000">
                                          <p:val>
                                            <p:strVal val="1+ppt_h/2"/>
                                          </p:val>
                                        </p:tav>
                                      </p:tavLst>
                                    </p:anim>
                                    <p:set>
                                      <p:cBhvr>
                                        <p:cTn id="64" dur="1" fill="hold">
                                          <p:stCondLst>
                                            <p:cond delay="1749"/>
                                          </p:stCondLst>
                                        </p:cTn>
                                        <p:tgtEl>
                                          <p:spTgt spid="10"/>
                                        </p:tgtEl>
                                        <p:attrNameLst>
                                          <p:attrName>style.visibility</p:attrName>
                                        </p:attrNameLst>
                                      </p:cBhvr>
                                      <p:to>
                                        <p:strVal val="hidden"/>
                                      </p:to>
                                    </p:set>
                                  </p:childTnLst>
                                </p:cTn>
                              </p:par>
                              <p:par>
                                <p:cTn id="65" presetID="2" presetClass="exit" presetSubtype="1" fill="hold" grpId="3" nodeType="withEffect">
                                  <p:stCondLst>
                                    <p:cond delay="0"/>
                                  </p:stCondLst>
                                  <p:childTnLst>
                                    <p:anim calcmode="lin" valueType="num">
                                      <p:cBhvr additive="base">
                                        <p:cTn id="66" dur="1750"/>
                                        <p:tgtEl>
                                          <p:spTgt spid="11"/>
                                        </p:tgtEl>
                                        <p:attrNameLst>
                                          <p:attrName>ppt_x</p:attrName>
                                        </p:attrNameLst>
                                      </p:cBhvr>
                                      <p:tavLst>
                                        <p:tav tm="0">
                                          <p:val>
                                            <p:strVal val="ppt_x"/>
                                          </p:val>
                                        </p:tav>
                                        <p:tav tm="100000">
                                          <p:val>
                                            <p:strVal val="ppt_x"/>
                                          </p:val>
                                        </p:tav>
                                      </p:tavLst>
                                    </p:anim>
                                    <p:anim calcmode="lin" valueType="num">
                                      <p:cBhvr additive="base">
                                        <p:cTn id="67" dur="1750"/>
                                        <p:tgtEl>
                                          <p:spTgt spid="11"/>
                                        </p:tgtEl>
                                        <p:attrNameLst>
                                          <p:attrName>ppt_y</p:attrName>
                                        </p:attrNameLst>
                                      </p:cBhvr>
                                      <p:tavLst>
                                        <p:tav tm="0">
                                          <p:val>
                                            <p:strVal val="ppt_y"/>
                                          </p:val>
                                        </p:tav>
                                        <p:tav tm="100000">
                                          <p:val>
                                            <p:strVal val="0-ppt_h/2"/>
                                          </p:val>
                                        </p:tav>
                                      </p:tavLst>
                                    </p:anim>
                                    <p:set>
                                      <p:cBhvr>
                                        <p:cTn id="68" dur="1" fill="hold">
                                          <p:stCondLst>
                                            <p:cond delay="1749"/>
                                          </p:stCondLst>
                                        </p:cTn>
                                        <p:tgtEl>
                                          <p:spTgt spid="11"/>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1250"/>
                                        <p:tgtEl>
                                          <p:spTgt spid="3074"/>
                                        </p:tgtEl>
                                      </p:cBhvr>
                                    </p:animEffect>
                                    <p:set>
                                      <p:cBhvr>
                                        <p:cTn id="71" dur="1" fill="hold">
                                          <p:stCondLst>
                                            <p:cond delay="1249"/>
                                          </p:stCondLst>
                                        </p:cTn>
                                        <p:tgtEl>
                                          <p:spTgt spid="3074"/>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500"/>
                                        <p:tgtEl>
                                          <p:spTgt spid="12"/>
                                        </p:tgtEl>
                                      </p:cBhvr>
                                    </p:animEffect>
                                    <p:set>
                                      <p:cBhvr>
                                        <p:cTn id="74" dur="1" fill="hold">
                                          <p:stCondLst>
                                            <p:cond delay="499"/>
                                          </p:stCondLst>
                                        </p:cTn>
                                        <p:tgtEl>
                                          <p:spTgt spid="12"/>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3"/>
                                        </p:tgtEl>
                                      </p:cBhvr>
                                    </p:animEffect>
                                    <p:set>
                                      <p:cBhvr>
                                        <p:cTn id="7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P spid="3074" grpId="0"/>
      <p:bldP spid="3074" grpId="1"/>
      <p:bldP spid="4" grpId="1"/>
      <p:bldP spid="4" grpId="2"/>
      <p:bldP spid="7" grpId="0"/>
      <p:bldP spid="7" grpId="1"/>
      <p:bldP spid="5" grpId="0"/>
      <p:bldP spid="10" grpId="0"/>
      <p:bldP spid="10" grpId="1"/>
      <p:bldP spid="13" grpId="0"/>
      <p:bldP spid="13" grpId="1"/>
      <p:bldP spid="11" grpId="1"/>
      <p:bldP spid="11" grpId="2"/>
      <p:bldP spid="11" grpId="3"/>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2617470" y="2644615"/>
            <a:ext cx="318897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fire will test</a:t>
            </a:r>
          </a:p>
        </p:txBody>
      </p:sp>
      <p:sp>
        <p:nvSpPr>
          <p:cNvPr id="5" name="Title 1"/>
          <p:cNvSpPr txBox="1">
            <a:spLocks/>
          </p:cNvSpPr>
          <p:nvPr/>
        </p:nvSpPr>
        <p:spPr>
          <a:xfrm>
            <a:off x="5429250" y="4026216"/>
            <a:ext cx="1508760" cy="8457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built</a:t>
            </a:r>
          </a:p>
        </p:txBody>
      </p:sp>
      <p:sp>
        <p:nvSpPr>
          <p:cNvPr id="3074" name="Rectangle 2"/>
          <p:cNvSpPr>
            <a:spLocks noGrp="1" noChangeArrowheads="1"/>
          </p:cNvSpPr>
          <p:nvPr>
            <p:ph type="title"/>
          </p:nvPr>
        </p:nvSpPr>
        <p:spPr>
          <a:xfrm>
            <a:off x="434051" y="656602"/>
            <a:ext cx="8229600" cy="546640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each one's work will become clear; for the Day will declare it, because it will be revealed by fire; and the fire will test each one's work, of what sort it is. If anyone's work which he has built on it endures, he will receive a reward.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3:13-14</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p:cNvSpPr txBox="1">
            <a:spLocks noChangeArrowheads="1"/>
          </p:cNvSpPr>
          <p:nvPr/>
        </p:nvSpPr>
        <p:spPr bwMode="auto">
          <a:xfrm>
            <a:off x="2596515" y="2697223"/>
            <a:ext cx="126927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fire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382905" y="3373498"/>
            <a:ext cx="147501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work</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1045845" y="4044058"/>
            <a:ext cx="147501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work</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3644535" y="3034680"/>
            <a:ext cx="158722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burn</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A32075F4-CB96-4948-A23E-2D0355E2DFA2}"/>
              </a:ext>
            </a:extLst>
          </p:cNvPr>
          <p:cNvSpPr txBox="1">
            <a:spLocks noChangeArrowheads="1"/>
          </p:cNvSpPr>
          <p:nvPr/>
        </p:nvSpPr>
        <p:spPr bwMode="auto">
          <a:xfrm>
            <a:off x="2502278" y="2705824"/>
            <a:ext cx="341751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fire will test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775B7F90-A162-4D39-BDA3-EB54C0CC3DE0}"/>
              </a:ext>
            </a:extLst>
          </p:cNvPr>
          <p:cNvSpPr txBox="1">
            <a:spLocks noChangeArrowheads="1"/>
          </p:cNvSpPr>
          <p:nvPr/>
        </p:nvSpPr>
        <p:spPr bwMode="auto">
          <a:xfrm>
            <a:off x="5393531" y="4048328"/>
            <a:ext cx="158882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built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Freeform 58">
            <a:extLst>
              <a:ext uri="{FF2B5EF4-FFF2-40B4-BE49-F238E27FC236}">
                <a16:creationId xmlns:a16="http://schemas.microsoft.com/office/drawing/2014/main" id="{079A0AB5-61F9-4949-8FF4-549785A186B2}"/>
              </a:ext>
            </a:extLst>
          </p:cNvPr>
          <p:cNvSpPr>
            <a:spLocks/>
          </p:cNvSpPr>
          <p:nvPr/>
        </p:nvSpPr>
        <p:spPr bwMode="auto">
          <a:xfrm rot="16200000">
            <a:off x="4794304" y="3699616"/>
            <a:ext cx="978511" cy="508716"/>
          </a:xfrm>
          <a:custGeom>
            <a:avLst/>
            <a:gdLst>
              <a:gd name="T0" fmla="*/ 0 w 2168"/>
              <a:gd name="T1" fmla="*/ 0 h 1714"/>
              <a:gd name="T2" fmla="*/ 411 w 2168"/>
              <a:gd name="T3" fmla="*/ 445 h 1714"/>
              <a:gd name="T4" fmla="*/ 612 w 2168"/>
              <a:gd name="T5" fmla="*/ 1477 h 1714"/>
              <a:gd name="T6" fmla="*/ 2168 w 2168"/>
              <a:gd name="T7" fmla="*/ 1714 h 1714"/>
              <a:gd name="connsiteX0" fmla="*/ 6491 w 16491"/>
              <a:gd name="connsiteY0" fmla="*/ 0 h 10000"/>
              <a:gd name="connsiteX1" fmla="*/ 21 w 16491"/>
              <a:gd name="connsiteY1" fmla="*/ 1732 h 10000"/>
              <a:gd name="connsiteX2" fmla="*/ 9314 w 16491"/>
              <a:gd name="connsiteY2" fmla="*/ 8617 h 10000"/>
              <a:gd name="connsiteX3" fmla="*/ 16491 w 16491"/>
              <a:gd name="connsiteY3" fmla="*/ 10000 h 10000"/>
              <a:gd name="connsiteX0" fmla="*/ 10816 w 20816"/>
              <a:gd name="connsiteY0" fmla="*/ 0 h 10000"/>
              <a:gd name="connsiteX1" fmla="*/ 4346 w 20816"/>
              <a:gd name="connsiteY1" fmla="*/ 1732 h 10000"/>
              <a:gd name="connsiteX2" fmla="*/ 294 w 20816"/>
              <a:gd name="connsiteY2" fmla="*/ 4790 h 10000"/>
              <a:gd name="connsiteX3" fmla="*/ 20816 w 20816"/>
              <a:gd name="connsiteY3" fmla="*/ 10000 h 10000"/>
              <a:gd name="connsiteX0" fmla="*/ 12987 w 13001"/>
              <a:gd name="connsiteY0" fmla="*/ 0 h 10370"/>
              <a:gd name="connsiteX1" fmla="*/ 6517 w 13001"/>
              <a:gd name="connsiteY1" fmla="*/ 1732 h 10370"/>
              <a:gd name="connsiteX2" fmla="*/ 2465 w 13001"/>
              <a:gd name="connsiteY2" fmla="*/ 4790 h 10370"/>
              <a:gd name="connsiteX3" fmla="*/ 280 w 13001"/>
              <a:gd name="connsiteY3" fmla="*/ 10370 h 10370"/>
              <a:gd name="connsiteX0" fmla="*/ 12707 w 12721"/>
              <a:gd name="connsiteY0" fmla="*/ 0 h 10370"/>
              <a:gd name="connsiteX1" fmla="*/ 6237 w 12721"/>
              <a:gd name="connsiteY1" fmla="*/ 1732 h 10370"/>
              <a:gd name="connsiteX2" fmla="*/ 2185 w 12721"/>
              <a:gd name="connsiteY2" fmla="*/ 4790 h 10370"/>
              <a:gd name="connsiteX3" fmla="*/ 0 w 12721"/>
              <a:gd name="connsiteY3" fmla="*/ 10370 h 10370"/>
              <a:gd name="connsiteX0" fmla="*/ 12707 w 12722"/>
              <a:gd name="connsiteY0" fmla="*/ 0 h 10370"/>
              <a:gd name="connsiteX1" fmla="*/ 6237 w 12722"/>
              <a:gd name="connsiteY1" fmla="*/ 1732 h 10370"/>
              <a:gd name="connsiteX2" fmla="*/ 0 w 12722"/>
              <a:gd name="connsiteY2" fmla="*/ 10370 h 10370"/>
              <a:gd name="connsiteX0" fmla="*/ 12707 w 12721"/>
              <a:gd name="connsiteY0" fmla="*/ 0 h 10370"/>
              <a:gd name="connsiteX1" fmla="*/ 6237 w 12721"/>
              <a:gd name="connsiteY1" fmla="*/ 1732 h 10370"/>
              <a:gd name="connsiteX2" fmla="*/ 1752 w 12721"/>
              <a:gd name="connsiteY2" fmla="*/ 4815 h 10370"/>
              <a:gd name="connsiteX3" fmla="*/ 0 w 12721"/>
              <a:gd name="connsiteY3" fmla="*/ 10370 h 10370"/>
              <a:gd name="connsiteX0" fmla="*/ 12707 w 12721"/>
              <a:gd name="connsiteY0" fmla="*/ 0 h 10370"/>
              <a:gd name="connsiteX1" fmla="*/ 6436 w 12721"/>
              <a:gd name="connsiteY1" fmla="*/ 1238 h 10370"/>
              <a:gd name="connsiteX2" fmla="*/ 1752 w 12721"/>
              <a:gd name="connsiteY2" fmla="*/ 4815 h 10370"/>
              <a:gd name="connsiteX3" fmla="*/ 0 w 12721"/>
              <a:gd name="connsiteY3" fmla="*/ 10370 h 10370"/>
              <a:gd name="connsiteX0" fmla="*/ 12707 w 12707"/>
              <a:gd name="connsiteY0" fmla="*/ 0 h 10370"/>
              <a:gd name="connsiteX1" fmla="*/ 6436 w 12707"/>
              <a:gd name="connsiteY1" fmla="*/ 1238 h 10370"/>
              <a:gd name="connsiteX2" fmla="*/ 1752 w 12707"/>
              <a:gd name="connsiteY2" fmla="*/ 4815 h 10370"/>
              <a:gd name="connsiteX3" fmla="*/ 0 w 12707"/>
              <a:gd name="connsiteY3" fmla="*/ 10370 h 10370"/>
              <a:gd name="connsiteX0" fmla="*/ 12707 w 12707"/>
              <a:gd name="connsiteY0" fmla="*/ 0 h 10370"/>
              <a:gd name="connsiteX1" fmla="*/ 5792 w 12707"/>
              <a:gd name="connsiteY1" fmla="*/ 1206 h 10370"/>
              <a:gd name="connsiteX2" fmla="*/ 1752 w 12707"/>
              <a:gd name="connsiteY2" fmla="*/ 4815 h 10370"/>
              <a:gd name="connsiteX3" fmla="*/ 0 w 12707"/>
              <a:gd name="connsiteY3" fmla="*/ 10370 h 10370"/>
              <a:gd name="connsiteX0" fmla="*/ 12707 w 12707"/>
              <a:gd name="connsiteY0" fmla="*/ 0 h 10370"/>
              <a:gd name="connsiteX1" fmla="*/ 5792 w 12707"/>
              <a:gd name="connsiteY1" fmla="*/ 1206 h 10370"/>
              <a:gd name="connsiteX2" fmla="*/ 2044 w 12707"/>
              <a:gd name="connsiteY2" fmla="*/ 4462 h 10370"/>
              <a:gd name="connsiteX3" fmla="*/ 0 w 12707"/>
              <a:gd name="connsiteY3" fmla="*/ 10370 h 10370"/>
              <a:gd name="connsiteX0" fmla="*/ 12707 w 12707"/>
              <a:gd name="connsiteY0" fmla="*/ 0 h 10370"/>
              <a:gd name="connsiteX1" fmla="*/ 4998 w 12707"/>
              <a:gd name="connsiteY1" fmla="*/ 566 h 10370"/>
              <a:gd name="connsiteX2" fmla="*/ 2044 w 12707"/>
              <a:gd name="connsiteY2" fmla="*/ 4462 h 10370"/>
              <a:gd name="connsiteX3" fmla="*/ 0 w 12707"/>
              <a:gd name="connsiteY3" fmla="*/ 10370 h 10370"/>
              <a:gd name="connsiteX0" fmla="*/ 12707 w 12707"/>
              <a:gd name="connsiteY0" fmla="*/ 0 h 10370"/>
              <a:gd name="connsiteX1" fmla="*/ 4998 w 12707"/>
              <a:gd name="connsiteY1" fmla="*/ 566 h 10370"/>
              <a:gd name="connsiteX2" fmla="*/ 1170 w 12707"/>
              <a:gd name="connsiteY2" fmla="*/ 3566 h 10370"/>
              <a:gd name="connsiteX3" fmla="*/ 0 w 12707"/>
              <a:gd name="connsiteY3" fmla="*/ 10370 h 10370"/>
              <a:gd name="connsiteX0" fmla="*/ 12151 w 12151"/>
              <a:gd name="connsiteY0" fmla="*/ 0 h 10626"/>
              <a:gd name="connsiteX1" fmla="*/ 4442 w 12151"/>
              <a:gd name="connsiteY1" fmla="*/ 566 h 10626"/>
              <a:gd name="connsiteX2" fmla="*/ 614 w 12151"/>
              <a:gd name="connsiteY2" fmla="*/ 3566 h 10626"/>
              <a:gd name="connsiteX3" fmla="*/ 0 w 12151"/>
              <a:gd name="connsiteY3" fmla="*/ 10626 h 10626"/>
              <a:gd name="connsiteX0" fmla="*/ 12283 w 12283"/>
              <a:gd name="connsiteY0" fmla="*/ 0 h 10626"/>
              <a:gd name="connsiteX1" fmla="*/ 4574 w 12283"/>
              <a:gd name="connsiteY1" fmla="*/ 566 h 10626"/>
              <a:gd name="connsiteX2" fmla="*/ 746 w 12283"/>
              <a:gd name="connsiteY2" fmla="*/ 3566 h 10626"/>
              <a:gd name="connsiteX3" fmla="*/ 132 w 12283"/>
              <a:gd name="connsiteY3" fmla="*/ 10626 h 10626"/>
              <a:gd name="connsiteX0" fmla="*/ 12516 w 12516"/>
              <a:gd name="connsiteY0" fmla="*/ 0 h 10242"/>
              <a:gd name="connsiteX1" fmla="*/ 4807 w 12516"/>
              <a:gd name="connsiteY1" fmla="*/ 566 h 10242"/>
              <a:gd name="connsiteX2" fmla="*/ 979 w 12516"/>
              <a:gd name="connsiteY2" fmla="*/ 3566 h 10242"/>
              <a:gd name="connsiteX3" fmla="*/ 47 w 12516"/>
              <a:gd name="connsiteY3" fmla="*/ 10242 h 10242"/>
              <a:gd name="connsiteX0" fmla="*/ 12469 w 12469"/>
              <a:gd name="connsiteY0" fmla="*/ 0 h 10242"/>
              <a:gd name="connsiteX1" fmla="*/ 4760 w 12469"/>
              <a:gd name="connsiteY1" fmla="*/ 566 h 10242"/>
              <a:gd name="connsiteX2" fmla="*/ 932 w 12469"/>
              <a:gd name="connsiteY2" fmla="*/ 3566 h 10242"/>
              <a:gd name="connsiteX3" fmla="*/ 0 w 12469"/>
              <a:gd name="connsiteY3" fmla="*/ 10242 h 10242"/>
              <a:gd name="connsiteX0" fmla="*/ 12469 w 12469"/>
              <a:gd name="connsiteY0" fmla="*/ 0 h 10242"/>
              <a:gd name="connsiteX1" fmla="*/ 4760 w 12469"/>
              <a:gd name="connsiteY1" fmla="*/ 566 h 10242"/>
              <a:gd name="connsiteX2" fmla="*/ 932 w 12469"/>
              <a:gd name="connsiteY2" fmla="*/ 3566 h 10242"/>
              <a:gd name="connsiteX3" fmla="*/ 0 w 12469"/>
              <a:gd name="connsiteY3" fmla="*/ 10242 h 10242"/>
              <a:gd name="connsiteX0" fmla="*/ 12469 w 12469"/>
              <a:gd name="connsiteY0" fmla="*/ 0 h 10114"/>
              <a:gd name="connsiteX1" fmla="*/ 4760 w 12469"/>
              <a:gd name="connsiteY1" fmla="*/ 438 h 10114"/>
              <a:gd name="connsiteX2" fmla="*/ 932 w 12469"/>
              <a:gd name="connsiteY2" fmla="*/ 3438 h 10114"/>
              <a:gd name="connsiteX3" fmla="*/ 0 w 12469"/>
              <a:gd name="connsiteY3" fmla="*/ 10114 h 10114"/>
            </a:gdLst>
            <a:ahLst/>
            <a:cxnLst>
              <a:cxn ang="0">
                <a:pos x="connsiteX0" y="connsiteY0"/>
              </a:cxn>
              <a:cxn ang="0">
                <a:pos x="connsiteX1" y="connsiteY1"/>
              </a:cxn>
              <a:cxn ang="0">
                <a:pos x="connsiteX2" y="connsiteY2"/>
              </a:cxn>
              <a:cxn ang="0">
                <a:pos x="connsiteX3" y="connsiteY3"/>
              </a:cxn>
            </a:cxnLst>
            <a:rect l="l" t="t" r="r" b="b"/>
            <a:pathLst>
              <a:path w="12469" h="10114">
                <a:moveTo>
                  <a:pt x="12469" y="0"/>
                </a:moveTo>
                <a:cubicBezTo>
                  <a:pt x="9832" y="47"/>
                  <a:pt x="6683" y="-135"/>
                  <a:pt x="4760" y="438"/>
                </a:cubicBezTo>
                <a:cubicBezTo>
                  <a:pt x="2837" y="1011"/>
                  <a:pt x="1971" y="1998"/>
                  <a:pt x="932" y="3438"/>
                </a:cubicBezTo>
                <a:cubicBezTo>
                  <a:pt x="-107" y="4878"/>
                  <a:pt x="127" y="7755"/>
                  <a:pt x="0" y="10114"/>
                </a:cubicBezTo>
              </a:path>
            </a:pathLst>
          </a:custGeom>
          <a:solidFill>
            <a:schemeClr val="bg1">
              <a:alpha val="0"/>
            </a:schemeClr>
          </a:solidFill>
          <a:ln w="76200">
            <a:solidFill>
              <a:srgbClr val="93FF71"/>
            </a:solidFill>
            <a:round/>
            <a:headEnd type="none" w="med" len="med"/>
            <a:tailEnd type="triangle" w="med" len="med"/>
          </a:ln>
          <a:effectLst>
            <a:glow rad="76200">
              <a:schemeClr val="tx1"/>
            </a:glow>
          </a:effectLst>
        </p:spPr>
        <p:txBody>
          <a:bodyPr/>
          <a:lstStyle/>
          <a:p>
            <a:endParaRPr lang="en-US" dirty="0"/>
          </a:p>
        </p:txBody>
      </p:sp>
      <p:pic>
        <p:nvPicPr>
          <p:cNvPr id="35" name="Picture 13">
            <a:extLst>
              <a:ext uri="{FF2B5EF4-FFF2-40B4-BE49-F238E27FC236}">
                <a16:creationId xmlns:a16="http://schemas.microsoft.com/office/drawing/2014/main" id="{E5E2DB50-B735-4EDD-83DA-2291367A191C}"/>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6" name="Rounded Rectangle 24">
            <a:extLst>
              <a:ext uri="{FF2B5EF4-FFF2-40B4-BE49-F238E27FC236}">
                <a16:creationId xmlns:a16="http://schemas.microsoft.com/office/drawing/2014/main" id="{A0FDBC31-CF94-422C-9F01-B5321E0A0142}"/>
              </a:ext>
            </a:extLst>
          </p:cNvPr>
          <p:cNvSpPr/>
          <p:nvPr/>
        </p:nvSpPr>
        <p:spPr>
          <a:xfrm>
            <a:off x="4627418" y="2064327"/>
            <a:ext cx="2244437" cy="748146"/>
          </a:xfrm>
          <a:prstGeom prst="roundRect">
            <a:avLst/>
          </a:prstGeom>
          <a:blipFill>
            <a:blip r:embed="rId5"/>
            <a:stretch>
              <a:fillRect/>
            </a:stretch>
          </a:blipFill>
          <a:ln w="25400" cap="flat" cmpd="sng" algn="ctr">
            <a:noFill/>
            <a:prstDash val="solid"/>
          </a:ln>
          <a:effectLst>
            <a:softEdge rad="112222"/>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7" name="Rounded Rectangle 25">
            <a:extLst>
              <a:ext uri="{FF2B5EF4-FFF2-40B4-BE49-F238E27FC236}">
                <a16:creationId xmlns:a16="http://schemas.microsoft.com/office/drawing/2014/main" id="{39F2DDEF-0997-4F51-86C7-BDA21D60DBF6}"/>
              </a:ext>
            </a:extLst>
          </p:cNvPr>
          <p:cNvSpPr/>
          <p:nvPr/>
        </p:nvSpPr>
        <p:spPr>
          <a:xfrm>
            <a:off x="498764" y="4765964"/>
            <a:ext cx="2119745" cy="734291"/>
          </a:xfrm>
          <a:prstGeom prst="roundRect">
            <a:avLst/>
          </a:prstGeom>
          <a:blipFill>
            <a:blip r:embed="rId6"/>
            <a:stretch>
              <a:fillRect/>
            </a:stretch>
          </a:blipFill>
          <a:ln w="25400" cap="flat" cmpd="sng" algn="ctr">
            <a:noFill/>
            <a:prstDash val="solid"/>
          </a:ln>
          <a:effectLst>
            <a:softEdge rad="110144"/>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Rectangle 2">
            <a:extLst>
              <a:ext uri="{FF2B5EF4-FFF2-40B4-BE49-F238E27FC236}">
                <a16:creationId xmlns:a16="http://schemas.microsoft.com/office/drawing/2014/main" id="{3B33375E-9321-400E-B223-36766435DF38}"/>
              </a:ext>
            </a:extLst>
          </p:cNvPr>
          <p:cNvSpPr txBox="1">
            <a:spLocks noChangeArrowheads="1"/>
          </p:cNvSpPr>
          <p:nvPr/>
        </p:nvSpPr>
        <p:spPr bwMode="auto">
          <a:xfrm>
            <a:off x="1024800" y="3649632"/>
            <a:ext cx="1794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C0512FA1-C424-47C6-8030-E09D21C2DD20}"/>
              </a:ext>
            </a:extLst>
          </p:cNvPr>
          <p:cNvSpPr txBox="1">
            <a:spLocks noChangeArrowheads="1"/>
          </p:cNvSpPr>
          <p:nvPr/>
        </p:nvSpPr>
        <p:spPr bwMode="auto">
          <a:xfrm>
            <a:off x="2661484" y="4361525"/>
            <a:ext cx="1540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love</a:t>
            </a:r>
            <a:endParaRPr lang="en-US" altLang="en-US" sz="4000" b="1" i="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1443EC01-C8F8-47C0-B9EF-5BA45DE2E271}"/>
              </a:ext>
            </a:extLst>
          </p:cNvPr>
          <p:cNvSpPr txBox="1">
            <a:spLocks noChangeArrowheads="1"/>
          </p:cNvSpPr>
          <p:nvPr/>
        </p:nvSpPr>
        <p:spPr bwMode="auto">
          <a:xfrm>
            <a:off x="1697900" y="5453032"/>
            <a:ext cx="3572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commitment</a:t>
            </a:r>
            <a:endParaRPr lang="en-US" altLang="en-US" sz="4000" b="1" i="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endParaRPr>
          </a:p>
        </p:txBody>
      </p:sp>
      <p:sp>
        <p:nvSpPr>
          <p:cNvPr id="22" name="Rectangle 2">
            <a:extLst>
              <a:ext uri="{FF2B5EF4-FFF2-40B4-BE49-F238E27FC236}">
                <a16:creationId xmlns:a16="http://schemas.microsoft.com/office/drawing/2014/main" id="{4C18A7D2-9A7F-4AA3-B59F-4D944DE1DC95}"/>
              </a:ext>
            </a:extLst>
          </p:cNvPr>
          <p:cNvSpPr txBox="1">
            <a:spLocks noChangeArrowheads="1"/>
          </p:cNvSpPr>
          <p:nvPr/>
        </p:nvSpPr>
        <p:spPr bwMode="auto">
          <a:xfrm>
            <a:off x="4644300" y="2925732"/>
            <a:ext cx="2175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desires</a:t>
            </a:r>
            <a:endParaRPr lang="en-US" altLang="en-US" sz="4000" b="1" i="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hidden="1"/>
          <p:cNvSpPr txBox="1">
            <a:spLocks noChangeArrowheads="1"/>
          </p:cNvSpPr>
          <p:nvPr/>
        </p:nvSpPr>
        <p:spPr bwMode="auto">
          <a:xfrm>
            <a:off x="3108960" y="485518"/>
            <a:ext cx="147501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work</a:t>
            </a:r>
            <a:endParaRPr lang="en-US" altLang="en-US" sz="4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1" name="Rectangle 2" hidden="1"/>
          <p:cNvSpPr txBox="1">
            <a:spLocks noChangeArrowheads="1"/>
          </p:cNvSpPr>
          <p:nvPr/>
        </p:nvSpPr>
        <p:spPr bwMode="auto">
          <a:xfrm>
            <a:off x="5772150" y="1769488"/>
            <a:ext cx="117783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fire</a:t>
            </a:r>
            <a:endParaRPr lang="en-US" altLang="en-US" sz="4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29757442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75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par>
                                <p:cTn id="8" presetID="50" presetClass="exit" presetSubtype="0" accel="100000" fill="hold" grpId="0" nodeType="withEffect">
                                  <p:stCondLst>
                                    <p:cond delay="0"/>
                                  </p:stCondLst>
                                  <p:childTnLst>
                                    <p:anim calcmode="lin" valueType="num">
                                      <p:cBhvr>
                                        <p:cTn id="9" dur="1000"/>
                                        <p:tgtEl>
                                          <p:spTgt spid="9"/>
                                        </p:tgtEl>
                                        <p:attrNameLst>
                                          <p:attrName>ppt_w</p:attrName>
                                        </p:attrNameLst>
                                      </p:cBhvr>
                                      <p:tavLst>
                                        <p:tav tm="0">
                                          <p:val>
                                            <p:strVal val="ppt_w"/>
                                          </p:val>
                                        </p:tav>
                                        <p:tav tm="100000">
                                          <p:val>
                                            <p:strVal val="ppt_w+.3"/>
                                          </p:val>
                                        </p:tav>
                                      </p:tavLst>
                                    </p:anim>
                                    <p:anim calcmode="lin" valueType="num">
                                      <p:cBhvr>
                                        <p:cTn id="10" dur="1000"/>
                                        <p:tgtEl>
                                          <p:spTgt spid="9"/>
                                        </p:tgtEl>
                                        <p:attrNameLst>
                                          <p:attrName>ppt_h</p:attrName>
                                        </p:attrNameLst>
                                      </p:cBhvr>
                                      <p:tavLst>
                                        <p:tav tm="0">
                                          <p:val>
                                            <p:strVal val="ppt_h"/>
                                          </p:val>
                                        </p:tav>
                                        <p:tav tm="100000">
                                          <p:val>
                                            <p:strVal val="ppt_h"/>
                                          </p:val>
                                        </p:tav>
                                      </p:tavLst>
                                    </p:anim>
                                    <p:animEffect transition="out" filter="fade">
                                      <p:cBhvr>
                                        <p:cTn id="11" dur="1000"/>
                                        <p:tgtEl>
                                          <p:spTgt spid="9"/>
                                        </p:tgtEl>
                                      </p:cBhvr>
                                    </p:animEffect>
                                    <p:set>
                                      <p:cBhvr>
                                        <p:cTn id="12" dur="1" fill="hold">
                                          <p:stCondLst>
                                            <p:cond delay="9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0"/>
                                  </p:stCondLst>
                                  <p:childTnLst>
                                    <p:set>
                                      <p:cBhvr override="childStyle">
                                        <p:cTn id="19" dur="500" fill="hold"/>
                                        <p:tgtEl>
                                          <p:spTgt spid="4"/>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40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par>
                                <p:cTn id="28" presetID="18" presetClass="emph" presetSubtype="0" fill="hold" grpId="1" nodeType="withEffect">
                                  <p:stCondLst>
                                    <p:cond delay="400"/>
                                  </p:stCondLst>
                                  <p:childTnLst>
                                    <p:set>
                                      <p:cBhvr override="childStyle">
                                        <p:cTn id="29" dur="500" fill="hold"/>
                                        <p:tgtEl>
                                          <p:spTgt spid="5"/>
                                        </p:tgtEl>
                                        <p:attrNameLst>
                                          <p:attrName>style.textDecorationUnderline</p:attrName>
                                        </p:attrNameLst>
                                      </p:cBhvr>
                                      <p:to>
                                        <p:strVal val="true"/>
                                      </p:to>
                                    </p:set>
                                  </p:childTnLst>
                                </p:cTn>
                              </p:par>
                              <p:par>
                                <p:cTn id="30" presetID="22" presetClass="entr" presetSubtype="8" fill="hold" grpId="0" nodeType="withEffect">
                                  <p:stCondLst>
                                    <p:cond delay="40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par>
                                <p:cTn id="33" presetID="22" presetClass="entr" presetSubtype="1"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up)">
                                      <p:cBhvr>
                                        <p:cTn id="35" dur="500"/>
                                        <p:tgtEl>
                                          <p:spTgt spid="18"/>
                                        </p:tgtEl>
                                      </p:cBhvr>
                                    </p:animEffect>
                                  </p:childTnLst>
                                </p:cTn>
                              </p:par>
                              <p:par>
                                <p:cTn id="36" presetID="22" presetClass="exit" presetSubtype="1" fill="hold" nodeType="withEffect">
                                  <p:stCondLst>
                                    <p:cond delay="750"/>
                                  </p:stCondLst>
                                  <p:childTnLst>
                                    <p:animEffect transition="out" filter="wipe(up)">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childTnLst>
                          </p:cTn>
                        </p:par>
                      </p:childTnLst>
                    </p:cTn>
                  </p:par>
                  <p:par>
                    <p:cTn id="50" fill="hold">
                      <p:stCondLst>
                        <p:cond delay="indefinite"/>
                      </p:stCondLst>
                      <p:childTnLst>
                        <p:par>
                          <p:cTn id="51" fill="hold">
                            <p:stCondLst>
                              <p:cond delay="0"/>
                            </p:stCondLst>
                            <p:childTnLst>
                              <p:par>
                                <p:cTn id="52" presetID="23" presetClass="entr" presetSubtype="16" fill="hold" grpId="1" nodeType="click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p:cTn id="54" dur="1000" fill="hold"/>
                                        <p:tgtEl>
                                          <p:spTgt spid="19"/>
                                        </p:tgtEl>
                                        <p:attrNameLst>
                                          <p:attrName>ppt_w</p:attrName>
                                        </p:attrNameLst>
                                      </p:cBhvr>
                                      <p:tavLst>
                                        <p:tav tm="0">
                                          <p:val>
                                            <p:fltVal val="0"/>
                                          </p:val>
                                        </p:tav>
                                        <p:tav tm="100000">
                                          <p:val>
                                            <p:strVal val="#ppt_w"/>
                                          </p:val>
                                        </p:tav>
                                      </p:tavLst>
                                    </p:anim>
                                    <p:anim calcmode="lin" valueType="num">
                                      <p:cBhvr>
                                        <p:cTn id="55" dur="1000" fill="hold"/>
                                        <p:tgtEl>
                                          <p:spTgt spid="19"/>
                                        </p:tgtEl>
                                        <p:attrNameLst>
                                          <p:attrName>ppt_h</p:attrName>
                                        </p:attrNameLst>
                                      </p:cBhvr>
                                      <p:tavLst>
                                        <p:tav tm="0">
                                          <p:val>
                                            <p:fltVal val="0"/>
                                          </p:val>
                                        </p:tav>
                                        <p:tav tm="100000">
                                          <p:val>
                                            <p:strVal val="#ppt_h"/>
                                          </p:val>
                                        </p:tav>
                                      </p:tavLst>
                                    </p:anim>
                                  </p:childTnLst>
                                </p:cTn>
                              </p:par>
                              <p:par>
                                <p:cTn id="56" presetID="0" presetClass="path" presetSubtype="0" accel="50000" decel="50000" fill="hold" grpId="0" nodeType="withEffect">
                                  <p:stCondLst>
                                    <p:cond delay="0"/>
                                  </p:stCondLst>
                                  <p:childTnLst>
                                    <p:animMotion origin="layout" path="M -3.05556E-6 -1.48148E-6 L -0.03698 0.15741 " pathEditMode="relative" rAng="0" ptsTypes="AA">
                                      <p:cBhvr>
                                        <p:cTn id="57" dur="1000" spd="-100000" fill="hold"/>
                                        <p:tgtEl>
                                          <p:spTgt spid="19"/>
                                        </p:tgtEl>
                                        <p:attrNameLst>
                                          <p:attrName>ppt_x</p:attrName>
                                          <p:attrName>ppt_y</p:attrName>
                                        </p:attrNameLst>
                                      </p:cBhvr>
                                      <p:rCtr x="-1858" y="7870"/>
                                    </p:animMotion>
                                  </p:childTnLst>
                                </p:cTn>
                              </p:par>
                              <p:par>
                                <p:cTn id="58" presetID="23" presetClass="entr" presetSubtype="16" fill="hold" grpId="1" nodeType="withEffect">
                                  <p:stCondLst>
                                    <p:cond delay="500"/>
                                  </p:stCondLst>
                                  <p:childTnLst>
                                    <p:set>
                                      <p:cBhvr>
                                        <p:cTn id="59" dur="1" fill="hold">
                                          <p:stCondLst>
                                            <p:cond delay="0"/>
                                          </p:stCondLst>
                                        </p:cTn>
                                        <p:tgtEl>
                                          <p:spTgt spid="20"/>
                                        </p:tgtEl>
                                        <p:attrNameLst>
                                          <p:attrName>style.visibility</p:attrName>
                                        </p:attrNameLst>
                                      </p:cBhvr>
                                      <p:to>
                                        <p:strVal val="visible"/>
                                      </p:to>
                                    </p:set>
                                    <p:anim calcmode="lin" valueType="num">
                                      <p:cBhvr>
                                        <p:cTn id="60" dur="1000" fill="hold"/>
                                        <p:tgtEl>
                                          <p:spTgt spid="20"/>
                                        </p:tgtEl>
                                        <p:attrNameLst>
                                          <p:attrName>ppt_w</p:attrName>
                                        </p:attrNameLst>
                                      </p:cBhvr>
                                      <p:tavLst>
                                        <p:tav tm="0">
                                          <p:val>
                                            <p:fltVal val="0"/>
                                          </p:val>
                                        </p:tav>
                                        <p:tav tm="100000">
                                          <p:val>
                                            <p:strVal val="#ppt_w"/>
                                          </p:val>
                                        </p:tav>
                                      </p:tavLst>
                                    </p:anim>
                                    <p:anim calcmode="lin" valueType="num">
                                      <p:cBhvr>
                                        <p:cTn id="61" dur="1000" fill="hold"/>
                                        <p:tgtEl>
                                          <p:spTgt spid="20"/>
                                        </p:tgtEl>
                                        <p:attrNameLst>
                                          <p:attrName>ppt_h</p:attrName>
                                        </p:attrNameLst>
                                      </p:cBhvr>
                                      <p:tavLst>
                                        <p:tav tm="0">
                                          <p:val>
                                            <p:fltVal val="0"/>
                                          </p:val>
                                        </p:tav>
                                        <p:tav tm="100000">
                                          <p:val>
                                            <p:strVal val="#ppt_h"/>
                                          </p:val>
                                        </p:tav>
                                      </p:tavLst>
                                    </p:anim>
                                  </p:childTnLst>
                                </p:cTn>
                              </p:par>
                              <p:par>
                                <p:cTn id="62" presetID="0" presetClass="path" presetSubtype="0" accel="50000" decel="50000" fill="hold" grpId="0" nodeType="withEffect">
                                  <p:stCondLst>
                                    <p:cond delay="500"/>
                                  </p:stCondLst>
                                  <p:childTnLst>
                                    <p:animMotion origin="layout" path="M 2.77778E-6 4.81481E-6 L -0.20139 0.05532 " pathEditMode="relative" rAng="0" ptsTypes="AA">
                                      <p:cBhvr>
                                        <p:cTn id="63" dur="1000" spd="-100000" fill="hold"/>
                                        <p:tgtEl>
                                          <p:spTgt spid="20"/>
                                        </p:tgtEl>
                                        <p:attrNameLst>
                                          <p:attrName>ppt_x</p:attrName>
                                          <p:attrName>ppt_y</p:attrName>
                                        </p:attrNameLst>
                                      </p:cBhvr>
                                      <p:rCtr x="-10069" y="2755"/>
                                    </p:animMotion>
                                  </p:childTnLst>
                                </p:cTn>
                              </p:par>
                              <p:par>
                                <p:cTn id="64" presetID="23" presetClass="entr" presetSubtype="16" fill="hold" grpId="1" nodeType="withEffect">
                                  <p:stCondLst>
                                    <p:cond delay="1000"/>
                                  </p:stCondLst>
                                  <p:childTnLst>
                                    <p:set>
                                      <p:cBhvr>
                                        <p:cTn id="65" dur="1" fill="hold">
                                          <p:stCondLst>
                                            <p:cond delay="0"/>
                                          </p:stCondLst>
                                        </p:cTn>
                                        <p:tgtEl>
                                          <p:spTgt spid="21"/>
                                        </p:tgtEl>
                                        <p:attrNameLst>
                                          <p:attrName>style.visibility</p:attrName>
                                        </p:attrNameLst>
                                      </p:cBhvr>
                                      <p:to>
                                        <p:strVal val="visible"/>
                                      </p:to>
                                    </p:set>
                                    <p:anim calcmode="lin" valueType="num">
                                      <p:cBhvr>
                                        <p:cTn id="66" dur="1000" fill="hold"/>
                                        <p:tgtEl>
                                          <p:spTgt spid="21"/>
                                        </p:tgtEl>
                                        <p:attrNameLst>
                                          <p:attrName>ppt_w</p:attrName>
                                        </p:attrNameLst>
                                      </p:cBhvr>
                                      <p:tavLst>
                                        <p:tav tm="0">
                                          <p:val>
                                            <p:fltVal val="0"/>
                                          </p:val>
                                        </p:tav>
                                        <p:tav tm="100000">
                                          <p:val>
                                            <p:strVal val="#ppt_w"/>
                                          </p:val>
                                        </p:tav>
                                      </p:tavLst>
                                    </p:anim>
                                    <p:anim calcmode="lin" valueType="num">
                                      <p:cBhvr>
                                        <p:cTn id="67" dur="1000" fill="hold"/>
                                        <p:tgtEl>
                                          <p:spTgt spid="21"/>
                                        </p:tgtEl>
                                        <p:attrNameLst>
                                          <p:attrName>ppt_h</p:attrName>
                                        </p:attrNameLst>
                                      </p:cBhvr>
                                      <p:tavLst>
                                        <p:tav tm="0">
                                          <p:val>
                                            <p:fltVal val="0"/>
                                          </p:val>
                                        </p:tav>
                                        <p:tav tm="100000">
                                          <p:val>
                                            <p:strVal val="#ppt_h"/>
                                          </p:val>
                                        </p:tav>
                                      </p:tavLst>
                                    </p:anim>
                                  </p:childTnLst>
                                </p:cTn>
                              </p:par>
                              <p:par>
                                <p:cTn id="68" presetID="0" presetClass="path" presetSubtype="0" accel="50000" decel="50000" fill="hold" grpId="0" nodeType="withEffect">
                                  <p:stCondLst>
                                    <p:cond delay="1000"/>
                                  </p:stCondLst>
                                  <p:childTnLst>
                                    <p:animMotion origin="layout" path="M 3.61111E-6 -4.44444E-6 L -0.20903 -0.10648 " pathEditMode="relative" rAng="0" ptsTypes="AA">
                                      <p:cBhvr>
                                        <p:cTn id="69" dur="1000" spd="-100000" fill="hold"/>
                                        <p:tgtEl>
                                          <p:spTgt spid="21"/>
                                        </p:tgtEl>
                                        <p:attrNameLst>
                                          <p:attrName>ppt_x</p:attrName>
                                          <p:attrName>ppt_y</p:attrName>
                                        </p:attrNameLst>
                                      </p:cBhvr>
                                      <p:rCtr x="-10451" y="-5324"/>
                                    </p:animMotion>
                                  </p:childTnLst>
                                </p:cTn>
                              </p:par>
                            </p:childTnLst>
                          </p:cTn>
                        </p:par>
                      </p:childTnLst>
                    </p:cTn>
                  </p:par>
                  <p:par>
                    <p:cTn id="70" fill="hold">
                      <p:stCondLst>
                        <p:cond delay="indefinite"/>
                      </p:stCondLst>
                      <p:childTnLst>
                        <p:par>
                          <p:cTn id="71" fill="hold">
                            <p:stCondLst>
                              <p:cond delay="0"/>
                            </p:stCondLst>
                            <p:childTnLst>
                              <p:par>
                                <p:cTn id="72" presetID="47" presetClass="entr" presetSubtype="0" fill="hold" grpId="1" nodeType="click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fade">
                                      <p:cBhvr>
                                        <p:cTn id="74" dur="1000"/>
                                        <p:tgtEl>
                                          <p:spTgt spid="22"/>
                                        </p:tgtEl>
                                      </p:cBhvr>
                                    </p:animEffect>
                                    <p:anim calcmode="lin" valueType="num">
                                      <p:cBhvr>
                                        <p:cTn id="75" dur="1000" fill="hold"/>
                                        <p:tgtEl>
                                          <p:spTgt spid="22"/>
                                        </p:tgtEl>
                                        <p:attrNameLst>
                                          <p:attrName>ppt_x</p:attrName>
                                        </p:attrNameLst>
                                      </p:cBhvr>
                                      <p:tavLst>
                                        <p:tav tm="0">
                                          <p:val>
                                            <p:strVal val="#ppt_x"/>
                                          </p:val>
                                        </p:tav>
                                        <p:tav tm="100000">
                                          <p:val>
                                            <p:strVal val="#ppt_x"/>
                                          </p:val>
                                        </p:tav>
                                      </p:tavLst>
                                    </p:anim>
                                    <p:anim calcmode="lin" valueType="num">
                                      <p:cBhvr>
                                        <p:cTn id="76" dur="1000" fill="hold"/>
                                        <p:tgtEl>
                                          <p:spTgt spid="22"/>
                                        </p:tgtEl>
                                        <p:attrNameLst>
                                          <p:attrName>ppt_y</p:attrName>
                                        </p:attrNameLst>
                                      </p:cBhvr>
                                      <p:tavLst>
                                        <p:tav tm="0">
                                          <p:val>
                                            <p:strVal val="#ppt_y-.1"/>
                                          </p:val>
                                        </p:tav>
                                        <p:tav tm="100000">
                                          <p:val>
                                            <p:strVal val="#ppt_y"/>
                                          </p:val>
                                        </p:tav>
                                      </p:tavLst>
                                    </p:anim>
                                  </p:childTnLst>
                                </p:cTn>
                              </p:par>
                              <p:par>
                                <p:cTn id="77" presetID="17" presetClass="entr" presetSubtype="10" fill="hold" grpId="2" nodeType="withEffect">
                                  <p:stCondLst>
                                    <p:cond delay="0"/>
                                  </p:stCondLst>
                                  <p:childTnLst>
                                    <p:set>
                                      <p:cBhvr>
                                        <p:cTn id="78" dur="1" fill="hold">
                                          <p:stCondLst>
                                            <p:cond delay="0"/>
                                          </p:stCondLst>
                                        </p:cTn>
                                        <p:tgtEl>
                                          <p:spTgt spid="22"/>
                                        </p:tgtEl>
                                        <p:attrNameLst>
                                          <p:attrName>style.visibility</p:attrName>
                                        </p:attrNameLst>
                                      </p:cBhvr>
                                      <p:to>
                                        <p:strVal val="visible"/>
                                      </p:to>
                                    </p:set>
                                    <p:anim calcmode="lin" valueType="num">
                                      <p:cBhvr>
                                        <p:cTn id="79" dur="1000" fill="hold"/>
                                        <p:tgtEl>
                                          <p:spTgt spid="22"/>
                                        </p:tgtEl>
                                        <p:attrNameLst>
                                          <p:attrName>ppt_w</p:attrName>
                                        </p:attrNameLst>
                                      </p:cBhvr>
                                      <p:tavLst>
                                        <p:tav tm="0">
                                          <p:val>
                                            <p:fltVal val="0"/>
                                          </p:val>
                                        </p:tav>
                                        <p:tav tm="100000">
                                          <p:val>
                                            <p:strVal val="#ppt_w"/>
                                          </p:val>
                                        </p:tav>
                                      </p:tavLst>
                                    </p:anim>
                                    <p:anim calcmode="lin" valueType="num">
                                      <p:cBhvr>
                                        <p:cTn id="80" dur="10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81" fill="hold">
                      <p:stCondLst>
                        <p:cond delay="indefinite"/>
                      </p:stCondLst>
                      <p:childTnLst>
                        <p:par>
                          <p:cTn id="82" fill="hold">
                            <p:stCondLst>
                              <p:cond delay="0"/>
                            </p:stCondLst>
                            <p:childTnLst>
                              <p:par>
                                <p:cTn id="83" presetID="0" presetClass="path" presetSubtype="0" accel="50000" decel="50000" fill="hold" grpId="0" nodeType="clickEffect">
                                  <p:stCondLst>
                                    <p:cond delay="0"/>
                                  </p:stCondLst>
                                  <p:childTnLst>
                                    <p:animMotion origin="layout" path="M 2.77778E-7 4.07407E-6 L -0.15868 0.07222 " pathEditMode="relative" rAng="0" ptsTypes="AA">
                                      <p:cBhvr>
                                        <p:cTn id="84" dur="1250" fill="hold"/>
                                        <p:tgtEl>
                                          <p:spTgt spid="22"/>
                                        </p:tgtEl>
                                        <p:attrNameLst>
                                          <p:attrName>ppt_x</p:attrName>
                                          <p:attrName>ppt_y</p:attrName>
                                        </p:attrNameLst>
                                      </p:cBhvr>
                                      <p:rCtr x="-7934" y="3611"/>
                                    </p:animMotion>
                                  </p:childTnLst>
                                </p:cTn>
                              </p:par>
                              <p:par>
                                <p:cTn id="85" presetID="42" presetClass="path" presetSubtype="0" accel="50000" decel="50000" fill="hold" grpId="2" nodeType="withEffect">
                                  <p:stCondLst>
                                    <p:cond delay="0"/>
                                  </p:stCondLst>
                                  <p:childTnLst>
                                    <p:animMotion origin="layout" path="M -3.05556E-6 -1.48148E-6 L 0.25886 -0.03264 " pathEditMode="relative" rAng="0" ptsTypes="AA">
                                      <p:cBhvr>
                                        <p:cTn id="86" dur="1250" fill="hold"/>
                                        <p:tgtEl>
                                          <p:spTgt spid="19"/>
                                        </p:tgtEl>
                                        <p:attrNameLst>
                                          <p:attrName>ppt_x</p:attrName>
                                          <p:attrName>ppt_y</p:attrName>
                                        </p:attrNameLst>
                                      </p:cBhvr>
                                      <p:rCtr x="12934" y="-1644"/>
                                    </p:animMotion>
                                  </p:childTnLst>
                                </p:cTn>
                              </p:par>
                              <p:par>
                                <p:cTn id="87" presetID="42" presetClass="path" presetSubtype="0" accel="50000" decel="50000" fill="hold" grpId="2" nodeType="withEffect">
                                  <p:stCondLst>
                                    <p:cond delay="0"/>
                                  </p:stCondLst>
                                  <p:childTnLst>
                                    <p:animMotion origin="layout" path="M 2.77778E-6 4.81481E-6 L 0.0934 -0.13635 " pathEditMode="relative" rAng="0" ptsTypes="AA">
                                      <p:cBhvr>
                                        <p:cTn id="88" dur="1250" fill="hold"/>
                                        <p:tgtEl>
                                          <p:spTgt spid="20"/>
                                        </p:tgtEl>
                                        <p:attrNameLst>
                                          <p:attrName>ppt_x</p:attrName>
                                          <p:attrName>ppt_y</p:attrName>
                                        </p:attrNameLst>
                                      </p:cBhvr>
                                      <p:rCtr x="4670" y="-6829"/>
                                    </p:animMotion>
                                  </p:childTnLst>
                                </p:cTn>
                              </p:par>
                              <p:par>
                                <p:cTn id="89" presetID="42" presetClass="path" presetSubtype="0" accel="50000" decel="50000" fill="hold" grpId="2" nodeType="withEffect">
                                  <p:stCondLst>
                                    <p:cond delay="0"/>
                                  </p:stCondLst>
                                  <p:childTnLst>
                                    <p:animMotion origin="layout" path="M 3.61111E-6 -4.44444E-6 L 0.08819 -0.29629 " pathEditMode="relative" rAng="0" ptsTypes="AA">
                                      <p:cBhvr>
                                        <p:cTn id="90" dur="1250" fill="hold"/>
                                        <p:tgtEl>
                                          <p:spTgt spid="21"/>
                                        </p:tgtEl>
                                        <p:attrNameLst>
                                          <p:attrName>ppt_x</p:attrName>
                                          <p:attrName>ppt_y</p:attrName>
                                        </p:attrNameLst>
                                      </p:cBhvr>
                                      <p:rCtr x="4410" y="-14815"/>
                                    </p:animMotion>
                                  </p:childTnLst>
                                </p:cTn>
                              </p:par>
                              <p:par>
                                <p:cTn id="91" presetID="8" presetClass="emph" presetSubtype="0" fill="hold" grpId="4" nodeType="withEffect">
                                  <p:stCondLst>
                                    <p:cond delay="0"/>
                                  </p:stCondLst>
                                  <p:childTnLst>
                                    <p:animRot by="-43200000">
                                      <p:cBhvr>
                                        <p:cTn id="92" dur="1250" fill="hold"/>
                                        <p:tgtEl>
                                          <p:spTgt spid="19"/>
                                        </p:tgtEl>
                                        <p:attrNameLst>
                                          <p:attrName>r</p:attrName>
                                        </p:attrNameLst>
                                      </p:cBhvr>
                                    </p:animRot>
                                  </p:childTnLst>
                                </p:cTn>
                              </p:par>
                              <p:par>
                                <p:cTn id="93" presetID="8" presetClass="emph" presetSubtype="0" fill="hold" grpId="4" nodeType="withEffect">
                                  <p:stCondLst>
                                    <p:cond delay="0"/>
                                  </p:stCondLst>
                                  <p:childTnLst>
                                    <p:animRot by="43200000">
                                      <p:cBhvr>
                                        <p:cTn id="94" dur="1250" fill="hold"/>
                                        <p:tgtEl>
                                          <p:spTgt spid="20"/>
                                        </p:tgtEl>
                                        <p:attrNameLst>
                                          <p:attrName>r</p:attrName>
                                        </p:attrNameLst>
                                      </p:cBhvr>
                                    </p:animRot>
                                  </p:childTnLst>
                                </p:cTn>
                              </p:par>
                              <p:par>
                                <p:cTn id="95" presetID="8" presetClass="emph" presetSubtype="0" fill="hold" grpId="4" nodeType="withEffect">
                                  <p:stCondLst>
                                    <p:cond delay="0"/>
                                  </p:stCondLst>
                                  <p:childTnLst>
                                    <p:animRot by="-43200000">
                                      <p:cBhvr>
                                        <p:cTn id="96" dur="1250" fill="hold"/>
                                        <p:tgtEl>
                                          <p:spTgt spid="21"/>
                                        </p:tgtEl>
                                        <p:attrNameLst>
                                          <p:attrName>r</p:attrName>
                                        </p:attrNameLst>
                                      </p:cBhvr>
                                    </p:animRot>
                                  </p:childTnLst>
                                </p:cTn>
                              </p:par>
                              <p:par>
                                <p:cTn id="97" presetID="8" presetClass="emph" presetSubtype="0" fill="hold" grpId="5" nodeType="withEffect">
                                  <p:stCondLst>
                                    <p:cond delay="0"/>
                                  </p:stCondLst>
                                  <p:childTnLst>
                                    <p:animRot by="43200000">
                                      <p:cBhvr>
                                        <p:cTn id="98" dur="1250" fill="hold"/>
                                        <p:tgtEl>
                                          <p:spTgt spid="22"/>
                                        </p:tgtEl>
                                        <p:attrNameLst>
                                          <p:attrName>r</p:attrName>
                                        </p:attrNameLst>
                                      </p:cBhvr>
                                    </p:animRot>
                                  </p:childTnLst>
                                </p:cTn>
                              </p:par>
                              <p:par>
                                <p:cTn id="99" presetID="23" presetClass="exit" presetSubtype="32" fill="hold" grpId="3" nodeType="withEffect">
                                  <p:stCondLst>
                                    <p:cond delay="0"/>
                                  </p:stCondLst>
                                  <p:childTnLst>
                                    <p:anim calcmode="lin" valueType="num">
                                      <p:cBhvr>
                                        <p:cTn id="100" dur="1250"/>
                                        <p:tgtEl>
                                          <p:spTgt spid="19"/>
                                        </p:tgtEl>
                                        <p:attrNameLst>
                                          <p:attrName>ppt_w</p:attrName>
                                        </p:attrNameLst>
                                      </p:cBhvr>
                                      <p:tavLst>
                                        <p:tav tm="0">
                                          <p:val>
                                            <p:strVal val="ppt_w"/>
                                          </p:val>
                                        </p:tav>
                                        <p:tav tm="100000">
                                          <p:val>
                                            <p:fltVal val="0"/>
                                          </p:val>
                                        </p:tav>
                                      </p:tavLst>
                                    </p:anim>
                                    <p:anim calcmode="lin" valueType="num">
                                      <p:cBhvr>
                                        <p:cTn id="101" dur="1250"/>
                                        <p:tgtEl>
                                          <p:spTgt spid="19"/>
                                        </p:tgtEl>
                                        <p:attrNameLst>
                                          <p:attrName>ppt_h</p:attrName>
                                        </p:attrNameLst>
                                      </p:cBhvr>
                                      <p:tavLst>
                                        <p:tav tm="0">
                                          <p:val>
                                            <p:strVal val="ppt_h"/>
                                          </p:val>
                                        </p:tav>
                                        <p:tav tm="100000">
                                          <p:val>
                                            <p:fltVal val="0"/>
                                          </p:val>
                                        </p:tav>
                                      </p:tavLst>
                                    </p:anim>
                                    <p:set>
                                      <p:cBhvr>
                                        <p:cTn id="102" dur="1" fill="hold">
                                          <p:stCondLst>
                                            <p:cond delay="1249"/>
                                          </p:stCondLst>
                                        </p:cTn>
                                        <p:tgtEl>
                                          <p:spTgt spid="19"/>
                                        </p:tgtEl>
                                        <p:attrNameLst>
                                          <p:attrName>style.visibility</p:attrName>
                                        </p:attrNameLst>
                                      </p:cBhvr>
                                      <p:to>
                                        <p:strVal val="hidden"/>
                                      </p:to>
                                    </p:set>
                                  </p:childTnLst>
                                </p:cTn>
                              </p:par>
                              <p:par>
                                <p:cTn id="103" presetID="23" presetClass="exit" presetSubtype="32" fill="hold" grpId="3" nodeType="withEffect">
                                  <p:stCondLst>
                                    <p:cond delay="0"/>
                                  </p:stCondLst>
                                  <p:childTnLst>
                                    <p:anim calcmode="lin" valueType="num">
                                      <p:cBhvr>
                                        <p:cTn id="104" dur="1250"/>
                                        <p:tgtEl>
                                          <p:spTgt spid="20"/>
                                        </p:tgtEl>
                                        <p:attrNameLst>
                                          <p:attrName>ppt_w</p:attrName>
                                        </p:attrNameLst>
                                      </p:cBhvr>
                                      <p:tavLst>
                                        <p:tav tm="0">
                                          <p:val>
                                            <p:strVal val="ppt_w"/>
                                          </p:val>
                                        </p:tav>
                                        <p:tav tm="100000">
                                          <p:val>
                                            <p:fltVal val="0"/>
                                          </p:val>
                                        </p:tav>
                                      </p:tavLst>
                                    </p:anim>
                                    <p:anim calcmode="lin" valueType="num">
                                      <p:cBhvr>
                                        <p:cTn id="105" dur="1250"/>
                                        <p:tgtEl>
                                          <p:spTgt spid="20"/>
                                        </p:tgtEl>
                                        <p:attrNameLst>
                                          <p:attrName>ppt_h</p:attrName>
                                        </p:attrNameLst>
                                      </p:cBhvr>
                                      <p:tavLst>
                                        <p:tav tm="0">
                                          <p:val>
                                            <p:strVal val="ppt_h"/>
                                          </p:val>
                                        </p:tav>
                                        <p:tav tm="100000">
                                          <p:val>
                                            <p:fltVal val="0"/>
                                          </p:val>
                                        </p:tav>
                                      </p:tavLst>
                                    </p:anim>
                                    <p:set>
                                      <p:cBhvr>
                                        <p:cTn id="106" dur="1" fill="hold">
                                          <p:stCondLst>
                                            <p:cond delay="1249"/>
                                          </p:stCondLst>
                                        </p:cTn>
                                        <p:tgtEl>
                                          <p:spTgt spid="20"/>
                                        </p:tgtEl>
                                        <p:attrNameLst>
                                          <p:attrName>style.visibility</p:attrName>
                                        </p:attrNameLst>
                                      </p:cBhvr>
                                      <p:to>
                                        <p:strVal val="hidden"/>
                                      </p:to>
                                    </p:set>
                                  </p:childTnLst>
                                </p:cTn>
                              </p:par>
                              <p:par>
                                <p:cTn id="107" presetID="23" presetClass="exit" presetSubtype="32" fill="hold" grpId="3" nodeType="withEffect">
                                  <p:stCondLst>
                                    <p:cond delay="0"/>
                                  </p:stCondLst>
                                  <p:childTnLst>
                                    <p:anim calcmode="lin" valueType="num">
                                      <p:cBhvr>
                                        <p:cTn id="108" dur="1250"/>
                                        <p:tgtEl>
                                          <p:spTgt spid="21"/>
                                        </p:tgtEl>
                                        <p:attrNameLst>
                                          <p:attrName>ppt_w</p:attrName>
                                        </p:attrNameLst>
                                      </p:cBhvr>
                                      <p:tavLst>
                                        <p:tav tm="0">
                                          <p:val>
                                            <p:strVal val="ppt_w"/>
                                          </p:val>
                                        </p:tav>
                                        <p:tav tm="100000">
                                          <p:val>
                                            <p:fltVal val="0"/>
                                          </p:val>
                                        </p:tav>
                                      </p:tavLst>
                                    </p:anim>
                                    <p:anim calcmode="lin" valueType="num">
                                      <p:cBhvr>
                                        <p:cTn id="109" dur="1250"/>
                                        <p:tgtEl>
                                          <p:spTgt spid="21"/>
                                        </p:tgtEl>
                                        <p:attrNameLst>
                                          <p:attrName>ppt_h</p:attrName>
                                        </p:attrNameLst>
                                      </p:cBhvr>
                                      <p:tavLst>
                                        <p:tav tm="0">
                                          <p:val>
                                            <p:strVal val="ppt_h"/>
                                          </p:val>
                                        </p:tav>
                                        <p:tav tm="100000">
                                          <p:val>
                                            <p:fltVal val="0"/>
                                          </p:val>
                                        </p:tav>
                                      </p:tavLst>
                                    </p:anim>
                                    <p:set>
                                      <p:cBhvr>
                                        <p:cTn id="110" dur="1" fill="hold">
                                          <p:stCondLst>
                                            <p:cond delay="1249"/>
                                          </p:stCondLst>
                                        </p:cTn>
                                        <p:tgtEl>
                                          <p:spTgt spid="21"/>
                                        </p:tgtEl>
                                        <p:attrNameLst>
                                          <p:attrName>style.visibility</p:attrName>
                                        </p:attrNameLst>
                                      </p:cBhvr>
                                      <p:to>
                                        <p:strVal val="hidden"/>
                                      </p:to>
                                    </p:set>
                                  </p:childTnLst>
                                </p:cTn>
                              </p:par>
                              <p:par>
                                <p:cTn id="111" presetID="23" presetClass="exit" presetSubtype="32" fill="hold" grpId="4" nodeType="withEffect">
                                  <p:stCondLst>
                                    <p:cond delay="0"/>
                                  </p:stCondLst>
                                  <p:childTnLst>
                                    <p:anim calcmode="lin" valueType="num">
                                      <p:cBhvr>
                                        <p:cTn id="112" dur="1250"/>
                                        <p:tgtEl>
                                          <p:spTgt spid="22"/>
                                        </p:tgtEl>
                                        <p:attrNameLst>
                                          <p:attrName>ppt_w</p:attrName>
                                        </p:attrNameLst>
                                      </p:cBhvr>
                                      <p:tavLst>
                                        <p:tav tm="0">
                                          <p:val>
                                            <p:strVal val="ppt_w"/>
                                          </p:val>
                                        </p:tav>
                                        <p:tav tm="100000">
                                          <p:val>
                                            <p:fltVal val="0"/>
                                          </p:val>
                                        </p:tav>
                                      </p:tavLst>
                                    </p:anim>
                                    <p:anim calcmode="lin" valueType="num">
                                      <p:cBhvr>
                                        <p:cTn id="113" dur="1250"/>
                                        <p:tgtEl>
                                          <p:spTgt spid="22"/>
                                        </p:tgtEl>
                                        <p:attrNameLst>
                                          <p:attrName>ppt_h</p:attrName>
                                        </p:attrNameLst>
                                      </p:cBhvr>
                                      <p:tavLst>
                                        <p:tav tm="0">
                                          <p:val>
                                            <p:strVal val="ppt_h"/>
                                          </p:val>
                                        </p:tav>
                                        <p:tav tm="100000">
                                          <p:val>
                                            <p:fltVal val="0"/>
                                          </p:val>
                                        </p:tav>
                                      </p:tavLst>
                                    </p:anim>
                                    <p:set>
                                      <p:cBhvr>
                                        <p:cTn id="114" dur="1" fill="hold">
                                          <p:stCondLst>
                                            <p:cond delay="1249"/>
                                          </p:stCondLst>
                                        </p:cTn>
                                        <p:tgtEl>
                                          <p:spTgt spid="22"/>
                                        </p:tgtEl>
                                        <p:attrNameLst>
                                          <p:attrName>style.visibility</p:attrName>
                                        </p:attrNameLst>
                                      </p:cBhvr>
                                      <p:to>
                                        <p:strVal val="hidden"/>
                                      </p:to>
                                    </p:set>
                                  </p:childTnLst>
                                </p:cTn>
                              </p:par>
                              <p:par>
                                <p:cTn id="115" presetID="10" presetClass="exit" presetSubtype="0" fill="hold" nodeType="withEffect">
                                  <p:stCondLst>
                                    <p:cond delay="750"/>
                                  </p:stCondLst>
                                  <p:childTnLst>
                                    <p:animEffect transition="out" filter="fade">
                                      <p:cBhvr>
                                        <p:cTn id="116" dur="500"/>
                                        <p:tgtEl>
                                          <p:spTgt spid="35"/>
                                        </p:tgtEl>
                                      </p:cBhvr>
                                    </p:animEffect>
                                    <p:set>
                                      <p:cBhvr>
                                        <p:cTn id="117" dur="1" fill="hold">
                                          <p:stCondLst>
                                            <p:cond delay="499"/>
                                          </p:stCondLst>
                                        </p:cTn>
                                        <p:tgtEl>
                                          <p:spTgt spid="35"/>
                                        </p:tgtEl>
                                        <p:attrNameLst>
                                          <p:attrName>style.visibility</p:attrName>
                                        </p:attrNameLst>
                                      </p:cBhvr>
                                      <p:to>
                                        <p:strVal val="hidden"/>
                                      </p:to>
                                    </p:set>
                                  </p:childTnLst>
                                </p:cTn>
                              </p:par>
                              <p:par>
                                <p:cTn id="118" presetID="10" presetClass="exit" presetSubtype="0" fill="hold" grpId="1" nodeType="withEffect">
                                  <p:stCondLst>
                                    <p:cond delay="750"/>
                                  </p:stCondLst>
                                  <p:childTnLst>
                                    <p:animEffect transition="out" filter="fade">
                                      <p:cBhvr>
                                        <p:cTn id="119" dur="500"/>
                                        <p:tgtEl>
                                          <p:spTgt spid="36"/>
                                        </p:tgtEl>
                                      </p:cBhvr>
                                    </p:animEffect>
                                    <p:set>
                                      <p:cBhvr>
                                        <p:cTn id="120" dur="1" fill="hold">
                                          <p:stCondLst>
                                            <p:cond delay="499"/>
                                          </p:stCondLst>
                                        </p:cTn>
                                        <p:tgtEl>
                                          <p:spTgt spid="36"/>
                                        </p:tgtEl>
                                        <p:attrNameLst>
                                          <p:attrName>style.visibility</p:attrName>
                                        </p:attrNameLst>
                                      </p:cBhvr>
                                      <p:to>
                                        <p:strVal val="hidden"/>
                                      </p:to>
                                    </p:set>
                                  </p:childTnLst>
                                </p:cTn>
                              </p:par>
                              <p:par>
                                <p:cTn id="121" presetID="10" presetClass="exit" presetSubtype="0" fill="hold" grpId="1" nodeType="withEffect">
                                  <p:stCondLst>
                                    <p:cond delay="750"/>
                                  </p:stCondLst>
                                  <p:childTnLst>
                                    <p:animEffect transition="out" filter="fade">
                                      <p:cBhvr>
                                        <p:cTn id="122" dur="500"/>
                                        <p:tgtEl>
                                          <p:spTgt spid="37"/>
                                        </p:tgtEl>
                                      </p:cBhvr>
                                    </p:animEffect>
                                    <p:set>
                                      <p:cBhvr>
                                        <p:cTn id="123" dur="1" fill="hold">
                                          <p:stCondLst>
                                            <p:cond delay="499"/>
                                          </p:stCondLst>
                                        </p:cTn>
                                        <p:tgtEl>
                                          <p:spTgt spid="37"/>
                                        </p:tgtEl>
                                        <p:attrNameLst>
                                          <p:attrName>style.visibility</p:attrName>
                                        </p:attrNameLst>
                                      </p:cBhvr>
                                      <p:to>
                                        <p:strVal val="hidden"/>
                                      </p:to>
                                    </p:set>
                                  </p:childTnLst>
                                </p:cTn>
                              </p:par>
                              <p:par>
                                <p:cTn id="124" presetID="10" presetClass="entr" presetSubtype="0" fill="hold" grpId="1" nodeType="withEffect">
                                  <p:stCondLst>
                                    <p:cond delay="1250"/>
                                  </p:stCondLst>
                                  <p:childTnLst>
                                    <p:set>
                                      <p:cBhvr>
                                        <p:cTn id="125" dur="1" fill="hold">
                                          <p:stCondLst>
                                            <p:cond delay="0"/>
                                          </p:stCondLst>
                                        </p:cTn>
                                        <p:tgtEl>
                                          <p:spTgt spid="6"/>
                                        </p:tgtEl>
                                        <p:attrNameLst>
                                          <p:attrName>style.visibility</p:attrName>
                                        </p:attrNameLst>
                                      </p:cBhvr>
                                      <p:to>
                                        <p:strVal val="visible"/>
                                      </p:to>
                                    </p:set>
                                    <p:animEffect transition="in" filter="fade">
                                      <p:cBhvr>
                                        <p:cTn id="126" dur="250"/>
                                        <p:tgtEl>
                                          <p:spTgt spid="6"/>
                                        </p:tgtEl>
                                      </p:cBhvr>
                                    </p:animEffect>
                                  </p:childTnLst>
                                </p:cTn>
                              </p:par>
                              <p:par>
                                <p:cTn id="127" presetID="10" presetClass="entr" presetSubtype="0" fill="hold" grpId="1" nodeType="withEffect">
                                  <p:stCondLst>
                                    <p:cond delay="1250"/>
                                  </p:stCondLst>
                                  <p:childTnLst>
                                    <p:set>
                                      <p:cBhvr>
                                        <p:cTn id="128" dur="1" fill="hold">
                                          <p:stCondLst>
                                            <p:cond delay="0"/>
                                          </p:stCondLst>
                                        </p:cTn>
                                        <p:tgtEl>
                                          <p:spTgt spid="7"/>
                                        </p:tgtEl>
                                        <p:attrNameLst>
                                          <p:attrName>style.visibility</p:attrName>
                                        </p:attrNameLst>
                                      </p:cBhvr>
                                      <p:to>
                                        <p:strVal val="visible"/>
                                      </p:to>
                                    </p:set>
                                    <p:animEffect transition="in" filter="fade">
                                      <p:cBhvr>
                                        <p:cTn id="129" dur="250"/>
                                        <p:tgtEl>
                                          <p:spTgt spid="7"/>
                                        </p:tgtEl>
                                      </p:cBhvr>
                                    </p:animEffect>
                                  </p:childTnLst>
                                </p:cTn>
                              </p:par>
                              <p:par>
                                <p:cTn id="130" presetID="10" presetClass="entr" presetSubtype="0" fill="hold" grpId="1" nodeType="withEffect">
                                  <p:stCondLst>
                                    <p:cond delay="1250"/>
                                  </p:stCondLst>
                                  <p:childTnLst>
                                    <p:set>
                                      <p:cBhvr>
                                        <p:cTn id="131" dur="1" fill="hold">
                                          <p:stCondLst>
                                            <p:cond delay="0"/>
                                          </p:stCondLst>
                                        </p:cTn>
                                        <p:tgtEl>
                                          <p:spTgt spid="8"/>
                                        </p:tgtEl>
                                        <p:attrNameLst>
                                          <p:attrName>style.visibility</p:attrName>
                                        </p:attrNameLst>
                                      </p:cBhvr>
                                      <p:to>
                                        <p:strVal val="visible"/>
                                      </p:to>
                                    </p:set>
                                    <p:animEffect transition="in" filter="fade">
                                      <p:cBhvr>
                                        <p:cTn id="132" dur="250"/>
                                        <p:tgtEl>
                                          <p:spTgt spid="8"/>
                                        </p:tgtEl>
                                      </p:cBhvr>
                                    </p:animEffect>
                                  </p:childTnLst>
                                </p:cTn>
                              </p:par>
                              <p:par>
                                <p:cTn id="133" presetID="6" presetClass="emph" presetSubtype="0" fill="hold" grpId="3" nodeType="withEffect">
                                  <p:stCondLst>
                                    <p:cond delay="1250"/>
                                  </p:stCondLst>
                                  <p:childTnLst>
                                    <p:animScale>
                                      <p:cBhvr>
                                        <p:cTn id="134" dur="2000" fill="hold"/>
                                        <p:tgtEl>
                                          <p:spTgt spid="6"/>
                                        </p:tgtEl>
                                      </p:cBhvr>
                                      <p:by x="96000" y="96000"/>
                                    </p:animScale>
                                  </p:childTnLst>
                                </p:cTn>
                              </p:par>
                              <p:par>
                                <p:cTn id="135" presetID="6" presetClass="emph" presetSubtype="0" fill="hold" grpId="3" nodeType="withEffect">
                                  <p:stCondLst>
                                    <p:cond delay="1250"/>
                                  </p:stCondLst>
                                  <p:childTnLst>
                                    <p:animScale>
                                      <p:cBhvr>
                                        <p:cTn id="136" dur="2000" fill="hold"/>
                                        <p:tgtEl>
                                          <p:spTgt spid="7"/>
                                        </p:tgtEl>
                                      </p:cBhvr>
                                      <p:by x="96000" y="96000"/>
                                    </p:animScale>
                                  </p:childTnLst>
                                </p:cTn>
                              </p:par>
                              <p:par>
                                <p:cTn id="137" presetID="6" presetClass="emph" presetSubtype="0" fill="hold" grpId="3" nodeType="withEffect">
                                  <p:stCondLst>
                                    <p:cond delay="1250"/>
                                  </p:stCondLst>
                                  <p:childTnLst>
                                    <p:animScale>
                                      <p:cBhvr>
                                        <p:cTn id="138" dur="2000" fill="hold"/>
                                        <p:tgtEl>
                                          <p:spTgt spid="8"/>
                                        </p:tgtEl>
                                      </p:cBhvr>
                                      <p:by x="96000" y="96000"/>
                                    </p:animScale>
                                  </p:childTnLst>
                                </p:cTn>
                              </p:par>
                              <p:par>
                                <p:cTn id="139" presetID="0" presetClass="path" presetSubtype="0" accel="50000" decel="50000" fill="hold" grpId="0" nodeType="withEffect">
                                  <p:stCondLst>
                                    <p:cond delay="1250"/>
                                  </p:stCondLst>
                                  <p:childTnLst>
                                    <p:animMotion origin="layout" path="M 4.16667E-6 -3.7037E-6 L 0.29757 -0.42152 " pathEditMode="relative" rAng="0" ptsTypes="AA">
                                      <p:cBhvr>
                                        <p:cTn id="140" dur="2000" fill="hold"/>
                                        <p:tgtEl>
                                          <p:spTgt spid="7"/>
                                        </p:tgtEl>
                                        <p:attrNameLst>
                                          <p:attrName>ppt_x</p:attrName>
                                          <p:attrName>ppt_y</p:attrName>
                                        </p:attrNameLst>
                                      </p:cBhvr>
                                      <p:rCtr x="14878" y="-21088"/>
                                    </p:animMotion>
                                  </p:childTnLst>
                                </p:cTn>
                              </p:par>
                              <p:par>
                                <p:cTn id="141" presetID="0" presetClass="path" presetSubtype="0" accel="50000" decel="50000" fill="hold" grpId="0" nodeType="withEffect">
                                  <p:stCondLst>
                                    <p:cond delay="1250"/>
                                  </p:stCondLst>
                                  <p:childTnLst>
                                    <p:animMotion origin="layout" path="M -0.00087 0.00162 L 0.34219 -0.13518 " pathEditMode="relative" rAng="0" ptsTypes="AA">
                                      <p:cBhvr>
                                        <p:cTn id="142" dur="2000" fill="hold"/>
                                        <p:tgtEl>
                                          <p:spTgt spid="6"/>
                                        </p:tgtEl>
                                        <p:attrNameLst>
                                          <p:attrName>ppt_x</p:attrName>
                                          <p:attrName>ppt_y</p:attrName>
                                        </p:attrNameLst>
                                      </p:cBhvr>
                                      <p:rCtr x="17153" y="-6852"/>
                                    </p:animMotion>
                                  </p:childTnLst>
                                </p:cTn>
                              </p:par>
                              <p:par>
                                <p:cTn id="143" presetID="0" presetClass="path" presetSubtype="0" accel="50000" decel="50000" fill="hold" grpId="0" nodeType="withEffect">
                                  <p:stCondLst>
                                    <p:cond delay="1250"/>
                                  </p:stCondLst>
                                  <p:childTnLst>
                                    <p:animMotion origin="layout" path="M 4.72222E-6 1.11111E-6 L 0.22569 -0.51875 " pathEditMode="relative" rAng="0" ptsTypes="AA">
                                      <p:cBhvr>
                                        <p:cTn id="144" dur="2000" fill="hold"/>
                                        <p:tgtEl>
                                          <p:spTgt spid="8"/>
                                        </p:tgtEl>
                                        <p:attrNameLst>
                                          <p:attrName>ppt_x</p:attrName>
                                          <p:attrName>ppt_y</p:attrName>
                                        </p:attrNameLst>
                                      </p:cBhvr>
                                      <p:rCtr x="11285" y="-25949"/>
                                    </p:animMotion>
                                  </p:childTnLst>
                                </p:cTn>
                              </p:par>
                              <p:par>
                                <p:cTn id="145" presetID="10" presetClass="exit" presetSubtype="0" fill="hold" grpId="1" nodeType="withEffect">
                                  <p:stCondLst>
                                    <p:cond delay="1250"/>
                                  </p:stCondLst>
                                  <p:childTnLst>
                                    <p:animEffect transition="out" filter="fade">
                                      <p:cBhvr>
                                        <p:cTn id="146" dur="1250"/>
                                        <p:tgtEl>
                                          <p:spTgt spid="3074"/>
                                        </p:tgtEl>
                                      </p:cBhvr>
                                    </p:animEffect>
                                    <p:set>
                                      <p:cBhvr>
                                        <p:cTn id="147" dur="1" fill="hold">
                                          <p:stCondLst>
                                            <p:cond delay="1249"/>
                                          </p:stCondLst>
                                        </p:cTn>
                                        <p:tgtEl>
                                          <p:spTgt spid="3074"/>
                                        </p:tgtEl>
                                        <p:attrNameLst>
                                          <p:attrName>style.visibility</p:attrName>
                                        </p:attrNameLst>
                                      </p:cBhvr>
                                      <p:to>
                                        <p:strVal val="hidden"/>
                                      </p:to>
                                    </p:set>
                                  </p:childTnLst>
                                </p:cTn>
                              </p:par>
                              <p:par>
                                <p:cTn id="148" presetID="10" presetClass="exit" presetSubtype="0" fill="hold" grpId="2" nodeType="withEffect">
                                  <p:stCondLst>
                                    <p:cond delay="1250"/>
                                  </p:stCondLst>
                                  <p:childTnLst>
                                    <p:animEffect transition="out" filter="fade">
                                      <p:cBhvr>
                                        <p:cTn id="149" dur="500"/>
                                        <p:tgtEl>
                                          <p:spTgt spid="4"/>
                                        </p:tgtEl>
                                      </p:cBhvr>
                                    </p:animEffect>
                                    <p:set>
                                      <p:cBhvr>
                                        <p:cTn id="150" dur="1" fill="hold">
                                          <p:stCondLst>
                                            <p:cond delay="499"/>
                                          </p:stCondLst>
                                        </p:cTn>
                                        <p:tgtEl>
                                          <p:spTgt spid="4"/>
                                        </p:tgtEl>
                                        <p:attrNameLst>
                                          <p:attrName>style.visibility</p:attrName>
                                        </p:attrNameLst>
                                      </p:cBhvr>
                                      <p:to>
                                        <p:strVal val="hidden"/>
                                      </p:to>
                                    </p:set>
                                  </p:childTnLst>
                                </p:cTn>
                              </p:par>
                              <p:par>
                                <p:cTn id="151" presetID="10" presetClass="exit" presetSubtype="0" fill="hold" grpId="2" nodeType="withEffect">
                                  <p:stCondLst>
                                    <p:cond delay="1250"/>
                                  </p:stCondLst>
                                  <p:childTnLst>
                                    <p:animEffect transition="out" filter="fade">
                                      <p:cBhvr>
                                        <p:cTn id="152" dur="500"/>
                                        <p:tgtEl>
                                          <p:spTgt spid="5"/>
                                        </p:tgtEl>
                                      </p:cBhvr>
                                    </p:animEffect>
                                    <p:set>
                                      <p:cBhvr>
                                        <p:cTn id="153" dur="1" fill="hold">
                                          <p:stCondLst>
                                            <p:cond delay="499"/>
                                          </p:stCondLst>
                                        </p:cTn>
                                        <p:tgtEl>
                                          <p:spTgt spid="5"/>
                                        </p:tgtEl>
                                        <p:attrNameLst>
                                          <p:attrName>style.visibility</p:attrName>
                                        </p:attrNameLst>
                                      </p:cBhvr>
                                      <p:to>
                                        <p:strVal val="hidden"/>
                                      </p:to>
                                    </p:set>
                                  </p:childTnLst>
                                </p:cTn>
                              </p:par>
                              <p:par>
                                <p:cTn id="154" presetID="10" presetClass="exit" presetSubtype="0" fill="hold" grpId="1" nodeType="withEffect">
                                  <p:stCondLst>
                                    <p:cond delay="1250"/>
                                  </p:stCondLst>
                                  <p:childTnLst>
                                    <p:animEffect transition="out" filter="fade">
                                      <p:cBhvr>
                                        <p:cTn id="155" dur="500"/>
                                        <p:tgtEl>
                                          <p:spTgt spid="13"/>
                                        </p:tgtEl>
                                      </p:cBhvr>
                                    </p:animEffect>
                                    <p:set>
                                      <p:cBhvr>
                                        <p:cTn id="156" dur="1" fill="hold">
                                          <p:stCondLst>
                                            <p:cond delay="499"/>
                                          </p:stCondLst>
                                        </p:cTn>
                                        <p:tgtEl>
                                          <p:spTgt spid="13"/>
                                        </p:tgtEl>
                                        <p:attrNameLst>
                                          <p:attrName>style.visibility</p:attrName>
                                        </p:attrNameLst>
                                      </p:cBhvr>
                                      <p:to>
                                        <p:strVal val="hidden"/>
                                      </p:to>
                                    </p:set>
                                  </p:childTnLst>
                                </p:cTn>
                              </p:par>
                              <p:par>
                                <p:cTn id="157" presetID="10" presetClass="exit" presetSubtype="0" fill="hold" grpId="1" nodeType="withEffect">
                                  <p:stCondLst>
                                    <p:cond delay="1250"/>
                                  </p:stCondLst>
                                  <p:childTnLst>
                                    <p:animEffect transition="out" filter="fade">
                                      <p:cBhvr>
                                        <p:cTn id="158" dur="500"/>
                                        <p:tgtEl>
                                          <p:spTgt spid="17"/>
                                        </p:tgtEl>
                                      </p:cBhvr>
                                    </p:animEffect>
                                    <p:set>
                                      <p:cBhvr>
                                        <p:cTn id="159" dur="1" fill="hold">
                                          <p:stCondLst>
                                            <p:cond delay="499"/>
                                          </p:stCondLst>
                                        </p:cTn>
                                        <p:tgtEl>
                                          <p:spTgt spid="17"/>
                                        </p:tgtEl>
                                        <p:attrNameLst>
                                          <p:attrName>style.visibility</p:attrName>
                                        </p:attrNameLst>
                                      </p:cBhvr>
                                      <p:to>
                                        <p:strVal val="hidden"/>
                                      </p:to>
                                    </p:set>
                                  </p:childTnLst>
                                </p:cTn>
                              </p:par>
                            </p:childTnLst>
                          </p:cTn>
                        </p:par>
                        <p:par>
                          <p:cTn id="160" fill="hold">
                            <p:stCondLst>
                              <p:cond delay="3250"/>
                            </p:stCondLst>
                            <p:childTnLst>
                              <p:par>
                                <p:cTn id="161" presetID="10" presetClass="exit" presetSubtype="0" fill="hold" grpId="2" nodeType="afterEffect">
                                  <p:stCondLst>
                                    <p:cond delay="0"/>
                                  </p:stCondLst>
                                  <p:childTnLst>
                                    <p:animEffect transition="out" filter="fade">
                                      <p:cBhvr>
                                        <p:cTn id="162" dur="250"/>
                                        <p:tgtEl>
                                          <p:spTgt spid="8"/>
                                        </p:tgtEl>
                                      </p:cBhvr>
                                    </p:animEffect>
                                    <p:set>
                                      <p:cBhvr>
                                        <p:cTn id="163" dur="1" fill="hold">
                                          <p:stCondLst>
                                            <p:cond delay="24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3074" grpId="0"/>
      <p:bldP spid="3074" grpId="1"/>
      <p:bldP spid="6" grpId="0"/>
      <p:bldP spid="6" grpId="1"/>
      <p:bldP spid="6" grpId="3"/>
      <p:bldP spid="7" grpId="0"/>
      <p:bldP spid="7" grpId="1"/>
      <p:bldP spid="7" grpId="3"/>
      <p:bldP spid="8" grpId="0"/>
      <p:bldP spid="8" grpId="1"/>
      <p:bldP spid="8" grpId="2"/>
      <p:bldP spid="8" grpId="3"/>
      <p:bldP spid="9" grpId="0"/>
      <p:bldP spid="13" grpId="0"/>
      <p:bldP spid="13" grpId="1"/>
      <p:bldP spid="17" grpId="0"/>
      <p:bldP spid="17" grpId="1"/>
      <p:bldP spid="36" grpId="0" animBg="1"/>
      <p:bldP spid="36" grpId="1" animBg="1"/>
      <p:bldP spid="37" grpId="0" animBg="1"/>
      <p:bldP spid="37" grpId="1" animBg="1"/>
      <p:bldP spid="19" grpId="0"/>
      <p:bldP spid="19" grpId="1"/>
      <p:bldP spid="19" grpId="2"/>
      <p:bldP spid="19" grpId="3"/>
      <p:bldP spid="19" grpId="4"/>
      <p:bldP spid="20" grpId="0"/>
      <p:bldP spid="20" grpId="1"/>
      <p:bldP spid="20" grpId="2"/>
      <p:bldP spid="20" grpId="3"/>
      <p:bldP spid="20" grpId="4"/>
      <p:bldP spid="21" grpId="0"/>
      <p:bldP spid="21" grpId="1"/>
      <p:bldP spid="21" grpId="2"/>
      <p:bldP spid="21" grpId="3"/>
      <p:bldP spid="21" grpId="4"/>
      <p:bldP spid="22" grpId="0"/>
      <p:bldP spid="22" grpId="1"/>
      <p:bldP spid="22" grpId="2"/>
      <p:bldP spid="22" grpId="4"/>
      <p:bldP spid="22" grpId="5"/>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sp>
        <p:nvSpPr>
          <p:cNvPr id="12" name="Title 1">
            <a:extLst>
              <a:ext uri="{FF2B5EF4-FFF2-40B4-BE49-F238E27FC236}">
                <a16:creationId xmlns:a16="http://schemas.microsoft.com/office/drawing/2014/main" id="{B5D92D93-2C1A-4C14-94FA-F7756252A077}"/>
              </a:ext>
            </a:extLst>
          </p:cNvPr>
          <p:cNvSpPr txBox="1">
            <a:spLocks/>
          </p:cNvSpPr>
          <p:nvPr/>
        </p:nvSpPr>
        <p:spPr>
          <a:xfrm>
            <a:off x="244649" y="3118714"/>
            <a:ext cx="1272208"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2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God</a:t>
            </a:r>
          </a:p>
        </p:txBody>
      </p:sp>
      <p:sp>
        <p:nvSpPr>
          <p:cNvPr id="16" name="Title 1">
            <a:extLst>
              <a:ext uri="{FF2B5EF4-FFF2-40B4-BE49-F238E27FC236}">
                <a16:creationId xmlns:a16="http://schemas.microsoft.com/office/drawing/2014/main" id="{5F6CEF4D-70DB-4D11-8999-6AF6CE52352A}"/>
              </a:ext>
            </a:extLst>
          </p:cNvPr>
          <p:cNvSpPr txBox="1">
            <a:spLocks/>
          </p:cNvSpPr>
          <p:nvPr/>
        </p:nvSpPr>
        <p:spPr>
          <a:xfrm>
            <a:off x="304801" y="3756163"/>
            <a:ext cx="213360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2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in you?</a:t>
            </a:r>
          </a:p>
        </p:txBody>
      </p:sp>
      <p:sp>
        <p:nvSpPr>
          <p:cNvPr id="4" name="Rectangle 2"/>
          <p:cNvSpPr txBox="1">
            <a:spLocks noChangeArrowheads="1"/>
          </p:cNvSpPr>
          <p:nvPr/>
        </p:nvSpPr>
        <p:spPr bwMode="auto">
          <a:xfrm>
            <a:off x="3108960" y="485518"/>
            <a:ext cx="147501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work</a:t>
            </a:r>
            <a:endParaRPr lang="en-US" altLang="en-US" sz="4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324092" y="451412"/>
            <a:ext cx="8420582" cy="5962891"/>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If anyone's work is burned, he will suffer loss; but he himself will be saved, yet so as through fire. Do you not know that you are the temple of God and that the Spirit of God dwells in you? If anyone defiles the temple of God, God will destroy him. For the temple of God is holy, which temple you are.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3:15-17 </a:t>
            </a:r>
          </a:p>
        </p:txBody>
      </p:sp>
      <p:sp>
        <p:nvSpPr>
          <p:cNvPr id="5" name="Rectangle 2"/>
          <p:cNvSpPr txBox="1">
            <a:spLocks noChangeArrowheads="1"/>
          </p:cNvSpPr>
          <p:nvPr/>
        </p:nvSpPr>
        <p:spPr bwMode="auto">
          <a:xfrm>
            <a:off x="5772150" y="1769488"/>
            <a:ext cx="117783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fire</a:t>
            </a:r>
            <a:endParaRPr lang="en-US" altLang="en-US" sz="4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6052947" y="3049143"/>
            <a:ext cx="117783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endParaRPr lang="en-US" altLang="en-US" sz="4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2670048" y="4970526"/>
            <a:ext cx="117783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endParaRPr lang="en-US" altLang="en-US" sz="4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882015" y="4332732"/>
            <a:ext cx="117783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endParaRPr lang="en-US" altLang="en-US" sz="4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289179" y="3050667"/>
            <a:ext cx="117783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endParaRPr lang="en-US" altLang="en-US" sz="4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p:cNvSpPr txBox="1">
            <a:spLocks noChangeArrowheads="1"/>
          </p:cNvSpPr>
          <p:nvPr/>
        </p:nvSpPr>
        <p:spPr bwMode="auto">
          <a:xfrm>
            <a:off x="3600938" y="2883999"/>
            <a:ext cx="588917" cy="774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6000" b="1" kern="0" dirty="0">
                <a:ln w="17780" cmpd="sng">
                  <a:solidFill>
                    <a:srgbClr val="FFFF00"/>
                  </a:solidFill>
                  <a:prstDash val="solid"/>
                  <a:miter lim="800000"/>
                </a:ln>
                <a:solidFill>
                  <a:srgbClr val="FF0000"/>
                </a:solidFill>
                <a:effectLst>
                  <a:glow rad="63500">
                    <a:srgbClr val="FFC000"/>
                  </a:glow>
                </a:effectLst>
                <a:latin typeface="Calibri" panose="020F0502020204030204" pitchFamily="34" charset="0"/>
              </a:rPr>
              <a:t>.</a:t>
            </a:r>
            <a:endParaRPr lang="en-US" altLang="en-US" sz="6000" b="1" i="1" kern="0" dirty="0">
              <a:ln w="17780" cmpd="sng">
                <a:solidFill>
                  <a:srgbClr val="FFFF00"/>
                </a:solidFill>
                <a:prstDash val="solid"/>
                <a:miter lim="800000"/>
              </a:ln>
              <a:solidFill>
                <a:srgbClr val="FF0000"/>
              </a:solidFill>
              <a:effectLst>
                <a:glow rad="63500">
                  <a:srgbClr val="FFC000"/>
                </a:glow>
              </a:effectLst>
              <a:latin typeface="Calibri" panose="020F0502020204030204" pitchFamily="34" charset="0"/>
            </a:endParaRPr>
          </a:p>
        </p:txBody>
      </p:sp>
      <p:sp>
        <p:nvSpPr>
          <p:cNvPr id="15" name="Rectangle 2">
            <a:extLst>
              <a:ext uri="{FF2B5EF4-FFF2-40B4-BE49-F238E27FC236}">
                <a16:creationId xmlns:a16="http://schemas.microsoft.com/office/drawing/2014/main" id="{3A3F53B7-177F-431B-AA7A-161E609C28D7}"/>
              </a:ext>
            </a:extLst>
          </p:cNvPr>
          <p:cNvSpPr txBox="1">
            <a:spLocks noChangeArrowheads="1"/>
          </p:cNvSpPr>
          <p:nvPr/>
        </p:nvSpPr>
        <p:spPr bwMode="auto">
          <a:xfrm>
            <a:off x="255829" y="3047065"/>
            <a:ext cx="1244359" cy="770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5459CF43-C591-4BD8-AF3F-CFB248658B71}"/>
              </a:ext>
            </a:extLst>
          </p:cNvPr>
          <p:cNvSpPr txBox="1">
            <a:spLocks noChangeArrowheads="1"/>
          </p:cNvSpPr>
          <p:nvPr/>
        </p:nvSpPr>
        <p:spPr bwMode="auto">
          <a:xfrm>
            <a:off x="252413" y="3695489"/>
            <a:ext cx="222884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you?</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9">
            <a:extLst>
              <a:ext uri="{FF2B5EF4-FFF2-40B4-BE49-F238E27FC236}">
                <a16:creationId xmlns:a16="http://schemas.microsoft.com/office/drawing/2014/main" id="{AB2171CA-CB2F-4372-9535-FE8BA79471E3}"/>
              </a:ext>
            </a:extLst>
          </p:cNvPr>
          <p:cNvSpPr>
            <a:spLocks noChangeArrowheads="1"/>
          </p:cNvSpPr>
          <p:nvPr/>
        </p:nvSpPr>
        <p:spPr bwMode="auto">
          <a:xfrm>
            <a:off x="236599" y="3075521"/>
            <a:ext cx="1283984"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2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God</a:t>
            </a:r>
            <a:endParaRPr kumimoji="0" lang="en-US" sz="42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3" name="Rectangle 6">
            <a:extLst>
              <a:ext uri="{FF2B5EF4-FFF2-40B4-BE49-F238E27FC236}">
                <a16:creationId xmlns:a16="http://schemas.microsoft.com/office/drawing/2014/main" id="{D37E8385-5815-4F04-B401-321BE7FBB4EA}"/>
              </a:ext>
            </a:extLst>
          </p:cNvPr>
          <p:cNvSpPr>
            <a:spLocks noChangeArrowheads="1"/>
          </p:cNvSpPr>
          <p:nvPr/>
        </p:nvSpPr>
        <p:spPr bwMode="auto">
          <a:xfrm>
            <a:off x="372762" y="3711927"/>
            <a:ext cx="80010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2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6" name="Rectangle 2" hidden="1"/>
          <p:cNvSpPr txBox="1">
            <a:spLocks noChangeArrowheads="1"/>
          </p:cNvSpPr>
          <p:nvPr/>
        </p:nvSpPr>
        <p:spPr bwMode="auto">
          <a:xfrm>
            <a:off x="3295023" y="3129441"/>
            <a:ext cx="117783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6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fire</a:t>
            </a:r>
            <a:endParaRPr lang="en-US" altLang="en-US" sz="436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68747320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par>
                                <p:cTn id="15" presetID="10" presetClass="exit" presetSubtype="0" fill="hold" grpId="2" nodeType="withEffect">
                                  <p:stCondLst>
                                    <p:cond delay="0"/>
                                  </p:stCondLst>
                                  <p:childTnLst>
                                    <p:animEffect transition="out" filter="fade">
                                      <p:cBhvr>
                                        <p:cTn id="16" dur="250"/>
                                        <p:tgtEl>
                                          <p:spTgt spid="5"/>
                                        </p:tgtEl>
                                      </p:cBhvr>
                                    </p:animEffect>
                                    <p:set>
                                      <p:cBhvr>
                                        <p:cTn id="17" dur="1" fill="hold">
                                          <p:stCondLst>
                                            <p:cond delay="24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par>
                                <p:cTn id="23" presetID="18" presetClass="emph" presetSubtype="0" fill="hold" grpId="1" nodeType="withEffect">
                                  <p:stCondLst>
                                    <p:cond delay="0"/>
                                  </p:stCondLst>
                                  <p:childTnLst>
                                    <p:set>
                                      <p:cBhvr override="childStyle">
                                        <p:cTn id="24" dur="500" fill="hold"/>
                                        <p:tgtEl>
                                          <p:spTgt spid="12"/>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par>
                                <p:cTn id="28" presetID="0" presetClass="entr" presetSubtype="0" fill="hold" grpId="0" nodeType="withEffect">
                                  <p:stCondLst>
                                    <p:cond delay="400"/>
                                  </p:stCondLst>
                                  <p:iterate type="lt">
                                    <p:tmPct val="10000"/>
                                  </p:iterate>
                                  <p:childTnLst>
                                    <p:set>
                                      <p:cBhvr>
                                        <p:cTn id="29" dur="1" fill="hold">
                                          <p:stCondLst>
                                            <p:cond delay="0"/>
                                          </p:stCondLst>
                                        </p:cTn>
                                        <p:tgtEl>
                                          <p:spTgt spid="14"/>
                                        </p:tgtEl>
                                        <p:attrNameLst>
                                          <p:attrName>style.visibility</p:attrName>
                                        </p:attrNameLst>
                                      </p:cBhvr>
                                      <p:to>
                                        <p:strVal val="visible"/>
                                      </p:to>
                                    </p:set>
                                    <p:animEffect transition="in" filter="dissolve">
                                      <p:cBhvr>
                                        <p:cTn id="30" dur="500">
                                          <p:stCondLst>
                                            <p:cond delay="0"/>
                                          </p:stCondLst>
                                        </p:cTn>
                                        <p:tgtEl>
                                          <p:spTgt spid="14"/>
                                        </p:tgtEl>
                                      </p:cBhvr>
                                    </p:animEffect>
                                    <p:anim to="" calcmode="lin" valueType="num">
                                      <p:cBhvr>
                                        <p:cTn id="31"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32" dur="500" fill="hold">
                                          <p:stCondLst>
                                            <p:cond delay="0"/>
                                          </p:stCondLst>
                                        </p:cTn>
                                        <p:tgtEl>
                                          <p:spTgt spid="14"/>
                                        </p:tgtEl>
                                        <p:attrNameLst>
                                          <p:attrName>ppt_h</p:attrName>
                                        </p:attrNameLst>
                                      </p:cBhvr>
                                      <p:tavLst>
                                        <p:tav tm="0">
                                          <p:val>
                                            <p:strVal val="#ppt_h*4"/>
                                          </p:val>
                                        </p:tav>
                                        <p:tav tm="100000">
                                          <p:val>
                                            <p:strVal val="#ppt_h"/>
                                          </p:val>
                                        </p:tav>
                                      </p:tavLst>
                                    </p:anim>
                                  </p:childTnLst>
                                </p:cTn>
                              </p:par>
                              <p:par>
                                <p:cTn id="33" presetID="26" presetClass="emph" presetSubtype="0" fill="hold" grpId="1" nodeType="withEffect">
                                  <p:stCondLst>
                                    <p:cond delay="1000"/>
                                  </p:stCondLst>
                                  <p:iterate type="lt">
                                    <p:tmPct val="0"/>
                                  </p:iterate>
                                  <p:childTnLst>
                                    <p:animEffect transition="out" filter="fade">
                                      <p:cBhvr>
                                        <p:cTn id="34" dur="500" tmFilter="0, 0; .2, .5; .8, .5; 1, 0"/>
                                        <p:tgtEl>
                                          <p:spTgt spid="14"/>
                                        </p:tgtEl>
                                      </p:cBhvr>
                                    </p:animEffect>
                                    <p:animScale>
                                      <p:cBhvr>
                                        <p:cTn id="35" dur="250" autoRev="1" fill="hold"/>
                                        <p:tgtEl>
                                          <p:spTgt spid="14"/>
                                        </p:tgtEl>
                                      </p:cBhvr>
                                      <p:by x="105000" y="105000"/>
                                    </p:animScale>
                                  </p:childTnLst>
                                </p:cTn>
                              </p:par>
                              <p:par>
                                <p:cTn id="36" presetID="22" presetClass="entr" presetSubtype="8" fill="hold" grpId="0" nodeType="withEffect">
                                  <p:stCondLst>
                                    <p:cond delay="75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500"/>
                                        <p:tgtEl>
                                          <p:spTgt spid="16"/>
                                        </p:tgtEl>
                                      </p:cBhvr>
                                    </p:animEffect>
                                  </p:childTnLst>
                                </p:cTn>
                              </p:par>
                              <p:par>
                                <p:cTn id="39" presetID="18" presetClass="emph" presetSubtype="0" fill="hold" grpId="1" nodeType="withEffect">
                                  <p:stCondLst>
                                    <p:cond delay="750"/>
                                  </p:stCondLst>
                                  <p:childTnLst>
                                    <p:set>
                                      <p:cBhvr override="childStyle">
                                        <p:cTn id="40" dur="500" fill="hold"/>
                                        <p:tgtEl>
                                          <p:spTgt spid="16"/>
                                        </p:tgtEl>
                                        <p:attrNameLst>
                                          <p:attrName>style.textDecorationUnderline</p:attrName>
                                        </p:attrNameLst>
                                      </p:cBhvr>
                                      <p:to>
                                        <p:strVal val="true"/>
                                      </p:to>
                                    </p:set>
                                  </p:childTnLst>
                                </p:cTn>
                              </p:par>
                              <p:par>
                                <p:cTn id="41" presetID="22" presetClass="entr" presetSubtype="8" fill="hold" grpId="0" nodeType="withEffect">
                                  <p:stCondLst>
                                    <p:cond delay="75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par>
                                <p:cTn id="44" presetID="0" presetClass="entr" presetSubtype="0" fill="hold" grpId="0" nodeType="withEffect">
                                  <p:stCondLst>
                                    <p:cond delay="1000"/>
                                  </p:stCondLst>
                                  <p:childTnLst>
                                    <p:set>
                                      <p:cBhvr>
                                        <p:cTn id="45" dur="1" fill="hold">
                                          <p:stCondLst>
                                            <p:cond delay="0"/>
                                          </p:stCondLst>
                                        </p:cTn>
                                        <p:tgtEl>
                                          <p:spTgt spid="13"/>
                                        </p:tgtEl>
                                        <p:attrNameLst>
                                          <p:attrName>style.visibility</p:attrName>
                                        </p:attrNameLst>
                                      </p:cBhvr>
                                      <p:to>
                                        <p:strVal val="visible"/>
                                      </p:to>
                                    </p:set>
                                    <p:animEffect transition="in" filter="dissolve">
                                      <p:cBhvr>
                                        <p:cTn id="46" dur="500">
                                          <p:stCondLst>
                                            <p:cond delay="0"/>
                                          </p:stCondLst>
                                        </p:cTn>
                                        <p:tgtEl>
                                          <p:spTgt spid="13"/>
                                        </p:tgtEl>
                                      </p:cBhvr>
                                    </p:animEffect>
                                    <p:anim to="" calcmode="lin" valueType="num">
                                      <p:cBhvr>
                                        <p:cTn id="47"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48"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2" nodeType="clickEffect">
                                  <p:stCondLst>
                                    <p:cond delay="0"/>
                                  </p:stCondLst>
                                  <p:childTnLst>
                                    <p:animEffect transition="out" filter="fade">
                                      <p:cBhvr>
                                        <p:cTn id="52" dur="500"/>
                                        <p:tgtEl>
                                          <p:spTgt spid="12"/>
                                        </p:tgtEl>
                                      </p:cBhvr>
                                    </p:animEffect>
                                    <p:set>
                                      <p:cBhvr>
                                        <p:cTn id="53" dur="1" fill="hold">
                                          <p:stCondLst>
                                            <p:cond delay="499"/>
                                          </p:stCondLst>
                                        </p:cTn>
                                        <p:tgtEl>
                                          <p:spTgt spid="12"/>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3"/>
                                        </p:tgtEl>
                                      </p:cBhvr>
                                    </p:animEffect>
                                    <p:set>
                                      <p:cBhvr>
                                        <p:cTn id="56" dur="1" fill="hold">
                                          <p:stCondLst>
                                            <p:cond delay="499"/>
                                          </p:stCondLst>
                                        </p:cTn>
                                        <p:tgtEl>
                                          <p:spTgt spid="13"/>
                                        </p:tgtEl>
                                        <p:attrNameLst>
                                          <p:attrName>style.visibility</p:attrName>
                                        </p:attrNameLst>
                                      </p:cBhvr>
                                      <p:to>
                                        <p:strVal val="hidden"/>
                                      </p:to>
                                    </p:set>
                                  </p:childTnLst>
                                </p:cTn>
                              </p:par>
                              <p:par>
                                <p:cTn id="57" presetID="10" presetClass="exit" presetSubtype="0" fill="hold" grpId="2" nodeType="withEffect">
                                  <p:stCondLst>
                                    <p:cond delay="0"/>
                                  </p:stCondLst>
                                  <p:iterate type="lt">
                                    <p:tmPct val="0"/>
                                  </p:iterate>
                                  <p:childTnLst>
                                    <p:animEffect transition="out" filter="fade">
                                      <p:cBhvr>
                                        <p:cTn id="58" dur="500"/>
                                        <p:tgtEl>
                                          <p:spTgt spid="14"/>
                                        </p:tgtEl>
                                      </p:cBhvr>
                                    </p:animEffect>
                                    <p:set>
                                      <p:cBhvr>
                                        <p:cTn id="59" dur="1" fill="hold">
                                          <p:stCondLst>
                                            <p:cond delay="499"/>
                                          </p:stCondLst>
                                        </p:cTn>
                                        <p:tgtEl>
                                          <p:spTgt spid="14"/>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5"/>
                                        </p:tgtEl>
                                      </p:cBhvr>
                                    </p:animEffect>
                                    <p:set>
                                      <p:cBhvr>
                                        <p:cTn id="62" dur="1" fill="hold">
                                          <p:stCondLst>
                                            <p:cond delay="499"/>
                                          </p:stCondLst>
                                        </p:cTn>
                                        <p:tgtEl>
                                          <p:spTgt spid="15"/>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16"/>
                                        </p:tgtEl>
                                      </p:cBhvr>
                                    </p:animEffect>
                                    <p:set>
                                      <p:cBhvr>
                                        <p:cTn id="65" dur="1" fill="hold">
                                          <p:stCondLst>
                                            <p:cond delay="499"/>
                                          </p:stCondLst>
                                        </p:cTn>
                                        <p:tgtEl>
                                          <p:spTgt spid="16"/>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7"/>
                                        </p:tgtEl>
                                      </p:cBhvr>
                                    </p:animEffect>
                                    <p:set>
                                      <p:cBhvr>
                                        <p:cTn id="68" dur="1" fill="hold">
                                          <p:stCondLst>
                                            <p:cond delay="499"/>
                                          </p:stCondLst>
                                        </p:cTn>
                                        <p:tgtEl>
                                          <p:spTgt spid="17"/>
                                        </p:tgtEl>
                                        <p:attrNameLst>
                                          <p:attrName>style.visibility</p:attrName>
                                        </p:attrNameLst>
                                      </p:cBhvr>
                                      <p:to>
                                        <p:strVal val="hidden"/>
                                      </p:to>
                                    </p:set>
                                  </p:childTnLst>
                                </p:cTn>
                              </p:par>
                              <p:par>
                                <p:cTn id="69" presetID="10" presetClass="entr" presetSubtype="0" fill="hold" grpId="1" nodeType="with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250"/>
                                        <p:tgtEl>
                                          <p:spTgt spid="7"/>
                                        </p:tgtEl>
                                      </p:cBhvr>
                                    </p:animEffect>
                                  </p:childTnLst>
                                </p:cTn>
                              </p:par>
                              <p:par>
                                <p:cTn id="72" presetID="10" presetClass="entr" presetSubtype="0" fill="hold" grpId="1" nodeType="with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fade">
                                      <p:cBhvr>
                                        <p:cTn id="74" dur="250"/>
                                        <p:tgtEl>
                                          <p:spTgt spid="8"/>
                                        </p:tgtEl>
                                      </p:cBhvr>
                                    </p:animEffect>
                                  </p:childTnLst>
                                </p:cTn>
                              </p:par>
                              <p:par>
                                <p:cTn id="75" presetID="10" presetClass="entr" presetSubtype="0" fill="hold" grpId="1" nodeType="with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fade">
                                      <p:cBhvr>
                                        <p:cTn id="77" dur="250"/>
                                        <p:tgtEl>
                                          <p:spTgt spid="9"/>
                                        </p:tgtEl>
                                      </p:cBhvr>
                                    </p:animEffect>
                                  </p:childTnLst>
                                </p:cTn>
                              </p:par>
                              <p:par>
                                <p:cTn id="78" presetID="10" presetClass="entr" presetSubtype="0" fill="hold" grpId="1" nodeType="with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fade">
                                      <p:cBhvr>
                                        <p:cTn id="80" dur="250"/>
                                        <p:tgtEl>
                                          <p:spTgt spid="10"/>
                                        </p:tgtEl>
                                      </p:cBhvr>
                                    </p:animEffect>
                                  </p:childTnLst>
                                </p:cTn>
                              </p:par>
                              <p:par>
                                <p:cTn id="81" presetID="3" presetClass="emph" presetSubtype="6" fill="hold" grpId="4" nodeType="withEffect">
                                  <p:stCondLst>
                                    <p:cond delay="0"/>
                                  </p:stCondLst>
                                  <p:childTnLst>
                                    <p:animClr clrSpc="hsl" dir="cw">
                                      <p:cBhvr override="childStyle">
                                        <p:cTn id="82" dur="3000" fill="hold"/>
                                        <p:tgtEl>
                                          <p:spTgt spid="7"/>
                                        </p:tgtEl>
                                        <p:attrNameLst>
                                          <p:attrName>style.color</p:attrName>
                                        </p:attrNameLst>
                                      </p:cBhvr>
                                      <p:to>
                                        <a:srgbClr val="FF0000"/>
                                      </p:to>
                                    </p:animClr>
                                  </p:childTnLst>
                                </p:cTn>
                              </p:par>
                              <p:par>
                                <p:cTn id="83" presetID="3" presetClass="emph" presetSubtype="6" fill="hold" grpId="4" nodeType="withEffect">
                                  <p:stCondLst>
                                    <p:cond delay="0"/>
                                  </p:stCondLst>
                                  <p:childTnLst>
                                    <p:animClr clrSpc="hsl" dir="cw">
                                      <p:cBhvr override="childStyle">
                                        <p:cTn id="84" dur="3000" fill="hold"/>
                                        <p:tgtEl>
                                          <p:spTgt spid="8"/>
                                        </p:tgtEl>
                                        <p:attrNameLst>
                                          <p:attrName>style.color</p:attrName>
                                        </p:attrNameLst>
                                      </p:cBhvr>
                                      <p:to>
                                        <a:srgbClr val="FF0000"/>
                                      </p:to>
                                    </p:animClr>
                                  </p:childTnLst>
                                </p:cTn>
                              </p:par>
                              <p:par>
                                <p:cTn id="85" presetID="3" presetClass="emph" presetSubtype="6" fill="hold" grpId="4" nodeType="withEffect">
                                  <p:stCondLst>
                                    <p:cond delay="0"/>
                                  </p:stCondLst>
                                  <p:childTnLst>
                                    <p:animClr clrSpc="hsl" dir="cw">
                                      <p:cBhvr override="childStyle">
                                        <p:cTn id="86" dur="3000" fill="hold"/>
                                        <p:tgtEl>
                                          <p:spTgt spid="9"/>
                                        </p:tgtEl>
                                        <p:attrNameLst>
                                          <p:attrName>style.color</p:attrName>
                                        </p:attrNameLst>
                                      </p:cBhvr>
                                      <p:to>
                                        <a:srgbClr val="FF0000"/>
                                      </p:to>
                                    </p:animClr>
                                  </p:childTnLst>
                                </p:cTn>
                              </p:par>
                              <p:par>
                                <p:cTn id="87" presetID="3" presetClass="emph" presetSubtype="6" fill="hold" grpId="4" nodeType="withEffect">
                                  <p:stCondLst>
                                    <p:cond delay="0"/>
                                  </p:stCondLst>
                                  <p:childTnLst>
                                    <p:animClr clrSpc="hsl" dir="cw">
                                      <p:cBhvr override="childStyle">
                                        <p:cTn id="88" dur="3000" fill="hold"/>
                                        <p:tgtEl>
                                          <p:spTgt spid="10"/>
                                        </p:tgtEl>
                                        <p:attrNameLst>
                                          <p:attrName>style.color</p:attrName>
                                        </p:attrNameLst>
                                      </p:cBhvr>
                                      <p:to>
                                        <a:srgbClr val="FF0000"/>
                                      </p:to>
                                    </p:animClr>
                                  </p:childTnLst>
                                </p:cTn>
                              </p:par>
                              <p:par>
                                <p:cTn id="89" presetID="0" presetClass="path" presetSubtype="0" accel="50000" decel="50000" fill="hold" grpId="3" nodeType="withEffect">
                                  <p:stCondLst>
                                    <p:cond delay="0"/>
                                  </p:stCondLst>
                                  <p:childTnLst>
                                    <p:animMotion origin="layout" path="M 3.05556E-6 -2.96296E-6 C -0.00417 -0.02106 -0.00816 -0.04213 -0.00625 -0.06736 C -0.00434 -0.09259 -0.00104 -0.12731 0.01146 -0.15185 C 0.02396 -0.17639 0.04201 -0.1993 0.06857 -0.21527 C 0.09514 -0.23125 0.13055 -0.24676 0.171 -0.24722 C 0.21146 -0.24768 0.27326 -0.23518 0.31163 -0.21852 C 0.34982 -0.20185 0.37864 -0.175 0.40121 -0.14768 C 0.42413 -0.12037 0.43941 -0.09074 0.44826 -0.05486 C 0.45694 -0.01898 0.46614 0.03334 0.45468 0.06829 C 0.44305 0.10324 0.40833 0.14514 0.37864 0.1544 C 0.34896 0.16366 0.29861 0.14074 0.27621 0.12408 C 0.25382 0.10741 0.24913 0.07732 0.24444 0.05486 C 0.23975 0.03241 0.24305 0.00625 0.24791 -0.01065 C 0.25277 -0.02754 0.26302 -0.04004 0.27413 -0.04722 C 0.28524 -0.0544 0.30434 -0.05671 0.31458 -0.0537 C 0.32482 -0.05069 0.33298 -0.03935 0.33541 -0.02847 C 0.33784 -0.01759 0.33055 0.00301 0.32934 0.01111 " pathEditMode="relative" rAng="0" ptsTypes="aaaaaaaaaaaaaaaaa">
                                      <p:cBhvr>
                                        <p:cTn id="90" dur="3000" fill="hold"/>
                                        <p:tgtEl>
                                          <p:spTgt spid="10"/>
                                        </p:tgtEl>
                                        <p:attrNameLst>
                                          <p:attrName>ppt_x</p:attrName>
                                          <p:attrName>ppt_y</p:attrName>
                                        </p:attrNameLst>
                                      </p:cBhvr>
                                      <p:rCtr x="22899" y="-4213"/>
                                    </p:animMotion>
                                  </p:childTnLst>
                                </p:cTn>
                              </p:par>
                              <p:par>
                                <p:cTn id="91" presetID="0" presetClass="path" presetSubtype="0" accel="50000" decel="50000" fill="hold" grpId="3" nodeType="withEffect">
                                  <p:stCondLst>
                                    <p:cond delay="0"/>
                                  </p:stCondLst>
                                  <p:childTnLst>
                                    <p:animMotion origin="layout" path="M 2.5E-6 1.48148E-6 C -0.01025 -0.02222 -0.02031 -0.04445 -0.03038 -0.07431 C -0.04045 -0.10417 -0.05417 -0.1463 -0.06077 -0.17894 C -0.06736 -0.21158 -0.0724 -0.23982 -0.06962 -0.27014 C -0.06684 -0.30046 -0.05903 -0.33634 -0.04445 -0.36158 C -0.02986 -0.38681 -0.01163 -0.40833 0.01771 -0.42199 C 0.04705 -0.43565 0.09687 -0.44329 0.13177 -0.44398 C 0.16666 -0.44468 0.19531 -0.4382 0.22673 -0.42546 C 0.25816 -0.41273 0.29548 -0.3919 0.32031 -0.36806 C 0.34496 -0.34421 0.36284 -0.30949 0.37587 -0.28195 C 0.38889 -0.2544 0.39531 -0.22871 0.39844 -0.20278 C 0.40156 -0.17685 0.40104 -0.14861 0.39479 -0.12662 C 0.38854 -0.10463 0.375 -0.08565 0.36059 -0.07107 C 0.34618 -0.05648 0.32986 -0.04144 0.30885 -0.03889 C 0.28784 -0.03634 0.25486 -0.04306 0.2342 -0.05579 C 0.21354 -0.06852 0.19392 -0.09213 0.18489 -0.11482 C 0.17587 -0.1375 0.17725 -0.17315 0.17986 -0.19259 C 0.18246 -0.21204 0.1901 -0.22292 0.20069 -0.23148 C 0.21128 -0.24005 0.23177 -0.24514 0.24288 -0.24421 C 0.25399 -0.24329 0.26267 -0.2338 0.26719 -0.22616 C 0.2717 -0.21852 0.27014 -0.20695 0.26962 -0.19861 C 0.26909 -0.19028 0.26528 -0.18079 0.26423 -0.17616 " pathEditMode="relative" rAng="0" ptsTypes="aaaaaaaaaaaaaaaaaaaaaa">
                                      <p:cBhvr>
                                        <p:cTn id="92" dur="3000" fill="hold"/>
                                        <p:tgtEl>
                                          <p:spTgt spid="9"/>
                                        </p:tgtEl>
                                        <p:attrNameLst>
                                          <p:attrName>ppt_x</p:attrName>
                                          <p:attrName>ppt_y</p:attrName>
                                        </p:attrNameLst>
                                      </p:cBhvr>
                                      <p:rCtr x="16458" y="-22245"/>
                                    </p:animMotion>
                                  </p:childTnLst>
                                </p:cTn>
                              </p:par>
                              <p:par>
                                <p:cTn id="93" presetID="0" presetClass="path" presetSubtype="0" accel="50000" decel="50000" fill="hold" grpId="3" nodeType="withEffect">
                                  <p:stCondLst>
                                    <p:cond delay="0"/>
                                  </p:stCondLst>
                                  <p:childTnLst>
                                    <p:animMotion origin="layout" path="M -3.61111E-6 -4.07407E-6 C -0.03593 -0.00926 -0.07187 -0.01828 -0.1 -0.03217 C -0.12812 -0.04606 -0.14704 -0.05833 -0.1684 -0.08287 C -0.18975 -0.1074 -0.21198 -0.14375 -0.22795 -0.17893 C -0.24392 -0.21412 -0.2585 -0.25578 -0.26406 -0.29421 C -0.26961 -0.33263 -0.27048 -0.37569 -0.26145 -0.40902 C -0.25243 -0.44236 -0.23038 -0.47338 -0.20954 -0.49351 C -0.18871 -0.51365 -0.16458 -0.52384 -0.13611 -0.53055 C -0.10764 -0.53726 -0.06944 -0.5375 -0.03871 -0.53379 C -0.00798 -0.53009 0.02223 -0.52083 0.04861 -0.50856 C 0.075 -0.49629 0.09948 -0.47801 0.11945 -0.45972 C 0.13941 -0.44143 0.15486 -0.42338 0.16893 -0.39884 C 0.18299 -0.3743 0.19879 -0.34189 0.20434 -0.31273 C 0.2099 -0.28356 0.20955 -0.2493 0.20174 -0.22338 C 0.19393 -0.19745 0.17361 -0.17291 0.15747 -0.15763 C 0.14132 -0.14236 0.12292 -0.13449 0.10434 -0.13217 C 0.08559 -0.12986 0.06233 -0.13588 0.0448 -0.14398 C 0.02726 -0.15208 0.0099 -0.16527 -0.00069 -0.18125 C -0.01145 -0.19722 -0.01857 -0.21828 -0.01944 -0.23981 C -0.02031 -0.26134 -0.01406 -0.2956 -0.00573 -0.31111 C 0.00261 -0.32662 0.0191 -0.33032 0.03021 -0.33356 C 0.04132 -0.3368 0.05348 -0.33426 0.06094 -0.33055 C 0.06841 -0.32685 0.07257 -0.31851 0.07483 -0.31111 C 0.07709 -0.3037 0.07552 -0.29328 0.07448 -0.28634 C 0.07344 -0.27939 0.06997 -0.27291 0.06875 -0.26944 " pathEditMode="relative" rAng="0" ptsTypes="aaaaaaaaaaaaaaaaaaaaaaaaa">
                                      <p:cBhvr>
                                        <p:cTn id="94" dur="3000" fill="hold"/>
                                        <p:tgtEl>
                                          <p:spTgt spid="8"/>
                                        </p:tgtEl>
                                        <p:attrNameLst>
                                          <p:attrName>ppt_x</p:attrName>
                                          <p:attrName>ppt_y</p:attrName>
                                        </p:attrNameLst>
                                      </p:cBhvr>
                                      <p:rCtr x="-3038" y="-26875"/>
                                    </p:animMotion>
                                  </p:childTnLst>
                                </p:cTn>
                              </p:par>
                              <p:par>
                                <p:cTn id="95" presetID="0" presetClass="path" presetSubtype="0" accel="50000" decel="50000" fill="hold" grpId="3" nodeType="withEffect">
                                  <p:stCondLst>
                                    <p:cond delay="0"/>
                                  </p:stCondLst>
                                  <p:childTnLst>
                                    <p:animMotion origin="layout" path="M 0.00121 -1.48148E-6 C -0.0066 0.01343 -0.02604 0.05255 -0.04549 0.08033 C -0.06493 0.1081 -0.08681 0.13958 -0.11511 0.16713 C -0.1434 0.19468 -0.17587 0.22755 -0.21511 0.2463 C -0.25434 0.26505 -0.31389 0.27685 -0.35052 0.28009 C -0.38715 0.28333 -0.41076 0.27361 -0.43524 0.26597 C -0.45972 0.25833 -0.47639 0.24977 -0.4974 0.23449 C -0.5184 0.21921 -0.54288 0.19977 -0.56181 0.17477 C -0.58073 0.14977 -0.59879 0.11621 -0.61129 0.08426 C -0.62379 0.05232 -0.63247 0.01227 -0.63663 -0.01759 C -0.6408 -0.04745 -0.64028 -0.06921 -0.63663 -0.09514 C -0.63299 -0.12106 -0.62726 -0.15046 -0.61511 -0.17292 C -0.60295 -0.19537 -0.58212 -0.21667 -0.5632 -0.23009 C -0.54427 -0.24352 -0.52483 -0.24838 -0.50122 -0.25324 C -0.47761 -0.2581 -0.44913 -0.2625 -0.42136 -0.25879 C -0.39358 -0.25509 -0.35886 -0.2419 -0.3342 -0.23125 C -0.30955 -0.2206 -0.29063 -0.20717 -0.27344 -0.19421 C -0.25625 -0.18125 -0.24531 -0.17106 -0.2316 -0.1537 C -0.21788 -0.13634 -0.20139 -0.11643 -0.19097 -0.09004 C -0.18056 -0.06366 -0.17205 -0.02106 -0.16945 0.0044 C -0.16684 0.02986 -0.16979 0.04421 -0.1757 0.06343 C -0.1816 0.08264 -0.19045 0.1044 -0.20486 0.11921 C -0.21927 0.13403 -0.23958 0.14884 -0.26198 0.15185 C -0.28438 0.15486 -0.31962 0.14769 -0.33906 0.13773 C -0.35851 0.12778 -0.36962 0.11042 -0.3783 0.09213 C -0.38698 0.07384 -0.39063 0.04722 -0.39097 0.02801 C -0.39132 0.0088 -0.38767 -0.00949 -0.3809 -0.02268 C -0.37413 -0.03588 -0.36007 -0.04629 -0.35035 -0.05185 C -0.34063 -0.05741 -0.33038 -0.05764 -0.32205 -0.05625 C -0.31372 -0.05486 -0.30521 -0.05046 -0.3007 -0.04375 C -0.29618 -0.03704 -0.29497 -0.02454 -0.29514 -0.01551 C -0.29531 -0.00648 -0.30017 0.00556 -0.30139 0.01111 " pathEditMode="relative" rAng="0" ptsTypes="aaaaaaaaaaaaaaaaaaaaaaaaaaaaaaaa">
                                      <p:cBhvr>
                                        <p:cTn id="96" dur="3000" fill="hold"/>
                                        <p:tgtEl>
                                          <p:spTgt spid="7"/>
                                        </p:tgtEl>
                                        <p:attrNameLst>
                                          <p:attrName>ppt_x</p:attrName>
                                          <p:attrName>ppt_y</p:attrName>
                                        </p:attrNameLst>
                                      </p:cBhvr>
                                      <p:rCtr x="-32101" y="1042"/>
                                    </p:animMotion>
                                  </p:childTnLst>
                                </p:cTn>
                              </p:par>
                              <p:par>
                                <p:cTn id="97" presetID="23" presetClass="exit" presetSubtype="32" fill="hold" grpId="2" nodeType="withEffect">
                                  <p:stCondLst>
                                    <p:cond delay="500"/>
                                  </p:stCondLst>
                                  <p:childTnLst>
                                    <p:anim calcmode="lin" valueType="num">
                                      <p:cBhvr>
                                        <p:cTn id="98" dur="2500"/>
                                        <p:tgtEl>
                                          <p:spTgt spid="7"/>
                                        </p:tgtEl>
                                        <p:attrNameLst>
                                          <p:attrName>ppt_w</p:attrName>
                                        </p:attrNameLst>
                                      </p:cBhvr>
                                      <p:tavLst>
                                        <p:tav tm="0">
                                          <p:val>
                                            <p:strVal val="ppt_w"/>
                                          </p:val>
                                        </p:tav>
                                        <p:tav tm="100000">
                                          <p:val>
                                            <p:fltVal val="0"/>
                                          </p:val>
                                        </p:tav>
                                      </p:tavLst>
                                    </p:anim>
                                    <p:anim calcmode="lin" valueType="num">
                                      <p:cBhvr>
                                        <p:cTn id="99" dur="2500"/>
                                        <p:tgtEl>
                                          <p:spTgt spid="7"/>
                                        </p:tgtEl>
                                        <p:attrNameLst>
                                          <p:attrName>ppt_h</p:attrName>
                                        </p:attrNameLst>
                                      </p:cBhvr>
                                      <p:tavLst>
                                        <p:tav tm="0">
                                          <p:val>
                                            <p:strVal val="ppt_h"/>
                                          </p:val>
                                        </p:tav>
                                        <p:tav tm="100000">
                                          <p:val>
                                            <p:fltVal val="0"/>
                                          </p:val>
                                        </p:tav>
                                      </p:tavLst>
                                    </p:anim>
                                    <p:set>
                                      <p:cBhvr>
                                        <p:cTn id="100" dur="1" fill="hold">
                                          <p:stCondLst>
                                            <p:cond delay="2499"/>
                                          </p:stCondLst>
                                        </p:cTn>
                                        <p:tgtEl>
                                          <p:spTgt spid="7"/>
                                        </p:tgtEl>
                                        <p:attrNameLst>
                                          <p:attrName>style.visibility</p:attrName>
                                        </p:attrNameLst>
                                      </p:cBhvr>
                                      <p:to>
                                        <p:strVal val="hidden"/>
                                      </p:to>
                                    </p:set>
                                  </p:childTnLst>
                                </p:cTn>
                              </p:par>
                              <p:par>
                                <p:cTn id="101" presetID="23" presetClass="exit" presetSubtype="32" fill="hold" grpId="2" nodeType="withEffect">
                                  <p:stCondLst>
                                    <p:cond delay="500"/>
                                  </p:stCondLst>
                                  <p:childTnLst>
                                    <p:anim calcmode="lin" valueType="num">
                                      <p:cBhvr>
                                        <p:cTn id="102" dur="2500"/>
                                        <p:tgtEl>
                                          <p:spTgt spid="8"/>
                                        </p:tgtEl>
                                        <p:attrNameLst>
                                          <p:attrName>ppt_w</p:attrName>
                                        </p:attrNameLst>
                                      </p:cBhvr>
                                      <p:tavLst>
                                        <p:tav tm="0">
                                          <p:val>
                                            <p:strVal val="ppt_w"/>
                                          </p:val>
                                        </p:tav>
                                        <p:tav tm="100000">
                                          <p:val>
                                            <p:fltVal val="0"/>
                                          </p:val>
                                        </p:tav>
                                      </p:tavLst>
                                    </p:anim>
                                    <p:anim calcmode="lin" valueType="num">
                                      <p:cBhvr>
                                        <p:cTn id="103" dur="2500"/>
                                        <p:tgtEl>
                                          <p:spTgt spid="8"/>
                                        </p:tgtEl>
                                        <p:attrNameLst>
                                          <p:attrName>ppt_h</p:attrName>
                                        </p:attrNameLst>
                                      </p:cBhvr>
                                      <p:tavLst>
                                        <p:tav tm="0">
                                          <p:val>
                                            <p:strVal val="ppt_h"/>
                                          </p:val>
                                        </p:tav>
                                        <p:tav tm="100000">
                                          <p:val>
                                            <p:fltVal val="0"/>
                                          </p:val>
                                        </p:tav>
                                      </p:tavLst>
                                    </p:anim>
                                    <p:set>
                                      <p:cBhvr>
                                        <p:cTn id="104" dur="1" fill="hold">
                                          <p:stCondLst>
                                            <p:cond delay="2499"/>
                                          </p:stCondLst>
                                        </p:cTn>
                                        <p:tgtEl>
                                          <p:spTgt spid="8"/>
                                        </p:tgtEl>
                                        <p:attrNameLst>
                                          <p:attrName>style.visibility</p:attrName>
                                        </p:attrNameLst>
                                      </p:cBhvr>
                                      <p:to>
                                        <p:strVal val="hidden"/>
                                      </p:to>
                                    </p:set>
                                  </p:childTnLst>
                                </p:cTn>
                              </p:par>
                              <p:par>
                                <p:cTn id="105" presetID="23" presetClass="exit" presetSubtype="32" fill="hold" grpId="2" nodeType="withEffect">
                                  <p:stCondLst>
                                    <p:cond delay="500"/>
                                  </p:stCondLst>
                                  <p:childTnLst>
                                    <p:anim calcmode="lin" valueType="num">
                                      <p:cBhvr>
                                        <p:cTn id="106" dur="2500"/>
                                        <p:tgtEl>
                                          <p:spTgt spid="9"/>
                                        </p:tgtEl>
                                        <p:attrNameLst>
                                          <p:attrName>ppt_w</p:attrName>
                                        </p:attrNameLst>
                                      </p:cBhvr>
                                      <p:tavLst>
                                        <p:tav tm="0">
                                          <p:val>
                                            <p:strVal val="ppt_w"/>
                                          </p:val>
                                        </p:tav>
                                        <p:tav tm="100000">
                                          <p:val>
                                            <p:fltVal val="0"/>
                                          </p:val>
                                        </p:tav>
                                      </p:tavLst>
                                    </p:anim>
                                    <p:anim calcmode="lin" valueType="num">
                                      <p:cBhvr>
                                        <p:cTn id="107" dur="2500"/>
                                        <p:tgtEl>
                                          <p:spTgt spid="9"/>
                                        </p:tgtEl>
                                        <p:attrNameLst>
                                          <p:attrName>ppt_h</p:attrName>
                                        </p:attrNameLst>
                                      </p:cBhvr>
                                      <p:tavLst>
                                        <p:tav tm="0">
                                          <p:val>
                                            <p:strVal val="ppt_h"/>
                                          </p:val>
                                        </p:tav>
                                        <p:tav tm="100000">
                                          <p:val>
                                            <p:fltVal val="0"/>
                                          </p:val>
                                        </p:tav>
                                      </p:tavLst>
                                    </p:anim>
                                    <p:set>
                                      <p:cBhvr>
                                        <p:cTn id="108" dur="1" fill="hold">
                                          <p:stCondLst>
                                            <p:cond delay="2499"/>
                                          </p:stCondLst>
                                        </p:cTn>
                                        <p:tgtEl>
                                          <p:spTgt spid="9"/>
                                        </p:tgtEl>
                                        <p:attrNameLst>
                                          <p:attrName>style.visibility</p:attrName>
                                        </p:attrNameLst>
                                      </p:cBhvr>
                                      <p:to>
                                        <p:strVal val="hidden"/>
                                      </p:to>
                                    </p:set>
                                  </p:childTnLst>
                                </p:cTn>
                              </p:par>
                              <p:par>
                                <p:cTn id="109" presetID="23" presetClass="exit" presetSubtype="32" fill="hold" grpId="2" nodeType="withEffect">
                                  <p:stCondLst>
                                    <p:cond delay="500"/>
                                  </p:stCondLst>
                                  <p:childTnLst>
                                    <p:anim calcmode="lin" valueType="num">
                                      <p:cBhvr>
                                        <p:cTn id="110" dur="2500"/>
                                        <p:tgtEl>
                                          <p:spTgt spid="10"/>
                                        </p:tgtEl>
                                        <p:attrNameLst>
                                          <p:attrName>ppt_w</p:attrName>
                                        </p:attrNameLst>
                                      </p:cBhvr>
                                      <p:tavLst>
                                        <p:tav tm="0">
                                          <p:val>
                                            <p:strVal val="ppt_w"/>
                                          </p:val>
                                        </p:tav>
                                        <p:tav tm="100000">
                                          <p:val>
                                            <p:fltVal val="0"/>
                                          </p:val>
                                        </p:tav>
                                      </p:tavLst>
                                    </p:anim>
                                    <p:anim calcmode="lin" valueType="num">
                                      <p:cBhvr>
                                        <p:cTn id="111" dur="2500"/>
                                        <p:tgtEl>
                                          <p:spTgt spid="10"/>
                                        </p:tgtEl>
                                        <p:attrNameLst>
                                          <p:attrName>ppt_h</p:attrName>
                                        </p:attrNameLst>
                                      </p:cBhvr>
                                      <p:tavLst>
                                        <p:tav tm="0">
                                          <p:val>
                                            <p:strVal val="ppt_h"/>
                                          </p:val>
                                        </p:tav>
                                        <p:tav tm="100000">
                                          <p:val>
                                            <p:fltVal val="0"/>
                                          </p:val>
                                        </p:tav>
                                      </p:tavLst>
                                    </p:anim>
                                    <p:set>
                                      <p:cBhvr>
                                        <p:cTn id="112" dur="1" fill="hold">
                                          <p:stCondLst>
                                            <p:cond delay="2499"/>
                                          </p:stCondLst>
                                        </p:cTn>
                                        <p:tgtEl>
                                          <p:spTgt spid="10"/>
                                        </p:tgtEl>
                                        <p:attrNameLst>
                                          <p:attrName>style.visibility</p:attrName>
                                        </p:attrNameLst>
                                      </p:cBhvr>
                                      <p:to>
                                        <p:strVal val="hidden"/>
                                      </p:to>
                                    </p:set>
                                  </p:childTnLst>
                                </p:cTn>
                              </p:par>
                              <p:par>
                                <p:cTn id="113" presetID="1" presetClass="entr" presetSubtype="0" fill="hold" grpId="0" nodeType="withEffect">
                                  <p:stCondLst>
                                    <p:cond delay="2900"/>
                                  </p:stCondLst>
                                  <p:childTnLst>
                                    <p:set>
                                      <p:cBhvr>
                                        <p:cTn id="114" dur="1" fill="hold">
                                          <p:stCondLst>
                                            <p:cond delay="0"/>
                                          </p:stCondLst>
                                        </p:cTn>
                                        <p:tgtEl>
                                          <p:spTgt spid="11"/>
                                        </p:tgtEl>
                                        <p:attrNameLst>
                                          <p:attrName>style.visibility</p:attrName>
                                        </p:attrNameLst>
                                      </p:cBhvr>
                                      <p:to>
                                        <p:strVal val="visible"/>
                                      </p:to>
                                    </p:set>
                                  </p:childTnLst>
                                </p:cTn>
                              </p:par>
                              <p:par>
                                <p:cTn id="115" presetID="0" presetClass="exit" presetSubtype="0" fill="hold" grpId="1" nodeType="withEffect">
                                  <p:stCondLst>
                                    <p:cond delay="2900"/>
                                  </p:stCondLst>
                                  <p:childTnLst>
                                    <p:set>
                                      <p:cBhvr>
                                        <p:cTn id="116" dur="1" fill="hold">
                                          <p:stCondLst>
                                            <p:cond delay="999"/>
                                          </p:stCondLst>
                                        </p:cTn>
                                        <p:tgtEl>
                                          <p:spTgt spid="11"/>
                                        </p:tgtEl>
                                        <p:attrNameLst>
                                          <p:attrName>style.visibility</p:attrName>
                                        </p:attrNameLst>
                                      </p:cBhvr>
                                      <p:to>
                                        <p:strVal val="hidden"/>
                                      </p:to>
                                    </p:set>
                                    <p:animEffect transition="out" filter="dissolve">
                                      <p:cBhvr>
                                        <p:cTn id="117" dur="1000">
                                          <p:stCondLst>
                                            <p:cond delay="0"/>
                                          </p:stCondLst>
                                        </p:cTn>
                                        <p:tgtEl>
                                          <p:spTgt spid="11"/>
                                        </p:tgtEl>
                                      </p:cBhvr>
                                    </p:animEffect>
                                    <p:anim to="" calcmode="lin" valueType="num">
                                      <p:cBhvr>
                                        <p:cTn id="118" dur="1000" fill="hold">
                                          <p:stCondLst>
                                            <p:cond delay="0"/>
                                          </p:stCondLst>
                                        </p:cTn>
                                        <p:tgtEl>
                                          <p:spTgt spid="11"/>
                                        </p:tgtEl>
                                        <p:attrNameLst>
                                          <p:attrName>ppt_w</p:attrName>
                                        </p:attrNameLst>
                                      </p:cBhvr>
                                      <p:tavLst>
                                        <p:tav tm="0">
                                          <p:val>
                                            <p:strVal val="#ppt_w"/>
                                          </p:val>
                                        </p:tav>
                                        <p:tav tm="100000">
                                          <p:val>
                                            <p:strVal val="#ppt_w*4"/>
                                          </p:val>
                                        </p:tav>
                                      </p:tavLst>
                                    </p:anim>
                                    <p:anim to="" calcmode="lin" valueType="num">
                                      <p:cBhvr>
                                        <p:cTn id="119" dur="1000" fill="hold">
                                          <p:stCondLst>
                                            <p:cond delay="0"/>
                                          </p:stCondLst>
                                        </p:cTn>
                                        <p:tgtEl>
                                          <p:spTgt spid="11"/>
                                        </p:tgtEl>
                                        <p:attrNameLst>
                                          <p:attrName>ppt_h</p:attrName>
                                        </p:attrNameLst>
                                      </p:cBhvr>
                                      <p:tavLst>
                                        <p:tav tm="0">
                                          <p:val>
                                            <p:strVal val="#ppt_h"/>
                                          </p:val>
                                        </p:tav>
                                        <p:tav tm="100000">
                                          <p:val>
                                            <p:strVal val="#ppt_h*4"/>
                                          </p:val>
                                        </p:tav>
                                      </p:tavLst>
                                    </p:anim>
                                  </p:childTnLst>
                                </p:cTn>
                              </p:par>
                              <p:par>
                                <p:cTn id="120" presetID="0" presetClass="path" presetSubtype="0" accel="50000" decel="50000" fill="hold" grpId="2" nodeType="withEffect">
                                  <p:stCondLst>
                                    <p:cond delay="2900"/>
                                  </p:stCondLst>
                                  <p:childTnLst>
                                    <p:animMotion origin="layout" path="M 1.94444E-6 -3.33333E-6 L 0.00052 -0.0706 " pathEditMode="relative" rAng="0" ptsTypes="AA">
                                      <p:cBhvr>
                                        <p:cTn id="121" dur="1000" fill="hold"/>
                                        <p:tgtEl>
                                          <p:spTgt spid="11"/>
                                        </p:tgtEl>
                                        <p:attrNameLst>
                                          <p:attrName>ppt_x</p:attrName>
                                          <p:attrName>ppt_y</p:attrName>
                                        </p:attrNameLst>
                                      </p:cBhvr>
                                      <p:rCtr x="17" y="-3542"/>
                                    </p:animMotion>
                                  </p:childTnLst>
                                </p:cTn>
                              </p:par>
                              <p:par>
                                <p:cTn id="122" presetID="10" presetClass="entr" presetSubtype="0" fill="hold" grpId="1" nodeType="withEffect">
                                  <p:stCondLst>
                                    <p:cond delay="0"/>
                                  </p:stCondLst>
                                  <p:childTnLst>
                                    <p:set>
                                      <p:cBhvr>
                                        <p:cTn id="123" dur="1" fill="hold">
                                          <p:stCondLst>
                                            <p:cond delay="0"/>
                                          </p:stCondLst>
                                        </p:cTn>
                                        <p:tgtEl>
                                          <p:spTgt spid="5"/>
                                        </p:tgtEl>
                                        <p:attrNameLst>
                                          <p:attrName>style.visibility</p:attrName>
                                        </p:attrNameLst>
                                      </p:cBhvr>
                                      <p:to>
                                        <p:strVal val="visible"/>
                                      </p:to>
                                    </p:set>
                                    <p:animEffect transition="in" filter="fade">
                                      <p:cBhvr>
                                        <p:cTn id="124" dur="250"/>
                                        <p:tgtEl>
                                          <p:spTgt spid="5"/>
                                        </p:tgtEl>
                                      </p:cBhvr>
                                    </p:animEffect>
                                  </p:childTnLst>
                                </p:cTn>
                              </p:par>
                              <p:par>
                                <p:cTn id="125" presetID="6" presetClass="emph" presetSubtype="0" fill="hold" grpId="3" nodeType="withEffect">
                                  <p:stCondLst>
                                    <p:cond delay="0"/>
                                  </p:stCondLst>
                                  <p:childTnLst>
                                    <p:animScale>
                                      <p:cBhvr>
                                        <p:cTn id="126" dur="2000" fill="hold"/>
                                        <p:tgtEl>
                                          <p:spTgt spid="5"/>
                                        </p:tgtEl>
                                      </p:cBhvr>
                                      <p:by x="103000" y="103000"/>
                                    </p:animScale>
                                  </p:childTnLst>
                                </p:cTn>
                              </p:par>
                              <p:par>
                                <p:cTn id="127" presetID="0" presetClass="path" presetSubtype="0" accel="50000" decel="50000" fill="hold" grpId="0" nodeType="withEffect">
                                  <p:stCondLst>
                                    <p:cond delay="0"/>
                                  </p:stCondLst>
                                  <p:childTnLst>
                                    <p:animMotion origin="layout" path="M 2.77778E-7 2.59259E-6 L -0.27083 0.19861 " pathEditMode="relative" rAng="0" ptsTypes="AA">
                                      <p:cBhvr>
                                        <p:cTn id="128" dur="2000" fill="hold"/>
                                        <p:tgtEl>
                                          <p:spTgt spid="5"/>
                                        </p:tgtEl>
                                        <p:attrNameLst>
                                          <p:attrName>ppt_x</p:attrName>
                                          <p:attrName>ppt_y</p:attrName>
                                        </p:attrNameLst>
                                      </p:cBhvr>
                                      <p:rCtr x="-13542" y="9931"/>
                                    </p:animMotion>
                                  </p:childTnLst>
                                </p:cTn>
                              </p:par>
                              <p:par>
                                <p:cTn id="129" presetID="10" presetClass="exit" presetSubtype="0" fill="hold" grpId="1" nodeType="withEffect">
                                  <p:stCondLst>
                                    <p:cond delay="0"/>
                                  </p:stCondLst>
                                  <p:childTnLst>
                                    <p:animEffect transition="out" filter="fade">
                                      <p:cBhvr>
                                        <p:cTn id="130" dur="1250"/>
                                        <p:tgtEl>
                                          <p:spTgt spid="3074"/>
                                        </p:tgtEl>
                                      </p:cBhvr>
                                    </p:animEffect>
                                    <p:set>
                                      <p:cBhvr>
                                        <p:cTn id="131"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P spid="16" grpId="0"/>
      <p:bldP spid="16" grpId="1"/>
      <p:bldP spid="16" grpId="2"/>
      <p:bldP spid="4" grpId="2"/>
      <p:bldP spid="3074" grpId="0"/>
      <p:bldP spid="3074" grpId="1"/>
      <p:bldP spid="5" grpId="0"/>
      <p:bldP spid="5" grpId="1"/>
      <p:bldP spid="5" grpId="2"/>
      <p:bldP spid="5" grpId="3"/>
      <p:bldP spid="7" grpId="1"/>
      <p:bldP spid="7" grpId="2"/>
      <p:bldP spid="7" grpId="3"/>
      <p:bldP spid="7" grpId="4"/>
      <p:bldP spid="8" grpId="1"/>
      <p:bldP spid="8" grpId="2"/>
      <p:bldP spid="8" grpId="3"/>
      <p:bldP spid="8" grpId="4"/>
      <p:bldP spid="9" grpId="1"/>
      <p:bldP spid="9" grpId="2"/>
      <p:bldP spid="9" grpId="3"/>
      <p:bldP spid="9" grpId="4"/>
      <p:bldP spid="10" grpId="1"/>
      <p:bldP spid="10" grpId="2"/>
      <p:bldP spid="10" grpId="3"/>
      <p:bldP spid="10" grpId="4"/>
      <p:bldP spid="11" grpId="0"/>
      <p:bldP spid="11" grpId="1"/>
      <p:bldP spid="11" grpId="2"/>
      <p:bldP spid="15" grpId="0"/>
      <p:bldP spid="15" grpId="1"/>
      <p:bldP spid="17" grpId="0"/>
      <p:bldP spid="17" grpId="1"/>
      <p:bldP spid="14" grpId="0"/>
      <p:bldP spid="14" grpId="1"/>
      <p:bldP spid="14" grpId="2"/>
      <p:bldP spid="13" grpId="0"/>
      <p:bldP spid="13"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5757"/>
          <a:stretch/>
        </p:blipFill>
        <p:spPr>
          <a:xfrm>
            <a:off x="0" y="1"/>
            <a:ext cx="9144000" cy="6858000"/>
          </a:xfrm>
          <a:prstGeom prst="rect">
            <a:avLst/>
          </a:prstGeom>
        </p:spPr>
      </p:pic>
      <p:sp>
        <p:nvSpPr>
          <p:cNvPr id="4" name="Title 1"/>
          <p:cNvSpPr txBox="1">
            <a:spLocks/>
          </p:cNvSpPr>
          <p:nvPr/>
        </p:nvSpPr>
        <p:spPr>
          <a:xfrm>
            <a:off x="3202940" y="1052830"/>
            <a:ext cx="341757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genuineness</a:t>
            </a:r>
          </a:p>
        </p:txBody>
      </p:sp>
      <p:sp>
        <p:nvSpPr>
          <p:cNvPr id="13" name="Rectangle 2">
            <a:extLst>
              <a:ext uri="{FF2B5EF4-FFF2-40B4-BE49-F238E27FC236}">
                <a16:creationId xmlns:a16="http://schemas.microsoft.com/office/drawing/2014/main" id="{4B02F8F9-DDDE-404D-91E0-1505013FD2EC}"/>
              </a:ext>
            </a:extLst>
          </p:cNvPr>
          <p:cNvSpPr txBox="1">
            <a:spLocks noChangeArrowheads="1"/>
          </p:cNvSpPr>
          <p:nvPr/>
        </p:nvSpPr>
        <p:spPr bwMode="auto">
          <a:xfrm>
            <a:off x="4056655" y="4483419"/>
            <a:ext cx="3405706" cy="731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Jesus Christ</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74" name="Rectangle 2"/>
          <p:cNvSpPr>
            <a:spLocks noGrp="1" noChangeArrowheads="1"/>
          </p:cNvSpPr>
          <p:nvPr>
            <p:ph type="title"/>
          </p:nvPr>
        </p:nvSpPr>
        <p:spPr>
          <a:xfrm>
            <a:off x="434050" y="1165888"/>
            <a:ext cx="8229600" cy="462145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that the genuineness of your faith, being much more precious than gold that perishes, though it is tested by fire, may be found to praise, honor, and glory at the revelation of Jesus Christ, …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1:7</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7" name="Rectangle 2"/>
          <p:cNvSpPr txBox="1">
            <a:spLocks noChangeArrowheads="1"/>
          </p:cNvSpPr>
          <p:nvPr/>
        </p:nvSpPr>
        <p:spPr bwMode="auto">
          <a:xfrm>
            <a:off x="3295023" y="3129441"/>
            <a:ext cx="117783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6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fire</a:t>
            </a:r>
            <a:endParaRPr lang="en-US" altLang="en-US" sz="436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4"/>
          <p:cNvSpPr>
            <a:spLocks noChangeArrowheads="1"/>
          </p:cNvSpPr>
          <p:nvPr/>
        </p:nvSpPr>
        <p:spPr bwMode="auto">
          <a:xfrm>
            <a:off x="842010" y="3049905"/>
            <a:ext cx="380619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tested by fire</a:t>
            </a:r>
            <a:endParaRPr lang="en-US" sz="4410" b="1" i="1" dirty="0">
              <a:solidFill>
                <a:srgbClr val="CC9900"/>
              </a:solidFill>
              <a:latin typeface="Calibri" panose="020F0502020204030204" pitchFamily="34" charset="0"/>
              <a:cs typeface="Calibri" panose="020F0502020204030204" pitchFamily="34" charset="0"/>
            </a:endParaRPr>
          </a:p>
        </p:txBody>
      </p:sp>
      <p:sp>
        <p:nvSpPr>
          <p:cNvPr id="6" name="Rectangle 2"/>
          <p:cNvSpPr txBox="1">
            <a:spLocks noChangeArrowheads="1"/>
          </p:cNvSpPr>
          <p:nvPr/>
        </p:nvSpPr>
        <p:spPr bwMode="auto">
          <a:xfrm>
            <a:off x="845965" y="3800218"/>
            <a:ext cx="590931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praise, honor, and glory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8"/>
          <p:cNvSpPr>
            <a:spLocks noChangeArrowheads="1"/>
          </p:cNvSpPr>
          <p:nvPr/>
        </p:nvSpPr>
        <p:spPr bwMode="auto">
          <a:xfrm>
            <a:off x="1062821" y="3138644"/>
            <a:ext cx="1166150" cy="736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effectLst>
                  <a:glow rad="63500">
                    <a:schemeClr val="tx1"/>
                  </a:glow>
                </a:effectLst>
                <a:latin typeface="Calibri" panose="020F0502020204030204" pitchFamily="34" charset="0"/>
                <a:cs typeface="Calibri" panose="020F0502020204030204" pitchFamily="34" charset="0"/>
              </a:rPr>
              <a:t>test</a:t>
            </a:r>
            <a:endParaRPr lang="en-US" sz="4410" b="1" i="1" dirty="0">
              <a:solidFill>
                <a:srgbClr val="CC9900"/>
              </a:solidFill>
              <a:effectLst>
                <a:glow rad="63500">
                  <a:schemeClr val="tx1"/>
                </a:glow>
              </a:effectLst>
              <a:latin typeface="Calibri" panose="020F0502020204030204" pitchFamily="34" charset="0"/>
              <a:cs typeface="Calibri" panose="020F0502020204030204" pitchFamily="34" charset="0"/>
            </a:endParaRPr>
          </a:p>
        </p:txBody>
      </p:sp>
      <p:sp>
        <p:nvSpPr>
          <p:cNvPr id="10" name="Title 1"/>
          <p:cNvSpPr txBox="1">
            <a:spLocks/>
          </p:cNvSpPr>
          <p:nvPr/>
        </p:nvSpPr>
        <p:spPr>
          <a:xfrm>
            <a:off x="6107112" y="2790463"/>
            <a:ext cx="2621280"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gradFill>
                  <a:gsLst>
                    <a:gs pos="0">
                      <a:srgbClr val="FFF200"/>
                    </a:gs>
                    <a:gs pos="45000">
                      <a:srgbClr val="FF7A00"/>
                    </a:gs>
                    <a:gs pos="70000">
                      <a:srgbClr val="FF0300"/>
                    </a:gs>
                    <a:gs pos="100000">
                      <a:srgbClr val="4D0808"/>
                    </a:gs>
                  </a:gsLst>
                  <a:lin ang="5400000" scaled="0"/>
                </a:gradFill>
                <a:effectLst>
                  <a:glow rad="63500">
                    <a:srgbClr val="9966FF"/>
                  </a:glow>
                  <a:outerShdw blurRad="50800" algn="tl" rotWithShape="0">
                    <a:srgbClr val="000000"/>
                  </a:outerShdw>
                </a:effectLst>
                <a:latin typeface="Calibri" panose="020F0502020204030204" pitchFamily="34" charset="0"/>
              </a:rPr>
              <a:t>judgment</a:t>
            </a:r>
          </a:p>
        </p:txBody>
      </p:sp>
      <p:sp>
        <p:nvSpPr>
          <p:cNvPr id="11" name="Title 1"/>
          <p:cNvSpPr txBox="1">
            <a:spLocks/>
          </p:cNvSpPr>
          <p:nvPr/>
        </p:nvSpPr>
        <p:spPr>
          <a:xfrm>
            <a:off x="2362922" y="5363877"/>
            <a:ext cx="1993018" cy="911506"/>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gradFill>
                  <a:gsLst>
                    <a:gs pos="0">
                      <a:srgbClr val="FFF200"/>
                    </a:gs>
                    <a:gs pos="45000">
                      <a:srgbClr val="FF7A00"/>
                    </a:gs>
                    <a:gs pos="70000">
                      <a:srgbClr val="FF0300"/>
                    </a:gs>
                    <a:gs pos="100000">
                      <a:srgbClr val="4D0808"/>
                    </a:gs>
                  </a:gsLst>
                  <a:lin ang="5400000" scaled="0"/>
                </a:gradFill>
                <a:effectLst>
                  <a:glow rad="63500">
                    <a:srgbClr val="9966FF"/>
                  </a:glow>
                  <a:outerShdw blurRad="50800" algn="tl" rotWithShape="0">
                    <a:srgbClr val="000000"/>
                  </a:outerShdw>
                </a:effectLst>
                <a:latin typeface="Calibri" panose="020F0502020204030204" pitchFamily="34" charset="0"/>
              </a:rPr>
              <a:t>truth</a:t>
            </a:r>
          </a:p>
        </p:txBody>
      </p:sp>
      <p:sp>
        <p:nvSpPr>
          <p:cNvPr id="8" name="Rectangle 2" hidden="1"/>
          <p:cNvSpPr txBox="1">
            <a:spLocks noChangeArrowheads="1"/>
          </p:cNvSpPr>
          <p:nvPr/>
        </p:nvSpPr>
        <p:spPr bwMode="auto">
          <a:xfrm>
            <a:off x="3862183" y="3384084"/>
            <a:ext cx="117783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6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fire</a:t>
            </a:r>
            <a:endParaRPr lang="en-US" altLang="en-US" sz="436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6AB6ED0E-0DDC-426D-AB10-8FEC72CE968F}"/>
              </a:ext>
            </a:extLst>
          </p:cNvPr>
          <p:cNvSpPr txBox="1">
            <a:spLocks noChangeArrowheads="1"/>
          </p:cNvSpPr>
          <p:nvPr/>
        </p:nvSpPr>
        <p:spPr bwMode="auto">
          <a:xfrm>
            <a:off x="3207025" y="1119188"/>
            <a:ext cx="3405706" cy="745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genuineness</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23609415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0" presetClass="exit" presetSubtype="0" fill="hold" grpId="2" nodeType="afterEffect">
                                  <p:stCondLst>
                                    <p:cond delay="0"/>
                                  </p:stCondLst>
                                  <p:childTnLst>
                                    <p:animEffect transition="out" filter="fade">
                                      <p:cBhvr>
                                        <p:cTn id="13" dur="250"/>
                                        <p:tgtEl>
                                          <p:spTgt spid="7"/>
                                        </p:tgtEl>
                                      </p:cBhvr>
                                    </p:animEffect>
                                    <p:set>
                                      <p:cBhvr>
                                        <p:cTn id="14" dur="1" fill="hold">
                                          <p:stCondLst>
                                            <p:cond delay="24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0" presetClass="entr" presetSubtype="0" fill="hold" grpId="0" nodeType="clickEffect">
                                  <p:stCondLst>
                                    <p:cond delay="0"/>
                                  </p:stCondLst>
                                  <p:iterate type="lt">
                                    <p:tmPct val="10000"/>
                                  </p:iterate>
                                  <p:childTnLst>
                                    <p:set>
                                      <p:cBhvr>
                                        <p:cTn id="28" dur="1" fill="hold">
                                          <p:stCondLst>
                                            <p:cond delay="0"/>
                                          </p:stCondLst>
                                        </p:cTn>
                                        <p:tgtEl>
                                          <p:spTgt spid="5"/>
                                        </p:tgtEl>
                                        <p:attrNameLst>
                                          <p:attrName>style.visibility</p:attrName>
                                        </p:attrNameLst>
                                      </p:cBhvr>
                                      <p:to>
                                        <p:strVal val="visible"/>
                                      </p:to>
                                    </p:set>
                                    <p:animEffect transition="in" filter="dissolve">
                                      <p:cBhvr>
                                        <p:cTn id="29" dur="500">
                                          <p:stCondLst>
                                            <p:cond delay="0"/>
                                          </p:stCondLst>
                                        </p:cTn>
                                        <p:tgtEl>
                                          <p:spTgt spid="5"/>
                                        </p:tgtEl>
                                      </p:cBhvr>
                                    </p:animEffect>
                                    <p:anim to="" calcmode="lin" valueType="num">
                                      <p:cBhvr>
                                        <p:cTn id="30"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par>
                          <p:cTn id="32" fill="hold">
                            <p:stCondLst>
                              <p:cond delay="1050"/>
                            </p:stCondLst>
                            <p:childTnLst>
                              <p:par>
                                <p:cTn id="33" presetID="26" presetClass="emph" presetSubtype="0" fill="hold" grpId="1" nodeType="afterEffect">
                                  <p:stCondLst>
                                    <p:cond delay="0"/>
                                  </p:stCondLst>
                                  <p:iterate type="lt">
                                    <p:tmPct val="0"/>
                                  </p:iterate>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1"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250"/>
                                        <p:tgtEl>
                                          <p:spTgt spid="6"/>
                                        </p:tgtEl>
                                      </p:cBhvr>
                                    </p:animEffect>
                                  </p:childTnLst>
                                </p:cTn>
                              </p:par>
                              <p:par>
                                <p:cTn id="41" presetID="10" presetClass="entr" presetSubtype="0" fill="hold" grpId="1"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250"/>
                                        <p:tgtEl>
                                          <p:spTgt spid="7"/>
                                        </p:tgtEl>
                                      </p:cBhvr>
                                    </p:animEffect>
                                  </p:childTnLst>
                                </p:cTn>
                              </p:par>
                              <p:par>
                                <p:cTn id="44" presetID="10" presetClass="entr" presetSubtype="0" fill="hold" grpId="0" nodeType="withEffect">
                                  <p:stCondLst>
                                    <p:cond delay="0"/>
                                  </p:stCondLst>
                                  <p:iterate type="lt">
                                    <p:tmPct val="0"/>
                                  </p:iterate>
                                  <p:childTnLst>
                                    <p:set>
                                      <p:cBhvr>
                                        <p:cTn id="45" dur="1" fill="hold">
                                          <p:stCondLst>
                                            <p:cond delay="0"/>
                                          </p:stCondLst>
                                        </p:cTn>
                                        <p:tgtEl>
                                          <p:spTgt spid="9"/>
                                        </p:tgtEl>
                                        <p:attrNameLst>
                                          <p:attrName>style.visibility</p:attrName>
                                        </p:attrNameLst>
                                      </p:cBhvr>
                                      <p:to>
                                        <p:strVal val="visible"/>
                                      </p:to>
                                    </p:set>
                                    <p:animEffect transition="in" filter="fade">
                                      <p:cBhvr>
                                        <p:cTn id="46" dur="250"/>
                                        <p:tgtEl>
                                          <p:spTgt spid="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250"/>
                                        <p:tgtEl>
                                          <p:spTgt spid="13"/>
                                        </p:tgtEl>
                                      </p:cBhvr>
                                    </p:animEffect>
                                  </p:childTnLst>
                                </p:cTn>
                              </p:par>
                              <p:par>
                                <p:cTn id="50" presetID="0" presetClass="path" presetSubtype="0" accel="50000" decel="50000" fill="hold" grpId="0" nodeType="withEffect">
                                  <p:stCondLst>
                                    <p:cond delay="0"/>
                                  </p:stCondLst>
                                  <p:childTnLst>
                                    <p:animMotion origin="layout" path="M 5E-6 -2.22222E-6 L -0.04982 0.24422 " pathEditMode="relative" rAng="0" ptsTypes="AA">
                                      <p:cBhvr>
                                        <p:cTn id="51" dur="2000" fill="hold"/>
                                        <p:tgtEl>
                                          <p:spTgt spid="6"/>
                                        </p:tgtEl>
                                        <p:attrNameLst>
                                          <p:attrName>ppt_x</p:attrName>
                                          <p:attrName>ppt_y</p:attrName>
                                        </p:attrNameLst>
                                      </p:cBhvr>
                                      <p:rCtr x="-2500" y="12199"/>
                                    </p:animMotion>
                                  </p:childTnLst>
                                </p:cTn>
                              </p:par>
                              <p:par>
                                <p:cTn id="52" presetID="0" presetClass="path" presetSubtype="0" accel="50000" decel="50000" fill="hold" grpId="0" nodeType="withEffect">
                                  <p:stCondLst>
                                    <p:cond delay="0"/>
                                  </p:stCondLst>
                                  <p:childTnLst>
                                    <p:animMotion origin="layout" path="M 3.61111E-6 4.44444E-6 L 0.06198 0.03726 " pathEditMode="relative" rAng="0" ptsTypes="AA">
                                      <p:cBhvr>
                                        <p:cTn id="53" dur="2000" fill="hold"/>
                                        <p:tgtEl>
                                          <p:spTgt spid="7"/>
                                        </p:tgtEl>
                                        <p:attrNameLst>
                                          <p:attrName>ppt_x</p:attrName>
                                          <p:attrName>ppt_y</p:attrName>
                                        </p:attrNameLst>
                                      </p:cBhvr>
                                      <p:rCtr x="3090" y="1852"/>
                                    </p:animMotion>
                                  </p:childTnLst>
                                </p:cTn>
                              </p:par>
                              <p:par>
                                <p:cTn id="54" presetID="0" presetClass="path" presetSubtype="0" accel="50000" decel="50000" fill="hold" grpId="3" nodeType="withEffect">
                                  <p:stCondLst>
                                    <p:cond delay="0"/>
                                  </p:stCondLst>
                                  <p:iterate type="lt">
                                    <p:tmPct val="0"/>
                                  </p:iterate>
                                  <p:childTnLst>
                                    <p:animMotion origin="layout" path="M -1.11111E-6 4.34783E-7 C 0.00747 -0.01688 0.01389 -0.03261 0.02778 -0.05412 C 0.04167 -0.07562 0.05868 -0.10638 0.08351 -0.12974 C 0.10833 -0.1531 0.14271 -0.1797 0.17708 -0.1938 C 0.21146 -0.20791 0.25261 -0.21462 0.28976 -0.21415 C 0.32691 -0.21369 0.36597 -0.20398 0.39983 -0.19056 C 0.43368 -0.17715 0.46302 -0.16073 0.49236 -0.13321 C 0.5217 -0.10569 0.55851 -0.04764 0.57587 -0.02521 " pathEditMode="relative" rAng="0" ptsTypes="aaaaaaaa">
                                      <p:cBhvr>
                                        <p:cTn id="55" dur="2000" fill="hold"/>
                                        <p:tgtEl>
                                          <p:spTgt spid="9"/>
                                        </p:tgtEl>
                                        <p:attrNameLst>
                                          <p:attrName>ppt_x</p:attrName>
                                          <p:attrName>ppt_y</p:attrName>
                                        </p:attrNameLst>
                                      </p:cBhvr>
                                      <p:rCtr x="28785" y="-10731"/>
                                    </p:animMotion>
                                  </p:childTnLst>
                                </p:cTn>
                              </p:par>
                              <p:par>
                                <p:cTn id="56" presetID="2" presetClass="exit" presetSubtype="1" accel="62000" fill="hold" grpId="1" nodeType="withEffect">
                                  <p:stCondLst>
                                    <p:cond delay="250"/>
                                  </p:stCondLst>
                                  <p:childTnLst>
                                    <p:anim calcmode="lin" valueType="num">
                                      <p:cBhvr additive="base">
                                        <p:cTn id="57" dur="1500"/>
                                        <p:tgtEl>
                                          <p:spTgt spid="13"/>
                                        </p:tgtEl>
                                        <p:attrNameLst>
                                          <p:attrName>ppt_x</p:attrName>
                                        </p:attrNameLst>
                                      </p:cBhvr>
                                      <p:tavLst>
                                        <p:tav tm="0">
                                          <p:val>
                                            <p:strVal val="ppt_x"/>
                                          </p:val>
                                        </p:tav>
                                        <p:tav tm="100000">
                                          <p:val>
                                            <p:strVal val="ppt_x"/>
                                          </p:val>
                                        </p:tav>
                                      </p:tavLst>
                                    </p:anim>
                                    <p:anim calcmode="lin" valueType="num">
                                      <p:cBhvr additive="base">
                                        <p:cTn id="58" dur="1500"/>
                                        <p:tgtEl>
                                          <p:spTgt spid="13"/>
                                        </p:tgtEl>
                                        <p:attrNameLst>
                                          <p:attrName>ppt_y</p:attrName>
                                        </p:attrNameLst>
                                      </p:cBhvr>
                                      <p:tavLst>
                                        <p:tav tm="0">
                                          <p:val>
                                            <p:strVal val="ppt_y"/>
                                          </p:val>
                                        </p:tav>
                                        <p:tav tm="100000">
                                          <p:val>
                                            <p:strVal val="0-ppt_h/2"/>
                                          </p:val>
                                        </p:tav>
                                      </p:tavLst>
                                    </p:anim>
                                    <p:set>
                                      <p:cBhvr>
                                        <p:cTn id="59" dur="1" fill="hold">
                                          <p:stCondLst>
                                            <p:cond delay="1499"/>
                                          </p:stCondLst>
                                        </p:cTn>
                                        <p:tgtEl>
                                          <p:spTgt spid="13"/>
                                        </p:tgtEl>
                                        <p:attrNameLst>
                                          <p:attrName>style.visibility</p:attrName>
                                        </p:attrNameLst>
                                      </p:cBhvr>
                                      <p:to>
                                        <p:strVal val="hidden"/>
                                      </p:to>
                                    </p:set>
                                  </p:childTnLst>
                                </p:cTn>
                              </p:par>
                              <p:par>
                                <p:cTn id="60" presetID="6" presetClass="emph" presetSubtype="0" fill="hold" grpId="2" nodeType="withEffect">
                                  <p:stCondLst>
                                    <p:cond delay="250"/>
                                  </p:stCondLst>
                                  <p:childTnLst>
                                    <p:animScale>
                                      <p:cBhvr>
                                        <p:cTn id="61" dur="1500" fill="hold"/>
                                        <p:tgtEl>
                                          <p:spTgt spid="13"/>
                                        </p:tgtEl>
                                      </p:cBhvr>
                                      <p:by x="150000" y="150000"/>
                                    </p:animScale>
                                  </p:childTnLst>
                                </p:cTn>
                              </p:par>
                              <p:par>
                                <p:cTn id="62" presetID="10" presetClass="exit" presetSubtype="0" fill="hold" grpId="1" nodeType="withEffect">
                                  <p:stCondLst>
                                    <p:cond delay="0"/>
                                  </p:stCondLst>
                                  <p:childTnLst>
                                    <p:animEffect transition="out" filter="fade">
                                      <p:cBhvr>
                                        <p:cTn id="63" dur="1250"/>
                                        <p:tgtEl>
                                          <p:spTgt spid="3074"/>
                                        </p:tgtEl>
                                      </p:cBhvr>
                                    </p:animEffect>
                                    <p:set>
                                      <p:cBhvr>
                                        <p:cTn id="64" dur="1" fill="hold">
                                          <p:stCondLst>
                                            <p:cond delay="1249"/>
                                          </p:stCondLst>
                                        </p:cTn>
                                        <p:tgtEl>
                                          <p:spTgt spid="3074"/>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500"/>
                                        <p:tgtEl>
                                          <p:spTgt spid="4"/>
                                        </p:tgtEl>
                                      </p:cBhvr>
                                    </p:animEffect>
                                    <p:set>
                                      <p:cBhvr>
                                        <p:cTn id="67" dur="1" fill="hold">
                                          <p:stCondLst>
                                            <p:cond delay="499"/>
                                          </p:stCondLst>
                                        </p:cTn>
                                        <p:tgtEl>
                                          <p:spTgt spid="4"/>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2"/>
                                        </p:tgtEl>
                                      </p:cBhvr>
                                    </p:animEffect>
                                    <p:set>
                                      <p:cBhvr>
                                        <p:cTn id="70" dur="1" fill="hold">
                                          <p:stCondLst>
                                            <p:cond delay="499"/>
                                          </p:stCondLst>
                                        </p:cTn>
                                        <p:tgtEl>
                                          <p:spTgt spid="12"/>
                                        </p:tgtEl>
                                        <p:attrNameLst>
                                          <p:attrName>style.visibility</p:attrName>
                                        </p:attrNameLst>
                                      </p:cBhvr>
                                      <p:to>
                                        <p:strVal val="hidden"/>
                                      </p:to>
                                    </p:set>
                                  </p:childTnLst>
                                </p:cTn>
                              </p:par>
                              <p:par>
                                <p:cTn id="71" presetID="10" presetClass="exit" presetSubtype="0" fill="hold" grpId="2" nodeType="withEffect">
                                  <p:stCondLst>
                                    <p:cond delay="0"/>
                                  </p:stCondLst>
                                  <p:iterate type="lt">
                                    <p:tmPct val="0"/>
                                  </p:iterate>
                                  <p:childTnLst>
                                    <p:animEffect transition="out" filter="fade">
                                      <p:cBhvr>
                                        <p:cTn id="72" dur="500"/>
                                        <p:tgtEl>
                                          <p:spTgt spid="5"/>
                                        </p:tgtEl>
                                      </p:cBhvr>
                                    </p:animEffect>
                                    <p:set>
                                      <p:cBhvr>
                                        <p:cTn id="73" dur="1" fill="hold">
                                          <p:stCondLst>
                                            <p:cond delay="499"/>
                                          </p:stCondLst>
                                        </p:cTn>
                                        <p:tgtEl>
                                          <p:spTgt spid="5"/>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23" presetClass="entr" presetSubtype="16" fill="hold" grpId="0" nodeType="clickEffect">
                                  <p:stCondLst>
                                    <p:cond delay="0"/>
                                  </p:stCondLst>
                                  <p:childTnLst>
                                    <p:set>
                                      <p:cBhvr>
                                        <p:cTn id="77" dur="1" fill="hold">
                                          <p:stCondLst>
                                            <p:cond delay="0"/>
                                          </p:stCondLst>
                                        </p:cTn>
                                        <p:tgtEl>
                                          <p:spTgt spid="11"/>
                                        </p:tgtEl>
                                        <p:attrNameLst>
                                          <p:attrName>style.visibility</p:attrName>
                                        </p:attrNameLst>
                                      </p:cBhvr>
                                      <p:to>
                                        <p:strVal val="visible"/>
                                      </p:to>
                                    </p:set>
                                    <p:anim calcmode="lin" valueType="num">
                                      <p:cBhvr>
                                        <p:cTn id="78" dur="750" fill="hold"/>
                                        <p:tgtEl>
                                          <p:spTgt spid="11"/>
                                        </p:tgtEl>
                                        <p:attrNameLst>
                                          <p:attrName>ppt_w</p:attrName>
                                        </p:attrNameLst>
                                      </p:cBhvr>
                                      <p:tavLst>
                                        <p:tav tm="0">
                                          <p:val>
                                            <p:fltVal val="0"/>
                                          </p:val>
                                        </p:tav>
                                        <p:tav tm="100000">
                                          <p:val>
                                            <p:strVal val="#ppt_w"/>
                                          </p:val>
                                        </p:tav>
                                      </p:tavLst>
                                    </p:anim>
                                    <p:anim calcmode="lin" valueType="num">
                                      <p:cBhvr>
                                        <p:cTn id="79" dur="750" fill="hold"/>
                                        <p:tgtEl>
                                          <p:spTgt spid="11"/>
                                        </p:tgtEl>
                                        <p:attrNameLst>
                                          <p:attrName>ppt_h</p:attrName>
                                        </p:attrNameLst>
                                      </p:cBhvr>
                                      <p:tavLst>
                                        <p:tav tm="0">
                                          <p:val>
                                            <p:fltVal val="0"/>
                                          </p:val>
                                        </p:tav>
                                        <p:tav tm="100000">
                                          <p:val>
                                            <p:strVal val="#ppt_h"/>
                                          </p:val>
                                        </p:tav>
                                      </p:tavLst>
                                    </p:anim>
                                  </p:childTnLst>
                                </p:cTn>
                              </p:par>
                              <p:par>
                                <p:cTn id="80" presetID="23" presetClass="entr" presetSubtype="16" fill="hold" grpId="0" nodeType="withEffect">
                                  <p:stCondLst>
                                    <p:cond delay="0"/>
                                  </p:stCondLst>
                                  <p:childTnLst>
                                    <p:set>
                                      <p:cBhvr>
                                        <p:cTn id="81" dur="1" fill="hold">
                                          <p:stCondLst>
                                            <p:cond delay="0"/>
                                          </p:stCondLst>
                                        </p:cTn>
                                        <p:tgtEl>
                                          <p:spTgt spid="10"/>
                                        </p:tgtEl>
                                        <p:attrNameLst>
                                          <p:attrName>style.visibility</p:attrName>
                                        </p:attrNameLst>
                                      </p:cBhvr>
                                      <p:to>
                                        <p:strVal val="visible"/>
                                      </p:to>
                                    </p:set>
                                    <p:anim calcmode="lin" valueType="num">
                                      <p:cBhvr>
                                        <p:cTn id="82" dur="750" fill="hold"/>
                                        <p:tgtEl>
                                          <p:spTgt spid="10"/>
                                        </p:tgtEl>
                                        <p:attrNameLst>
                                          <p:attrName>ppt_w</p:attrName>
                                        </p:attrNameLst>
                                      </p:cBhvr>
                                      <p:tavLst>
                                        <p:tav tm="0">
                                          <p:val>
                                            <p:fltVal val="0"/>
                                          </p:val>
                                        </p:tav>
                                        <p:tav tm="100000">
                                          <p:val>
                                            <p:strVal val="#ppt_w"/>
                                          </p:val>
                                        </p:tav>
                                      </p:tavLst>
                                    </p:anim>
                                    <p:anim calcmode="lin" valueType="num">
                                      <p:cBhvr>
                                        <p:cTn id="83" dur="750" fill="hold"/>
                                        <p:tgtEl>
                                          <p:spTgt spid="10"/>
                                        </p:tgtEl>
                                        <p:attrNameLst>
                                          <p:attrName>ppt_h</p:attrName>
                                        </p:attrNameLst>
                                      </p:cBhvr>
                                      <p:tavLst>
                                        <p:tav tm="0">
                                          <p:val>
                                            <p:fltVal val="0"/>
                                          </p:val>
                                        </p:tav>
                                        <p:tav tm="100000">
                                          <p:val>
                                            <p:strVal val="#ppt_h"/>
                                          </p:val>
                                        </p:tav>
                                      </p:tavLst>
                                    </p:anim>
                                  </p:childTnLst>
                                </p:cTn>
                              </p:par>
                              <p:par>
                                <p:cTn id="84" presetID="55" presetClass="exit" presetSubtype="0" fill="hold" grpId="2" nodeType="withEffect">
                                  <p:stCondLst>
                                    <p:cond delay="0"/>
                                  </p:stCondLst>
                                  <p:childTnLst>
                                    <p:anim calcmode="lin" valueType="num">
                                      <p:cBhvr>
                                        <p:cTn id="85" dur="1000"/>
                                        <p:tgtEl>
                                          <p:spTgt spid="6"/>
                                        </p:tgtEl>
                                        <p:attrNameLst>
                                          <p:attrName>ppt_w</p:attrName>
                                        </p:attrNameLst>
                                      </p:cBhvr>
                                      <p:tavLst>
                                        <p:tav tm="0">
                                          <p:val>
                                            <p:strVal val="ppt_w"/>
                                          </p:val>
                                        </p:tav>
                                        <p:tav tm="100000">
                                          <p:val>
                                            <p:strVal val="ppt_w*0.70"/>
                                          </p:val>
                                        </p:tav>
                                      </p:tavLst>
                                    </p:anim>
                                    <p:anim calcmode="lin" valueType="num">
                                      <p:cBhvr>
                                        <p:cTn id="86" dur="1000"/>
                                        <p:tgtEl>
                                          <p:spTgt spid="6"/>
                                        </p:tgtEl>
                                        <p:attrNameLst>
                                          <p:attrName>ppt_h</p:attrName>
                                        </p:attrNameLst>
                                      </p:cBhvr>
                                      <p:tavLst>
                                        <p:tav tm="0">
                                          <p:val>
                                            <p:strVal val="ppt_h"/>
                                          </p:val>
                                        </p:tav>
                                        <p:tav tm="100000">
                                          <p:val>
                                            <p:strVal val="ppt_h"/>
                                          </p:val>
                                        </p:tav>
                                      </p:tavLst>
                                    </p:anim>
                                    <p:animEffect transition="out" filter="fade">
                                      <p:cBhvr>
                                        <p:cTn id="87" dur="1000"/>
                                        <p:tgtEl>
                                          <p:spTgt spid="6"/>
                                        </p:tgtEl>
                                      </p:cBhvr>
                                    </p:animEffect>
                                    <p:set>
                                      <p:cBhvr>
                                        <p:cTn id="88" dur="1" fill="hold">
                                          <p:stCondLst>
                                            <p:cond delay="999"/>
                                          </p:stCondLst>
                                        </p:cTn>
                                        <p:tgtEl>
                                          <p:spTgt spid="6"/>
                                        </p:tgtEl>
                                        <p:attrNameLst>
                                          <p:attrName>style.visibility</p:attrName>
                                        </p:attrNameLst>
                                      </p:cBhvr>
                                      <p:to>
                                        <p:strVal val="hidden"/>
                                      </p:to>
                                    </p:set>
                                  </p:childTnLst>
                                </p:cTn>
                              </p:par>
                              <p:par>
                                <p:cTn id="89" presetID="55" presetClass="exit" presetSubtype="0" fill="hold" grpId="2" nodeType="withEffect">
                                  <p:stCondLst>
                                    <p:cond delay="0"/>
                                  </p:stCondLst>
                                  <p:iterate type="lt">
                                    <p:tmPct val="0"/>
                                  </p:iterate>
                                  <p:childTnLst>
                                    <p:anim calcmode="lin" valueType="num">
                                      <p:cBhvr>
                                        <p:cTn id="90" dur="1000"/>
                                        <p:tgtEl>
                                          <p:spTgt spid="9"/>
                                        </p:tgtEl>
                                        <p:attrNameLst>
                                          <p:attrName>ppt_w</p:attrName>
                                        </p:attrNameLst>
                                      </p:cBhvr>
                                      <p:tavLst>
                                        <p:tav tm="0">
                                          <p:val>
                                            <p:strVal val="ppt_w"/>
                                          </p:val>
                                        </p:tav>
                                        <p:tav tm="100000">
                                          <p:val>
                                            <p:strVal val="ppt_w*0.70"/>
                                          </p:val>
                                        </p:tav>
                                      </p:tavLst>
                                    </p:anim>
                                    <p:anim calcmode="lin" valueType="num">
                                      <p:cBhvr>
                                        <p:cTn id="91" dur="1000"/>
                                        <p:tgtEl>
                                          <p:spTgt spid="9"/>
                                        </p:tgtEl>
                                        <p:attrNameLst>
                                          <p:attrName>ppt_h</p:attrName>
                                        </p:attrNameLst>
                                      </p:cBhvr>
                                      <p:tavLst>
                                        <p:tav tm="0">
                                          <p:val>
                                            <p:strVal val="ppt_h"/>
                                          </p:val>
                                        </p:tav>
                                        <p:tav tm="100000">
                                          <p:val>
                                            <p:strVal val="ppt_h"/>
                                          </p:val>
                                        </p:tav>
                                      </p:tavLst>
                                    </p:anim>
                                    <p:animEffect transition="out" filter="fade">
                                      <p:cBhvr>
                                        <p:cTn id="92" dur="1000"/>
                                        <p:tgtEl>
                                          <p:spTgt spid="9"/>
                                        </p:tgtEl>
                                      </p:cBhvr>
                                    </p:animEffect>
                                    <p:set>
                                      <p:cBhvr>
                                        <p:cTn id="93" dur="1" fill="hold">
                                          <p:stCondLst>
                                            <p:cond delay="999"/>
                                          </p:stCondLst>
                                        </p:cTn>
                                        <p:tgtEl>
                                          <p:spTgt spid="9"/>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3" presetClass="exit" presetSubtype="32" fill="hold" grpId="1" nodeType="clickEffect">
                                  <p:stCondLst>
                                    <p:cond delay="0"/>
                                  </p:stCondLst>
                                  <p:childTnLst>
                                    <p:anim calcmode="lin" valueType="num">
                                      <p:cBhvr>
                                        <p:cTn id="97" dur="1000"/>
                                        <p:tgtEl>
                                          <p:spTgt spid="11"/>
                                        </p:tgtEl>
                                        <p:attrNameLst>
                                          <p:attrName>ppt_w</p:attrName>
                                        </p:attrNameLst>
                                      </p:cBhvr>
                                      <p:tavLst>
                                        <p:tav tm="0">
                                          <p:val>
                                            <p:strVal val="ppt_w"/>
                                          </p:val>
                                        </p:tav>
                                        <p:tav tm="100000">
                                          <p:val>
                                            <p:fltVal val="0"/>
                                          </p:val>
                                        </p:tav>
                                      </p:tavLst>
                                    </p:anim>
                                    <p:anim calcmode="lin" valueType="num">
                                      <p:cBhvr>
                                        <p:cTn id="98" dur="1000"/>
                                        <p:tgtEl>
                                          <p:spTgt spid="11"/>
                                        </p:tgtEl>
                                        <p:attrNameLst>
                                          <p:attrName>ppt_h</p:attrName>
                                        </p:attrNameLst>
                                      </p:cBhvr>
                                      <p:tavLst>
                                        <p:tav tm="0">
                                          <p:val>
                                            <p:strVal val="ppt_h"/>
                                          </p:val>
                                        </p:tav>
                                        <p:tav tm="100000">
                                          <p:val>
                                            <p:fltVal val="0"/>
                                          </p:val>
                                        </p:tav>
                                      </p:tavLst>
                                    </p:anim>
                                    <p:set>
                                      <p:cBhvr>
                                        <p:cTn id="99" dur="1" fill="hold">
                                          <p:stCondLst>
                                            <p:cond delay="999"/>
                                          </p:stCondLst>
                                        </p:cTn>
                                        <p:tgtEl>
                                          <p:spTgt spid="11"/>
                                        </p:tgtEl>
                                        <p:attrNameLst>
                                          <p:attrName>style.visibility</p:attrName>
                                        </p:attrNameLst>
                                      </p:cBhvr>
                                      <p:to>
                                        <p:strVal val="hidden"/>
                                      </p:to>
                                    </p:set>
                                  </p:childTnLst>
                                </p:cTn>
                              </p:par>
                              <p:par>
                                <p:cTn id="100" presetID="23" presetClass="exit" presetSubtype="32" fill="hold" grpId="1" nodeType="withEffect">
                                  <p:stCondLst>
                                    <p:cond delay="0"/>
                                  </p:stCondLst>
                                  <p:childTnLst>
                                    <p:anim calcmode="lin" valueType="num">
                                      <p:cBhvr>
                                        <p:cTn id="101" dur="1000"/>
                                        <p:tgtEl>
                                          <p:spTgt spid="10"/>
                                        </p:tgtEl>
                                        <p:attrNameLst>
                                          <p:attrName>ppt_w</p:attrName>
                                        </p:attrNameLst>
                                      </p:cBhvr>
                                      <p:tavLst>
                                        <p:tav tm="0">
                                          <p:val>
                                            <p:strVal val="ppt_w"/>
                                          </p:val>
                                        </p:tav>
                                        <p:tav tm="100000">
                                          <p:val>
                                            <p:fltVal val="0"/>
                                          </p:val>
                                        </p:tav>
                                      </p:tavLst>
                                    </p:anim>
                                    <p:anim calcmode="lin" valueType="num">
                                      <p:cBhvr>
                                        <p:cTn id="102" dur="1000"/>
                                        <p:tgtEl>
                                          <p:spTgt spid="10"/>
                                        </p:tgtEl>
                                        <p:attrNameLst>
                                          <p:attrName>ppt_h</p:attrName>
                                        </p:attrNameLst>
                                      </p:cBhvr>
                                      <p:tavLst>
                                        <p:tav tm="0">
                                          <p:val>
                                            <p:strVal val="ppt_h"/>
                                          </p:val>
                                        </p:tav>
                                        <p:tav tm="100000">
                                          <p:val>
                                            <p:fltVal val="0"/>
                                          </p:val>
                                        </p:tav>
                                      </p:tavLst>
                                    </p:anim>
                                    <p:set>
                                      <p:cBhvr>
                                        <p:cTn id="103" dur="1" fill="hold">
                                          <p:stCondLst>
                                            <p:cond delay="999"/>
                                          </p:stCondLst>
                                        </p:cTn>
                                        <p:tgtEl>
                                          <p:spTgt spid="10"/>
                                        </p:tgtEl>
                                        <p:attrNameLst>
                                          <p:attrName>style.visibility</p:attrName>
                                        </p:attrNameLst>
                                      </p:cBhvr>
                                      <p:to>
                                        <p:strVal val="hidden"/>
                                      </p:to>
                                    </p:set>
                                  </p:childTnLst>
                                </p:cTn>
                              </p:par>
                              <p:par>
                                <p:cTn id="104" presetID="0" presetClass="path" presetSubtype="0" accel="50000" decel="50000" fill="hold" grpId="2" nodeType="withEffect">
                                  <p:stCondLst>
                                    <p:cond delay="0"/>
                                  </p:stCondLst>
                                  <p:childTnLst>
                                    <p:animMotion origin="layout" path="M -1.11111E-6 -1.11111E-6 L 0.12049 -0.29329 " pathEditMode="relative" rAng="0" ptsTypes="AA">
                                      <p:cBhvr>
                                        <p:cTn id="105" dur="1000" fill="hold"/>
                                        <p:tgtEl>
                                          <p:spTgt spid="11"/>
                                        </p:tgtEl>
                                        <p:attrNameLst>
                                          <p:attrName>ppt_x</p:attrName>
                                          <p:attrName>ppt_y</p:attrName>
                                        </p:attrNameLst>
                                      </p:cBhvr>
                                      <p:rCtr x="6024" y="-14676"/>
                                    </p:animMotion>
                                  </p:childTnLst>
                                </p:cTn>
                              </p:par>
                              <p:par>
                                <p:cTn id="106" presetID="0" presetClass="path" presetSubtype="0" accel="50000" decel="50000" fill="hold" grpId="2" nodeType="withEffect">
                                  <p:stCondLst>
                                    <p:cond delay="0"/>
                                  </p:stCondLst>
                                  <p:childTnLst>
                                    <p:animMotion origin="layout" path="M -1.11111E-6 -4.07407E-6 L -0.32344 0.06806 " pathEditMode="relative" rAng="0" ptsTypes="AA">
                                      <p:cBhvr>
                                        <p:cTn id="107" dur="1000" fill="hold"/>
                                        <p:tgtEl>
                                          <p:spTgt spid="10"/>
                                        </p:tgtEl>
                                        <p:attrNameLst>
                                          <p:attrName>ppt_x</p:attrName>
                                          <p:attrName>ppt_y</p:attrName>
                                        </p:attrNameLst>
                                      </p:cBhvr>
                                      <p:rCtr x="-16181" y="34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13" grpId="0"/>
      <p:bldP spid="13" grpId="1"/>
      <p:bldP spid="13" grpId="2"/>
      <p:bldP spid="3074" grpId="0"/>
      <p:bldP spid="3074" grpId="1"/>
      <p:bldP spid="7" grpId="0"/>
      <p:bldP spid="7" grpId="1"/>
      <p:bldP spid="7" grpId="2"/>
      <p:bldP spid="5" grpId="0"/>
      <p:bldP spid="5" grpId="1"/>
      <p:bldP spid="5" grpId="2"/>
      <p:bldP spid="6" grpId="0"/>
      <p:bldP spid="6" grpId="1"/>
      <p:bldP spid="6" grpId="2"/>
      <p:bldP spid="9" grpId="0"/>
      <p:bldP spid="9" grpId="2"/>
      <p:bldP spid="9" grpId="3"/>
      <p:bldP spid="10" grpId="0"/>
      <p:bldP spid="10" grpId="1"/>
      <p:bldP spid="10" grpId="2"/>
      <p:bldP spid="11" grpId="0"/>
      <p:bldP spid="11" grpId="1"/>
      <p:bldP spid="11" grpId="2"/>
      <p:bldP spid="12" grpId="0"/>
      <p:bldP spid="12"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2983230" y="3741420"/>
            <a:ext cx="329184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fervent heat</a:t>
            </a:r>
          </a:p>
        </p:txBody>
      </p:sp>
      <p:sp>
        <p:nvSpPr>
          <p:cNvPr id="3074" name="Rectangle 2"/>
          <p:cNvSpPr>
            <a:spLocks noGrp="1" noChangeArrowheads="1"/>
          </p:cNvSpPr>
          <p:nvPr>
            <p:ph type="title"/>
          </p:nvPr>
        </p:nvSpPr>
        <p:spPr>
          <a:xfrm>
            <a:off x="468775" y="1038568"/>
            <a:ext cx="8229600" cy="496869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the day of the Lord will come as a thief in the night, in which the heavens will pass away with a great noise, and the elements will melt with fervent heat; both the earth and the works that are in it will be burned up.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3:10 </a:t>
            </a:r>
          </a:p>
        </p:txBody>
      </p:sp>
      <p:sp>
        <p:nvSpPr>
          <p:cNvPr id="5" name="Rectangle 2"/>
          <p:cNvSpPr txBox="1">
            <a:spLocks noChangeArrowheads="1"/>
          </p:cNvSpPr>
          <p:nvPr/>
        </p:nvSpPr>
        <p:spPr bwMode="auto">
          <a:xfrm>
            <a:off x="3862183" y="3384084"/>
            <a:ext cx="117783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6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fire</a:t>
            </a:r>
            <a:endParaRPr lang="en-US" altLang="en-US" sz="436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4846701" y="1127884"/>
            <a:ext cx="143332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5035E35B-07E0-4D78-88B8-679467DE0241}"/>
              </a:ext>
            </a:extLst>
          </p:cNvPr>
          <p:cNvSpPr txBox="1">
            <a:spLocks noChangeArrowheads="1"/>
          </p:cNvSpPr>
          <p:nvPr/>
        </p:nvSpPr>
        <p:spPr bwMode="auto">
          <a:xfrm>
            <a:off x="3027681" y="3809225"/>
            <a:ext cx="3197860" cy="780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300" b="1" spc="50" dirty="0">
                <a:ln w="11430"/>
                <a:gradFill>
                  <a:gsLst>
                    <a:gs pos="0">
                      <a:srgbClr val="FFF200"/>
                    </a:gs>
                    <a:gs pos="45000">
                      <a:srgbClr val="FF7A00"/>
                    </a:gs>
                    <a:gs pos="70000">
                      <a:srgbClr val="FF0300"/>
                    </a:gs>
                    <a:gs pos="100000">
                      <a:srgbClr val="4D0808"/>
                    </a:gs>
                  </a:gsLst>
                  <a:lin ang="5400000" scaled="0"/>
                </a:gradFill>
                <a:effectLst>
                  <a:glow rad="889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fervent heat</a:t>
            </a:r>
          </a:p>
        </p:txBody>
      </p:sp>
      <p:sp>
        <p:nvSpPr>
          <p:cNvPr id="10" name="Rectangle 2">
            <a:extLst>
              <a:ext uri="{FF2B5EF4-FFF2-40B4-BE49-F238E27FC236}">
                <a16:creationId xmlns:a16="http://schemas.microsoft.com/office/drawing/2014/main" id="{C1AD06FC-BB9E-48A5-8156-F90F20AAC4BD}"/>
              </a:ext>
            </a:extLst>
          </p:cNvPr>
          <p:cNvSpPr txBox="1">
            <a:spLocks noChangeArrowheads="1"/>
          </p:cNvSpPr>
          <p:nvPr/>
        </p:nvSpPr>
        <p:spPr bwMode="auto">
          <a:xfrm>
            <a:off x="589282" y="3796525"/>
            <a:ext cx="1528006" cy="793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300" b="1" spc="50" dirty="0">
                <a:ln w="11430"/>
                <a:gradFill>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0"/>
                </a:gradFill>
                <a:effectLst>
                  <a:glow rad="889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melt</a:t>
            </a:r>
          </a:p>
        </p:txBody>
      </p:sp>
      <p:pic>
        <p:nvPicPr>
          <p:cNvPr id="8" name="Picture 7">
            <a:extLst>
              <a:ext uri="{FF2B5EF4-FFF2-40B4-BE49-F238E27FC236}">
                <a16:creationId xmlns:a16="http://schemas.microsoft.com/office/drawing/2014/main" id="{1FB778EC-4253-48FC-9CC0-2AFBA9BBD1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000" y="4508500"/>
            <a:ext cx="850900" cy="850900"/>
          </a:xfrm>
          <a:prstGeom prst="rect">
            <a:avLst/>
          </a:prstGeom>
        </p:spPr>
      </p:pic>
      <p:sp>
        <p:nvSpPr>
          <p:cNvPr id="7" name="Rectangle 2" hidden="1"/>
          <p:cNvSpPr txBox="1">
            <a:spLocks noChangeArrowheads="1"/>
          </p:cNvSpPr>
          <p:nvPr/>
        </p:nvSpPr>
        <p:spPr bwMode="auto">
          <a:xfrm>
            <a:off x="4038981" y="3829936"/>
            <a:ext cx="143332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Lord</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193677699"/>
      </p:ext>
    </p:extLst>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75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9" presetClass="entr" presetSubtype="0" fill="hold" grpId="2" nodeType="withEffect">
                                  <p:stCondLst>
                                    <p:cond delay="750"/>
                                  </p:stCondLst>
                                  <p:childTnLst>
                                    <p:set>
                                      <p:cBhvr>
                                        <p:cTn id="10" dur="1" fill="hold">
                                          <p:stCondLst>
                                            <p:cond delay="0"/>
                                          </p:stCondLst>
                                        </p:cTn>
                                        <p:tgtEl>
                                          <p:spTgt spid="3074"/>
                                        </p:tgtEl>
                                        <p:attrNameLst>
                                          <p:attrName>style.visibility</p:attrName>
                                        </p:attrNameLst>
                                      </p:cBhvr>
                                      <p:to>
                                        <p:strVal val="visible"/>
                                      </p:to>
                                    </p:set>
                                    <p:animEffect transition="in" filter="dissolve">
                                      <p:cBhvr>
                                        <p:cTn id="11" dur="1000"/>
                                        <p:tgtEl>
                                          <p:spTgt spid="3074"/>
                                        </p:tgtEl>
                                      </p:cBhvr>
                                    </p:animEffect>
                                  </p:childTnLst>
                                </p:cTn>
                              </p:par>
                              <p:par>
                                <p:cTn id="12" presetID="0" presetClass="exit" presetSubtype="0" fill="hold" grpId="1" nodeType="withEffect">
                                  <p:stCondLst>
                                    <p:cond delay="0"/>
                                  </p:stCondLst>
                                  <p:childTnLst>
                                    <p:set>
                                      <p:cBhvr>
                                        <p:cTn id="13" dur="1" fill="hold">
                                          <p:stCondLst>
                                            <p:cond delay="999"/>
                                          </p:stCondLst>
                                        </p:cTn>
                                        <p:tgtEl>
                                          <p:spTgt spid="5"/>
                                        </p:tgtEl>
                                        <p:attrNameLst>
                                          <p:attrName>style.visibility</p:attrName>
                                        </p:attrNameLst>
                                      </p:cBhvr>
                                      <p:to>
                                        <p:strVal val="hidden"/>
                                      </p:to>
                                    </p:set>
                                    <p:animEffect transition="out" filter="dissolve">
                                      <p:cBhvr>
                                        <p:cTn id="14" dur="1000">
                                          <p:stCondLst>
                                            <p:cond delay="0"/>
                                          </p:stCondLst>
                                        </p:cTn>
                                        <p:tgtEl>
                                          <p:spTgt spid="5"/>
                                        </p:tgtEl>
                                      </p:cBhvr>
                                    </p:animEffect>
                                    <p:anim to="" calcmode="lin" valueType="num">
                                      <p:cBhvr>
                                        <p:cTn id="15" dur="10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6" dur="10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par>
                                <p:cTn id="22" presetID="18" presetClass="emph" presetSubtype="0" fill="hold" grpId="1" nodeType="withEffect">
                                  <p:stCondLst>
                                    <p:cond delay="0"/>
                                  </p:stCondLst>
                                  <p:childTnLst>
                                    <p:set>
                                      <p:cBhvr override="childStyle">
                                        <p:cTn id="23" dur="500" fill="hold"/>
                                        <p:tgtEl>
                                          <p:spTgt spid="4"/>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up)">
                                      <p:cBhvr>
                                        <p:cTn id="31" dur="500"/>
                                        <p:tgtEl>
                                          <p:spTgt spid="10"/>
                                        </p:tgtEl>
                                      </p:cBhvr>
                                    </p:animEffect>
                                  </p:childTnLst>
                                </p:cTn>
                              </p:par>
                              <p:par>
                                <p:cTn id="32" presetID="23" presetClass="entr" presetSubtype="16" fill="hold" nodeType="withEffect">
                                  <p:stCondLst>
                                    <p:cond delay="25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1"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250"/>
                                        <p:tgtEl>
                                          <p:spTgt spid="6"/>
                                        </p:tgtEl>
                                      </p:cBhvr>
                                    </p:animEffect>
                                  </p:childTnLst>
                                </p:cTn>
                              </p:par>
                              <p:par>
                                <p:cTn id="41" presetID="0" presetClass="path" presetSubtype="0" accel="50000" decel="50000" fill="hold" grpId="0" nodeType="withEffect">
                                  <p:stCondLst>
                                    <p:cond delay="0"/>
                                  </p:stCondLst>
                                  <p:childTnLst>
                                    <p:animMotion origin="layout" path="M -3.33333E-6 2.59259E-6 L -0.08819 0.39421 " pathEditMode="relative" rAng="0" ptsTypes="AA">
                                      <p:cBhvr>
                                        <p:cTn id="42" dur="2000" fill="hold"/>
                                        <p:tgtEl>
                                          <p:spTgt spid="6"/>
                                        </p:tgtEl>
                                        <p:attrNameLst>
                                          <p:attrName>ppt_x</p:attrName>
                                          <p:attrName>ppt_y</p:attrName>
                                        </p:attrNameLst>
                                      </p:cBhvr>
                                      <p:rCtr x="-4410" y="19699"/>
                                    </p:animMotion>
                                  </p:childTnLst>
                                </p:cTn>
                              </p:par>
                              <p:par>
                                <p:cTn id="43" presetID="42" presetClass="path" presetSubtype="0" accel="50000" decel="50000" fill="hold" nodeType="withEffect">
                                  <p:stCondLst>
                                    <p:cond delay="0"/>
                                  </p:stCondLst>
                                  <p:childTnLst>
                                    <p:animMotion origin="layout" path="M 0 -4.44444E-6 L 0.36215 -0.09791 " pathEditMode="relative" rAng="0" ptsTypes="AA">
                                      <p:cBhvr>
                                        <p:cTn id="44" dur="2000" fill="hold"/>
                                        <p:tgtEl>
                                          <p:spTgt spid="8"/>
                                        </p:tgtEl>
                                        <p:attrNameLst>
                                          <p:attrName>ppt_x</p:attrName>
                                          <p:attrName>ppt_y</p:attrName>
                                        </p:attrNameLst>
                                      </p:cBhvr>
                                      <p:rCtr x="18108" y="-4907"/>
                                    </p:animMotion>
                                  </p:childTnLst>
                                </p:cTn>
                              </p:par>
                              <p:par>
                                <p:cTn id="45" presetID="10" presetClass="exit" presetSubtype="0" fill="hold" grpId="1" nodeType="withEffect">
                                  <p:stCondLst>
                                    <p:cond delay="0"/>
                                  </p:stCondLst>
                                  <p:childTnLst>
                                    <p:animEffect transition="out" filter="fade">
                                      <p:cBhvr>
                                        <p:cTn id="46" dur="1250"/>
                                        <p:tgtEl>
                                          <p:spTgt spid="3074"/>
                                        </p:tgtEl>
                                      </p:cBhvr>
                                    </p:animEffect>
                                    <p:set>
                                      <p:cBhvr>
                                        <p:cTn id="47" dur="1" fill="hold">
                                          <p:stCondLst>
                                            <p:cond delay="1249"/>
                                          </p:stCondLst>
                                        </p:cTn>
                                        <p:tgtEl>
                                          <p:spTgt spid="3074"/>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500"/>
                                        <p:tgtEl>
                                          <p:spTgt spid="4"/>
                                        </p:tgtEl>
                                      </p:cBhvr>
                                    </p:animEffect>
                                    <p:set>
                                      <p:cBhvr>
                                        <p:cTn id="50" dur="1" fill="hold">
                                          <p:stCondLst>
                                            <p:cond delay="499"/>
                                          </p:stCondLst>
                                        </p:cTn>
                                        <p:tgtEl>
                                          <p:spTgt spid="4"/>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9"/>
                                        </p:tgtEl>
                                      </p:cBhvr>
                                    </p:animEffect>
                                    <p:set>
                                      <p:cBhvr>
                                        <p:cTn id="53" dur="1" fill="hold">
                                          <p:stCondLst>
                                            <p:cond delay="499"/>
                                          </p:stCondLst>
                                        </p:cTn>
                                        <p:tgtEl>
                                          <p:spTgt spid="9"/>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0"/>
                                        </p:tgtEl>
                                      </p:cBhvr>
                                    </p:animEffect>
                                    <p:set>
                                      <p:cBhvr>
                                        <p:cTn id="56" dur="1" fill="hold">
                                          <p:stCondLst>
                                            <p:cond delay="499"/>
                                          </p:stCondLst>
                                        </p:cTn>
                                        <p:tgtEl>
                                          <p:spTgt spid="10"/>
                                        </p:tgtEl>
                                        <p:attrNameLst>
                                          <p:attrName>style.visibility</p:attrName>
                                        </p:attrNameLst>
                                      </p:cBhvr>
                                      <p:to>
                                        <p:strVal val="hidden"/>
                                      </p:to>
                                    </p:set>
                                  </p:childTnLst>
                                </p:cTn>
                              </p:par>
                              <p:par>
                                <p:cTn id="57" presetID="23" presetClass="exit" presetSubtype="32" fill="hold" nodeType="withEffect">
                                  <p:stCondLst>
                                    <p:cond delay="1750"/>
                                  </p:stCondLst>
                                  <p:childTnLst>
                                    <p:anim calcmode="lin" valueType="num">
                                      <p:cBhvr>
                                        <p:cTn id="58" dur="500"/>
                                        <p:tgtEl>
                                          <p:spTgt spid="8"/>
                                        </p:tgtEl>
                                        <p:attrNameLst>
                                          <p:attrName>ppt_w</p:attrName>
                                        </p:attrNameLst>
                                      </p:cBhvr>
                                      <p:tavLst>
                                        <p:tav tm="0">
                                          <p:val>
                                            <p:strVal val="ppt_w"/>
                                          </p:val>
                                        </p:tav>
                                        <p:tav tm="100000">
                                          <p:val>
                                            <p:fltVal val="0"/>
                                          </p:val>
                                        </p:tav>
                                      </p:tavLst>
                                    </p:anim>
                                    <p:anim calcmode="lin" valueType="num">
                                      <p:cBhvr>
                                        <p:cTn id="59" dur="500"/>
                                        <p:tgtEl>
                                          <p:spTgt spid="8"/>
                                        </p:tgtEl>
                                        <p:attrNameLst>
                                          <p:attrName>ppt_h</p:attrName>
                                        </p:attrNameLst>
                                      </p:cBhvr>
                                      <p:tavLst>
                                        <p:tav tm="0">
                                          <p:val>
                                            <p:strVal val="ppt_h"/>
                                          </p:val>
                                        </p:tav>
                                        <p:tav tm="100000">
                                          <p:val>
                                            <p:fltVal val="0"/>
                                          </p:val>
                                        </p:tav>
                                      </p:tavLst>
                                    </p:anim>
                                    <p:set>
                                      <p:cBhvr>
                                        <p:cTn id="6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3074" grpId="2"/>
      <p:bldP spid="5" grpId="1"/>
      <p:bldP spid="6" grpId="0"/>
      <p:bldP spid="6" grpId="1"/>
      <p:bldP spid="9" grpId="0"/>
      <p:bldP spid="9" grpId="1"/>
      <p:bldP spid="10" grpId="0"/>
      <p:bldP spid="10"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1488758" y="1754505"/>
            <a:ext cx="323469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flaming fire</a:t>
            </a:r>
          </a:p>
        </p:txBody>
      </p:sp>
      <p:sp>
        <p:nvSpPr>
          <p:cNvPr id="11" name="Title 1"/>
          <p:cNvSpPr txBox="1">
            <a:spLocks/>
          </p:cNvSpPr>
          <p:nvPr/>
        </p:nvSpPr>
        <p:spPr>
          <a:xfrm>
            <a:off x="4798731" y="3101956"/>
            <a:ext cx="309043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do not obey</a:t>
            </a:r>
          </a:p>
        </p:txBody>
      </p:sp>
      <p:sp>
        <p:nvSpPr>
          <p:cNvPr id="10" name="Title 1"/>
          <p:cNvSpPr txBox="1">
            <a:spLocks/>
          </p:cNvSpPr>
          <p:nvPr/>
        </p:nvSpPr>
        <p:spPr>
          <a:xfrm>
            <a:off x="3990076" y="2425155"/>
            <a:ext cx="445625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do not know God</a:t>
            </a:r>
          </a:p>
        </p:txBody>
      </p:sp>
      <p:sp>
        <p:nvSpPr>
          <p:cNvPr id="3074" name="Rectangle 2"/>
          <p:cNvSpPr>
            <a:spLocks noGrp="1" noChangeArrowheads="1"/>
          </p:cNvSpPr>
          <p:nvPr>
            <p:ph type="title"/>
          </p:nvPr>
        </p:nvSpPr>
        <p:spPr>
          <a:xfrm>
            <a:off x="538223" y="1779347"/>
            <a:ext cx="8229600" cy="345241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in flaming fire taking vengeance on those who do not know God, and on those who do not obey the gospel of our Lord Jesus Christ.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Thessalonians 1:8</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p:cNvSpPr txBox="1">
            <a:spLocks noChangeArrowheads="1"/>
          </p:cNvSpPr>
          <p:nvPr/>
        </p:nvSpPr>
        <p:spPr bwMode="auto">
          <a:xfrm>
            <a:off x="4038981" y="3829936"/>
            <a:ext cx="143332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3457068" y="1817548"/>
            <a:ext cx="117783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6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fire</a:t>
            </a:r>
            <a:endParaRPr lang="en-US" altLang="en-US" sz="436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Title 1"/>
          <p:cNvSpPr txBox="1">
            <a:spLocks/>
          </p:cNvSpPr>
          <p:nvPr/>
        </p:nvSpPr>
        <p:spPr>
          <a:xfrm>
            <a:off x="1504708" y="1773821"/>
            <a:ext cx="3206188" cy="838200"/>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gradFill flip="none" rotWithShape="1">
                  <a:gsLst>
                    <a:gs pos="0">
                      <a:srgbClr val="FFF200"/>
                    </a:gs>
                    <a:gs pos="45000">
                      <a:srgbClr val="FF7A00"/>
                    </a:gs>
                    <a:gs pos="70000">
                      <a:srgbClr val="FF0300"/>
                    </a:gs>
                    <a:gs pos="100000">
                      <a:srgbClr val="4D0808"/>
                    </a:gs>
                  </a:gsLst>
                  <a:path path="shape">
                    <a:fillToRect l="50000" t="50000" r="50000" b="50000"/>
                  </a:path>
                  <a:tileRect/>
                </a:gradFill>
                <a:effectLst>
                  <a:glow rad="38100">
                    <a:schemeClr val="bg1"/>
                  </a:glow>
                  <a:outerShdw blurRad="50800" algn="tl" rotWithShape="0">
                    <a:srgbClr val="000000"/>
                  </a:outerShdw>
                </a:effectLst>
                <a:latin typeface="Calibri" panose="020F0502020204030204" pitchFamily="34" charset="0"/>
              </a:rPr>
              <a:t>flaming fire</a:t>
            </a:r>
            <a:endParaRPr lang="en-US" b="1" dirty="0">
              <a:ln w="17780" cmpd="sng">
                <a:noFill/>
                <a:prstDash val="solid"/>
                <a:miter lim="800000"/>
              </a:ln>
              <a:gradFill flip="none" rotWithShape="1">
                <a:gsLst>
                  <a:gs pos="0">
                    <a:srgbClr val="FFF200"/>
                  </a:gs>
                  <a:gs pos="45000">
                    <a:srgbClr val="FF7A00"/>
                  </a:gs>
                  <a:gs pos="70000">
                    <a:srgbClr val="FF0300"/>
                  </a:gs>
                  <a:gs pos="100000">
                    <a:srgbClr val="4D0808"/>
                  </a:gs>
                </a:gsLst>
                <a:path path="shape">
                  <a:fillToRect l="50000" t="50000" r="50000" b="50000"/>
                </a:path>
                <a:tileRect/>
              </a:gradFill>
              <a:effectLst>
                <a:glow rad="38100">
                  <a:schemeClr val="bg1"/>
                </a:glow>
                <a:outerShdw blurRad="50800" algn="tl" rotWithShape="0">
                  <a:srgbClr val="000000"/>
                </a:outerShdw>
              </a:effectLst>
              <a:latin typeface="Calibri" panose="020F0502020204030204" pitchFamily="34" charset="0"/>
            </a:endParaRPr>
          </a:p>
        </p:txBody>
      </p:sp>
      <p:sp>
        <p:nvSpPr>
          <p:cNvPr id="9" name="Rectangle 8"/>
          <p:cNvSpPr>
            <a:spLocks noChangeArrowheads="1"/>
          </p:cNvSpPr>
          <p:nvPr/>
        </p:nvSpPr>
        <p:spPr bwMode="auto">
          <a:xfrm>
            <a:off x="1026414" y="1714119"/>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3" name="Rectangle 2">
            <a:extLst>
              <a:ext uri="{FF2B5EF4-FFF2-40B4-BE49-F238E27FC236}">
                <a16:creationId xmlns:a16="http://schemas.microsoft.com/office/drawing/2014/main" id="{A5B2DE81-7459-42C4-918B-71E074E66CF7}"/>
              </a:ext>
            </a:extLst>
          </p:cNvPr>
          <p:cNvSpPr txBox="1">
            <a:spLocks noChangeArrowheads="1"/>
          </p:cNvSpPr>
          <p:nvPr/>
        </p:nvSpPr>
        <p:spPr bwMode="auto">
          <a:xfrm>
            <a:off x="3988903" y="2481264"/>
            <a:ext cx="4481203" cy="762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 not know God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554C13F8-D842-4AA2-B840-3A94EE428D11}"/>
              </a:ext>
            </a:extLst>
          </p:cNvPr>
          <p:cNvSpPr txBox="1">
            <a:spLocks noChangeArrowheads="1"/>
          </p:cNvSpPr>
          <p:nvPr/>
        </p:nvSpPr>
        <p:spPr bwMode="auto">
          <a:xfrm>
            <a:off x="4653893" y="3124200"/>
            <a:ext cx="3392557" cy="82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 not obey</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9">
            <a:extLst>
              <a:ext uri="{FF2B5EF4-FFF2-40B4-BE49-F238E27FC236}">
                <a16:creationId xmlns:a16="http://schemas.microsoft.com/office/drawing/2014/main" id="{1C6B8513-23DF-4E66-95AC-A9D3B27130FB}"/>
              </a:ext>
            </a:extLst>
          </p:cNvPr>
          <p:cNvSpPr>
            <a:spLocks noChangeArrowheads="1"/>
          </p:cNvSpPr>
          <p:nvPr/>
        </p:nvSpPr>
        <p:spPr bwMode="auto">
          <a:xfrm>
            <a:off x="7107333" y="2510543"/>
            <a:ext cx="1310385"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God</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6" name="Oval 44">
            <a:extLst>
              <a:ext uri="{FF2B5EF4-FFF2-40B4-BE49-F238E27FC236}">
                <a16:creationId xmlns:a16="http://schemas.microsoft.com/office/drawing/2014/main" id="{8E31FFF8-C81D-4521-BB0F-BB5CE96C291E}"/>
              </a:ext>
            </a:extLst>
          </p:cNvPr>
          <p:cNvSpPr/>
          <p:nvPr/>
        </p:nvSpPr>
        <p:spPr>
          <a:xfrm>
            <a:off x="4116088" y="2517731"/>
            <a:ext cx="1728346" cy="732897"/>
          </a:xfrm>
          <a:prstGeom prst="ellipse">
            <a:avLst/>
          </a:prstGeom>
          <a:noFill/>
          <a:ln w="38100" cap="flat" cmpd="sng" algn="ctr">
            <a:solidFill>
              <a:srgbClr val="FF0000"/>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8" name="Rectangle 2" hidden="1"/>
          <p:cNvSpPr txBox="1">
            <a:spLocks noChangeArrowheads="1"/>
          </p:cNvSpPr>
          <p:nvPr/>
        </p:nvSpPr>
        <p:spPr bwMode="auto">
          <a:xfrm>
            <a:off x="2104759" y="3636701"/>
            <a:ext cx="117783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6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fire</a:t>
            </a:r>
            <a:endParaRPr lang="en-US" altLang="en-US" sz="436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7" name="Oval 44">
            <a:extLst>
              <a:ext uri="{FF2B5EF4-FFF2-40B4-BE49-F238E27FC236}">
                <a16:creationId xmlns:a16="http://schemas.microsoft.com/office/drawing/2014/main" id="{0D7B9C3C-1FFA-493B-9A49-C868653E12E7}"/>
              </a:ext>
            </a:extLst>
          </p:cNvPr>
          <p:cNvSpPr/>
          <p:nvPr/>
        </p:nvSpPr>
        <p:spPr>
          <a:xfrm>
            <a:off x="4836525" y="3210458"/>
            <a:ext cx="1728346" cy="732897"/>
          </a:xfrm>
          <a:prstGeom prst="ellipse">
            <a:avLst/>
          </a:prstGeom>
          <a:noFill/>
          <a:ln w="38100" cap="flat" cmpd="sng" algn="ctr">
            <a:solidFill>
              <a:srgbClr val="FF0000"/>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69840807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par>
                                <p:cTn id="25" presetID="0" presetClass="entr" presetSubtype="0" fill="hold" grpId="0" nodeType="withEffect">
                                  <p:stCondLst>
                                    <p:cond delay="40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stCondLst>
                                            <p:cond delay="0"/>
                                          </p:stCondLst>
                                        </p:cTn>
                                        <p:tgtEl>
                                          <p:spTgt spid="9"/>
                                        </p:tgtEl>
                                      </p:cBhvr>
                                    </p:animEffect>
                                    <p:anim to="" calcmode="lin" valueType="num">
                                      <p:cBhvr>
                                        <p:cTn id="28"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par>
                                <p:cTn id="35" presetID="18" presetClass="emph" presetSubtype="0" fill="hold" grpId="1" nodeType="withEffect">
                                  <p:stCondLst>
                                    <p:cond delay="0"/>
                                  </p:stCondLst>
                                  <p:childTnLst>
                                    <p:set>
                                      <p:cBhvr override="childStyle">
                                        <p:cTn id="36" dur="500" fill="hold"/>
                                        <p:tgtEl>
                                          <p:spTgt spid="10"/>
                                        </p:tgtEl>
                                        <p:attrNameLst>
                                          <p:attrName>style.textDecorationUnderline</p:attrName>
                                        </p:attrNameLst>
                                      </p:cBhvr>
                                      <p:to>
                                        <p:strVal val="true"/>
                                      </p:to>
                                    </p:set>
                                  </p:childTnLst>
                                </p:cTn>
                              </p:par>
                              <p:par>
                                <p:cTn id="37" presetID="22" presetClass="entr" presetSubtype="8"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par>
                                <p:cTn id="40" presetID="0" presetClass="entr" presetSubtype="0" fill="hold" grpId="0" nodeType="withEffect">
                                  <p:stCondLst>
                                    <p:cond delay="250"/>
                                  </p:stCondLst>
                                  <p:iterate type="lt">
                                    <p:tmPct val="10000"/>
                                  </p:iterate>
                                  <p:childTnLst>
                                    <p:set>
                                      <p:cBhvr>
                                        <p:cTn id="41" dur="1" fill="hold">
                                          <p:stCondLst>
                                            <p:cond delay="0"/>
                                          </p:stCondLst>
                                        </p:cTn>
                                        <p:tgtEl>
                                          <p:spTgt spid="15"/>
                                        </p:tgtEl>
                                        <p:attrNameLst>
                                          <p:attrName>style.visibility</p:attrName>
                                        </p:attrNameLst>
                                      </p:cBhvr>
                                      <p:to>
                                        <p:strVal val="visible"/>
                                      </p:to>
                                    </p:set>
                                    <p:animEffect transition="in" filter="dissolve">
                                      <p:cBhvr>
                                        <p:cTn id="42" dur="500">
                                          <p:stCondLst>
                                            <p:cond delay="0"/>
                                          </p:stCondLst>
                                        </p:cTn>
                                        <p:tgtEl>
                                          <p:spTgt spid="15"/>
                                        </p:tgtEl>
                                      </p:cBhvr>
                                    </p:animEffect>
                                    <p:anim to="" calcmode="lin" valueType="num">
                                      <p:cBhvr>
                                        <p:cTn id="43"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44" dur="500" fill="hold">
                                          <p:stCondLst>
                                            <p:cond delay="0"/>
                                          </p:stCondLst>
                                        </p:cTn>
                                        <p:tgtEl>
                                          <p:spTgt spid="15"/>
                                        </p:tgtEl>
                                        <p:attrNameLst>
                                          <p:attrName>ppt_h</p:attrName>
                                        </p:attrNameLst>
                                      </p:cBhvr>
                                      <p:tavLst>
                                        <p:tav tm="0">
                                          <p:val>
                                            <p:strVal val="#ppt_h*4"/>
                                          </p:val>
                                        </p:tav>
                                        <p:tav tm="100000">
                                          <p:val>
                                            <p:strVal val="#ppt_h"/>
                                          </p:val>
                                        </p:tav>
                                      </p:tavLst>
                                    </p:anim>
                                  </p:childTnLst>
                                </p:cTn>
                              </p:par>
                            </p:childTnLst>
                          </p:cTn>
                        </p:par>
                        <p:par>
                          <p:cTn id="45" fill="hold">
                            <p:stCondLst>
                              <p:cond delay="850"/>
                            </p:stCondLst>
                            <p:childTnLst>
                              <p:par>
                                <p:cTn id="46" presetID="26" presetClass="emph" presetSubtype="0" fill="hold" grpId="1" nodeType="afterEffect">
                                  <p:stCondLst>
                                    <p:cond delay="0"/>
                                  </p:stCondLst>
                                  <p:iterate type="lt">
                                    <p:tmPct val="0"/>
                                  </p:iterate>
                                  <p:childTnLst>
                                    <p:animEffect transition="out" filter="fade">
                                      <p:cBhvr>
                                        <p:cTn id="47" dur="500" tmFilter="0, 0; .2, .5; .8, .5; 1, 0"/>
                                        <p:tgtEl>
                                          <p:spTgt spid="15"/>
                                        </p:tgtEl>
                                      </p:cBhvr>
                                    </p:animEffect>
                                    <p:animScale>
                                      <p:cBhvr>
                                        <p:cTn id="48" dur="250" autoRev="1" fill="hold"/>
                                        <p:tgtEl>
                                          <p:spTgt spid="15"/>
                                        </p:tgtEl>
                                      </p:cBhvr>
                                      <p:by x="105000" y="105000"/>
                                    </p:animScale>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left)">
                                      <p:cBhvr>
                                        <p:cTn id="53" dur="500"/>
                                        <p:tgtEl>
                                          <p:spTgt spid="11"/>
                                        </p:tgtEl>
                                      </p:cBhvr>
                                    </p:animEffect>
                                  </p:childTnLst>
                                </p:cTn>
                              </p:par>
                              <p:par>
                                <p:cTn id="54" presetID="18" presetClass="emph" presetSubtype="0" fill="hold" grpId="1" nodeType="withEffect">
                                  <p:stCondLst>
                                    <p:cond delay="0"/>
                                  </p:stCondLst>
                                  <p:childTnLst>
                                    <p:set>
                                      <p:cBhvr override="childStyle">
                                        <p:cTn id="55" dur="500" fill="hold"/>
                                        <p:tgtEl>
                                          <p:spTgt spid="11"/>
                                        </p:tgtEl>
                                        <p:attrNameLst>
                                          <p:attrName>style.textDecorationUnderline</p:attrName>
                                        </p:attrNameLst>
                                      </p:cBhvr>
                                      <p:to>
                                        <p:strVal val="true"/>
                                      </p:to>
                                    </p:set>
                                  </p:childTnLst>
                                </p:cTn>
                              </p:par>
                              <p:par>
                                <p:cTn id="56" presetID="22" presetClass="entr" presetSubtype="8"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ipe(left)">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0"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dissolve">
                                      <p:cBhvr>
                                        <p:cTn id="63" dur="500">
                                          <p:stCondLst>
                                            <p:cond delay="0"/>
                                          </p:stCondLst>
                                        </p:cTn>
                                        <p:tgtEl>
                                          <p:spTgt spid="16"/>
                                        </p:tgtEl>
                                      </p:cBhvr>
                                    </p:animEffect>
                                    <p:anim to="" calcmode="lin" valueType="num">
                                      <p:cBhvr>
                                        <p:cTn id="64"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65" dur="500" fill="hold">
                                          <p:stCondLst>
                                            <p:cond delay="0"/>
                                          </p:stCondLst>
                                        </p:cTn>
                                        <p:tgtEl>
                                          <p:spTgt spid="16"/>
                                        </p:tgtEl>
                                        <p:attrNameLst>
                                          <p:attrName>ppt_h</p:attrName>
                                        </p:attrNameLst>
                                      </p:cBhvr>
                                      <p:tavLst>
                                        <p:tav tm="0">
                                          <p:val>
                                            <p:strVal val="#ppt_h*4"/>
                                          </p:val>
                                        </p:tav>
                                        <p:tav tm="100000">
                                          <p:val>
                                            <p:strVal val="#ppt_h"/>
                                          </p:val>
                                        </p:tav>
                                      </p:tavLst>
                                    </p:anim>
                                  </p:childTnLst>
                                </p:cTn>
                              </p:par>
                              <p:par>
                                <p:cTn id="66" presetID="0" presetClass="entr" presetSubtype="0" fill="hold" grpId="0" nodeType="withEffect">
                                  <p:stCondLst>
                                    <p:cond delay="500"/>
                                  </p:stCondLst>
                                  <p:childTnLst>
                                    <p:set>
                                      <p:cBhvr>
                                        <p:cTn id="67" dur="1" fill="hold">
                                          <p:stCondLst>
                                            <p:cond delay="0"/>
                                          </p:stCondLst>
                                        </p:cTn>
                                        <p:tgtEl>
                                          <p:spTgt spid="17"/>
                                        </p:tgtEl>
                                        <p:attrNameLst>
                                          <p:attrName>style.visibility</p:attrName>
                                        </p:attrNameLst>
                                      </p:cBhvr>
                                      <p:to>
                                        <p:strVal val="visible"/>
                                      </p:to>
                                    </p:set>
                                    <p:animEffect transition="in" filter="dissolve">
                                      <p:cBhvr>
                                        <p:cTn id="68" dur="500">
                                          <p:stCondLst>
                                            <p:cond delay="0"/>
                                          </p:stCondLst>
                                        </p:cTn>
                                        <p:tgtEl>
                                          <p:spTgt spid="17"/>
                                        </p:tgtEl>
                                      </p:cBhvr>
                                    </p:animEffect>
                                    <p:anim to="" calcmode="lin" valueType="num">
                                      <p:cBhvr>
                                        <p:cTn id="69" dur="500" fill="hold">
                                          <p:stCondLst>
                                            <p:cond delay="0"/>
                                          </p:stCondLst>
                                        </p:cTn>
                                        <p:tgtEl>
                                          <p:spTgt spid="17"/>
                                        </p:tgtEl>
                                        <p:attrNameLst>
                                          <p:attrName>ppt_w</p:attrName>
                                        </p:attrNameLst>
                                      </p:cBhvr>
                                      <p:tavLst>
                                        <p:tav tm="0">
                                          <p:val>
                                            <p:strVal val="#ppt_w*4"/>
                                          </p:val>
                                        </p:tav>
                                        <p:tav tm="100000">
                                          <p:val>
                                            <p:strVal val="#ppt_w"/>
                                          </p:val>
                                        </p:tav>
                                      </p:tavLst>
                                    </p:anim>
                                    <p:anim to="" calcmode="lin" valueType="num">
                                      <p:cBhvr>
                                        <p:cTn id="70" dur="500" fill="hold">
                                          <p:stCondLst>
                                            <p:cond delay="0"/>
                                          </p:stCondLst>
                                        </p:cTn>
                                        <p:tgtEl>
                                          <p:spTgt spid="17"/>
                                        </p:tgtEl>
                                        <p:attrNameLst>
                                          <p:attrName>ppt_h</p:attrName>
                                        </p:attrNameLst>
                                      </p:cBhvr>
                                      <p:tavLst>
                                        <p:tav tm="0">
                                          <p:val>
                                            <p:strVal val="#ppt_h*4"/>
                                          </p:val>
                                        </p:tav>
                                        <p:tav tm="100000">
                                          <p:val>
                                            <p:strVal val="#ppt_h"/>
                                          </p:val>
                                        </p:tav>
                                      </p:tavLst>
                                    </p:anim>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1" nodeType="clickEffect">
                                  <p:stCondLst>
                                    <p:cond delay="0"/>
                                  </p:stCondLst>
                                  <p:childTnLst>
                                    <p:set>
                                      <p:cBhvr>
                                        <p:cTn id="74" dur="1" fill="hold">
                                          <p:stCondLst>
                                            <p:cond delay="0"/>
                                          </p:stCondLst>
                                        </p:cTn>
                                        <p:tgtEl>
                                          <p:spTgt spid="6"/>
                                        </p:tgtEl>
                                        <p:attrNameLst>
                                          <p:attrName>style.visibility</p:attrName>
                                        </p:attrNameLst>
                                      </p:cBhvr>
                                      <p:to>
                                        <p:strVal val="visible"/>
                                      </p:to>
                                    </p:set>
                                    <p:animEffect transition="in" filter="fade">
                                      <p:cBhvr>
                                        <p:cTn id="75" dur="250"/>
                                        <p:tgtEl>
                                          <p:spTgt spid="6"/>
                                        </p:tgtEl>
                                      </p:cBhvr>
                                    </p:animEffect>
                                  </p:childTnLst>
                                </p:cTn>
                              </p:par>
                              <p:par>
                                <p:cTn id="76" presetID="0" presetClass="path" presetSubtype="0" accel="50000" decel="50000" fill="hold" grpId="0" nodeType="withEffect">
                                  <p:stCondLst>
                                    <p:cond delay="0"/>
                                  </p:stCondLst>
                                  <p:childTnLst>
                                    <p:animMotion origin="layout" path="M -4.72222E-6 -1.85185E-6 L -0.14809 0.26528 " pathEditMode="relative" rAng="0" ptsTypes="AA">
                                      <p:cBhvr>
                                        <p:cTn id="77" dur="2000" fill="hold"/>
                                        <p:tgtEl>
                                          <p:spTgt spid="6"/>
                                        </p:tgtEl>
                                        <p:attrNameLst>
                                          <p:attrName>ppt_x</p:attrName>
                                          <p:attrName>ppt_y</p:attrName>
                                        </p:attrNameLst>
                                      </p:cBhvr>
                                      <p:rCtr x="-7413" y="13264"/>
                                    </p:animMotion>
                                  </p:childTnLst>
                                </p:cTn>
                              </p:par>
                              <p:par>
                                <p:cTn id="78" presetID="10" presetClass="exit" presetSubtype="0" fill="hold" grpId="1" nodeType="withEffect">
                                  <p:stCondLst>
                                    <p:cond delay="0"/>
                                  </p:stCondLst>
                                  <p:childTnLst>
                                    <p:animEffect transition="out" filter="fade">
                                      <p:cBhvr>
                                        <p:cTn id="79" dur="1250"/>
                                        <p:tgtEl>
                                          <p:spTgt spid="3074"/>
                                        </p:tgtEl>
                                      </p:cBhvr>
                                    </p:animEffect>
                                    <p:set>
                                      <p:cBhvr>
                                        <p:cTn id="80" dur="1" fill="hold">
                                          <p:stCondLst>
                                            <p:cond delay="1249"/>
                                          </p:stCondLst>
                                        </p:cTn>
                                        <p:tgtEl>
                                          <p:spTgt spid="3074"/>
                                        </p:tgtEl>
                                        <p:attrNameLst>
                                          <p:attrName>style.visibility</p:attrName>
                                        </p:attrNameLst>
                                      </p:cBhvr>
                                      <p:to>
                                        <p:strVal val="hidden"/>
                                      </p:to>
                                    </p:set>
                                  </p:childTnLst>
                                </p:cTn>
                              </p:par>
                              <p:par>
                                <p:cTn id="81" presetID="10" presetClass="exit" presetSubtype="0" fill="hold" grpId="2" nodeType="withEffect">
                                  <p:stCondLst>
                                    <p:cond delay="0"/>
                                  </p:stCondLst>
                                  <p:childTnLst>
                                    <p:animEffect transition="out" filter="fade">
                                      <p:cBhvr>
                                        <p:cTn id="82" dur="500"/>
                                        <p:tgtEl>
                                          <p:spTgt spid="10"/>
                                        </p:tgtEl>
                                      </p:cBhvr>
                                    </p:animEffect>
                                    <p:set>
                                      <p:cBhvr>
                                        <p:cTn id="83" dur="1" fill="hold">
                                          <p:stCondLst>
                                            <p:cond delay="499"/>
                                          </p:stCondLst>
                                        </p:cTn>
                                        <p:tgtEl>
                                          <p:spTgt spid="10"/>
                                        </p:tgtEl>
                                        <p:attrNameLst>
                                          <p:attrName>style.visibility</p:attrName>
                                        </p:attrNameLst>
                                      </p:cBhvr>
                                      <p:to>
                                        <p:strVal val="hidden"/>
                                      </p:to>
                                    </p:set>
                                  </p:childTnLst>
                                </p:cTn>
                              </p:par>
                              <p:par>
                                <p:cTn id="84" presetID="10" presetClass="exit" presetSubtype="0" fill="hold" grpId="2" nodeType="withEffect">
                                  <p:stCondLst>
                                    <p:cond delay="0"/>
                                  </p:stCondLst>
                                  <p:childTnLst>
                                    <p:animEffect transition="out" filter="fade">
                                      <p:cBhvr>
                                        <p:cTn id="85" dur="500"/>
                                        <p:tgtEl>
                                          <p:spTgt spid="11"/>
                                        </p:tgtEl>
                                      </p:cBhvr>
                                    </p:animEffect>
                                    <p:set>
                                      <p:cBhvr>
                                        <p:cTn id="86" dur="1" fill="hold">
                                          <p:stCondLst>
                                            <p:cond delay="499"/>
                                          </p:stCondLst>
                                        </p:cTn>
                                        <p:tgtEl>
                                          <p:spTgt spid="11"/>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2"/>
                                        </p:tgtEl>
                                      </p:cBhvr>
                                    </p:animEffect>
                                    <p:set>
                                      <p:cBhvr>
                                        <p:cTn id="89" dur="1" fill="hold">
                                          <p:stCondLst>
                                            <p:cond delay="499"/>
                                          </p:stCondLst>
                                        </p:cTn>
                                        <p:tgtEl>
                                          <p:spTgt spid="12"/>
                                        </p:tgtEl>
                                        <p:attrNameLst>
                                          <p:attrName>style.visibility</p:attrName>
                                        </p:attrNameLst>
                                      </p:cBhvr>
                                      <p:to>
                                        <p:strVal val="hidden"/>
                                      </p:to>
                                    </p:set>
                                  </p:childTnLst>
                                </p:cTn>
                              </p:par>
                              <p:par>
                                <p:cTn id="90" presetID="22" presetClass="exit" presetSubtype="8" fill="hold" grpId="2" nodeType="withEffect">
                                  <p:stCondLst>
                                    <p:cond delay="0"/>
                                  </p:stCondLst>
                                  <p:childTnLst>
                                    <p:animEffect transition="out" filter="wipe(left)">
                                      <p:cBhvr>
                                        <p:cTn id="91" dur="500"/>
                                        <p:tgtEl>
                                          <p:spTgt spid="4"/>
                                        </p:tgtEl>
                                      </p:cBhvr>
                                    </p:animEffect>
                                    <p:set>
                                      <p:cBhvr>
                                        <p:cTn id="92" dur="1" fill="hold">
                                          <p:stCondLst>
                                            <p:cond delay="499"/>
                                          </p:stCondLst>
                                        </p:cTn>
                                        <p:tgtEl>
                                          <p:spTgt spid="4"/>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9"/>
                                        </p:tgtEl>
                                      </p:cBhvr>
                                    </p:animEffect>
                                    <p:set>
                                      <p:cBhvr>
                                        <p:cTn id="95" dur="1" fill="hold">
                                          <p:stCondLst>
                                            <p:cond delay="499"/>
                                          </p:stCondLst>
                                        </p:cTn>
                                        <p:tgtEl>
                                          <p:spTgt spid="9"/>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13"/>
                                        </p:tgtEl>
                                      </p:cBhvr>
                                    </p:animEffect>
                                    <p:set>
                                      <p:cBhvr>
                                        <p:cTn id="98" dur="1" fill="hold">
                                          <p:stCondLst>
                                            <p:cond delay="499"/>
                                          </p:stCondLst>
                                        </p:cTn>
                                        <p:tgtEl>
                                          <p:spTgt spid="13"/>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14"/>
                                        </p:tgtEl>
                                      </p:cBhvr>
                                    </p:animEffect>
                                    <p:set>
                                      <p:cBhvr>
                                        <p:cTn id="101" dur="1" fill="hold">
                                          <p:stCondLst>
                                            <p:cond delay="499"/>
                                          </p:stCondLst>
                                        </p:cTn>
                                        <p:tgtEl>
                                          <p:spTgt spid="14"/>
                                        </p:tgtEl>
                                        <p:attrNameLst>
                                          <p:attrName>style.visibility</p:attrName>
                                        </p:attrNameLst>
                                      </p:cBhvr>
                                      <p:to>
                                        <p:strVal val="hidden"/>
                                      </p:to>
                                    </p:set>
                                  </p:childTnLst>
                                </p:cTn>
                              </p:par>
                              <p:par>
                                <p:cTn id="102" presetID="10" presetClass="exit" presetSubtype="0" fill="hold" grpId="2" nodeType="withEffect">
                                  <p:stCondLst>
                                    <p:cond delay="0"/>
                                  </p:stCondLst>
                                  <p:iterate type="lt">
                                    <p:tmPct val="0"/>
                                  </p:iterate>
                                  <p:childTnLst>
                                    <p:animEffect transition="out" filter="fade">
                                      <p:cBhvr>
                                        <p:cTn id="103" dur="500"/>
                                        <p:tgtEl>
                                          <p:spTgt spid="15"/>
                                        </p:tgtEl>
                                      </p:cBhvr>
                                    </p:animEffect>
                                    <p:set>
                                      <p:cBhvr>
                                        <p:cTn id="104" dur="1" fill="hold">
                                          <p:stCondLst>
                                            <p:cond delay="499"/>
                                          </p:stCondLst>
                                        </p:cTn>
                                        <p:tgtEl>
                                          <p:spTgt spid="15"/>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16"/>
                                        </p:tgtEl>
                                      </p:cBhvr>
                                    </p:animEffect>
                                    <p:set>
                                      <p:cBhvr>
                                        <p:cTn id="107" dur="1" fill="hold">
                                          <p:stCondLst>
                                            <p:cond delay="499"/>
                                          </p:stCondLst>
                                        </p:cTn>
                                        <p:tgtEl>
                                          <p:spTgt spid="16"/>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17"/>
                                        </p:tgtEl>
                                      </p:cBhvr>
                                    </p:animEffect>
                                    <p:set>
                                      <p:cBhvr>
                                        <p:cTn id="110"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11" grpId="0"/>
      <p:bldP spid="11" grpId="1"/>
      <p:bldP spid="11" grpId="2"/>
      <p:bldP spid="10" grpId="0"/>
      <p:bldP spid="10" grpId="1"/>
      <p:bldP spid="10" grpId="2"/>
      <p:bldP spid="3074" grpId="0"/>
      <p:bldP spid="3074" grpId="1"/>
      <p:bldP spid="5" grpId="2"/>
      <p:bldP spid="6" grpId="0"/>
      <p:bldP spid="6" grpId="1"/>
      <p:bldP spid="12" grpId="0"/>
      <p:bldP spid="12" grpId="1"/>
      <p:bldP spid="9" grpId="0"/>
      <p:bldP spid="9" grpId="1"/>
      <p:bldP spid="13" grpId="0"/>
      <p:bldP spid="13" grpId="1"/>
      <p:bldP spid="14" grpId="0"/>
      <p:bldP spid="14" grpId="1"/>
      <p:bldP spid="15" grpId="0"/>
      <p:bldP spid="15" grpId="1"/>
      <p:bldP spid="15" grpId="2"/>
      <p:bldP spid="16" grpId="0" animBg="1"/>
      <p:bldP spid="16" grpId="1" animBg="1"/>
      <p:bldP spid="17" grpId="0" animBg="1"/>
      <p:bldP spid="17"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sp>
        <p:nvSpPr>
          <p:cNvPr id="12" name="Title 1">
            <a:extLst>
              <a:ext uri="{FF2B5EF4-FFF2-40B4-BE49-F238E27FC236}">
                <a16:creationId xmlns:a16="http://schemas.microsoft.com/office/drawing/2014/main" id="{BFCF43A6-74D1-455C-B001-06F6B5873622}"/>
              </a:ext>
            </a:extLst>
          </p:cNvPr>
          <p:cNvSpPr txBox="1">
            <a:spLocks/>
          </p:cNvSpPr>
          <p:nvPr/>
        </p:nvSpPr>
        <p:spPr>
          <a:xfrm>
            <a:off x="777165" y="2944102"/>
            <a:ext cx="359343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effectLst>
                  <a:outerShdw blurRad="63500" dir="3600000" algn="tl" rotWithShape="0">
                    <a:srgbClr val="000000">
                      <a:alpha val="70000"/>
                    </a:srgbClr>
                  </a:outerShdw>
                </a:effectLst>
                <a:uLnTx/>
                <a:uFillTx/>
                <a:latin typeface="Calibri" panose="020F0502020204030204" pitchFamily="34" charset="0"/>
                <a:ea typeface="+mj-ea"/>
                <a:cs typeface="+mj-cs"/>
              </a:rPr>
              <a:t>second death</a:t>
            </a:r>
          </a:p>
        </p:txBody>
      </p:sp>
      <p:sp>
        <p:nvSpPr>
          <p:cNvPr id="4" name="Title 1"/>
          <p:cNvSpPr txBox="1">
            <a:spLocks/>
          </p:cNvSpPr>
          <p:nvPr/>
        </p:nvSpPr>
        <p:spPr>
          <a:xfrm>
            <a:off x="2673667" y="2147888"/>
            <a:ext cx="315468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lake of fire</a:t>
            </a:r>
          </a:p>
        </p:txBody>
      </p:sp>
      <p:sp>
        <p:nvSpPr>
          <p:cNvPr id="3074" name="Rectangle 2"/>
          <p:cNvSpPr>
            <a:spLocks noGrp="1" noChangeArrowheads="1"/>
          </p:cNvSpPr>
          <p:nvPr>
            <p:ph type="title"/>
          </p:nvPr>
        </p:nvSpPr>
        <p:spPr>
          <a:xfrm>
            <a:off x="457200" y="1524704"/>
            <a:ext cx="8229600" cy="407744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Death and Hades were cast into the lake of fire. This is the second death. And anyone not found written in the Book of Life was cast into the lake of fire.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Revelation 20:14-15</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p:cNvSpPr txBox="1">
            <a:spLocks noChangeArrowheads="1"/>
          </p:cNvSpPr>
          <p:nvPr/>
        </p:nvSpPr>
        <p:spPr bwMode="auto">
          <a:xfrm>
            <a:off x="6782813" y="4219511"/>
            <a:ext cx="117783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6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fire</a:t>
            </a:r>
            <a:endParaRPr lang="en-US" altLang="en-US" sz="436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4504939" y="2207421"/>
            <a:ext cx="117783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6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fire</a:t>
            </a:r>
            <a:endParaRPr lang="en-US" altLang="en-US" sz="436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2139484" y="4230965"/>
            <a:ext cx="117783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6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cast</a:t>
            </a:r>
            <a:endParaRPr lang="en-US" altLang="en-US" sz="436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2104759" y="3636701"/>
            <a:ext cx="117783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fire</a:t>
            </a:r>
          </a:p>
        </p:txBody>
      </p:sp>
      <p:sp>
        <p:nvSpPr>
          <p:cNvPr id="11" name="Rectangle 2">
            <a:extLst>
              <a:ext uri="{FF2B5EF4-FFF2-40B4-BE49-F238E27FC236}">
                <a16:creationId xmlns:a16="http://schemas.microsoft.com/office/drawing/2014/main" id="{6F66D24F-F0C5-46B0-A5B5-DD83A2426A2B}"/>
              </a:ext>
            </a:extLst>
          </p:cNvPr>
          <p:cNvSpPr txBox="1">
            <a:spLocks noChangeArrowheads="1"/>
          </p:cNvSpPr>
          <p:nvPr/>
        </p:nvSpPr>
        <p:spPr bwMode="auto">
          <a:xfrm>
            <a:off x="2790825" y="2196993"/>
            <a:ext cx="2924174" cy="780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300" b="1" spc="50" dirty="0">
                <a:ln w="11430"/>
                <a:gradFill>
                  <a:gsLst>
                    <a:gs pos="0">
                      <a:srgbClr val="FFF200"/>
                    </a:gs>
                    <a:gs pos="45000">
                      <a:srgbClr val="FF7A00"/>
                    </a:gs>
                    <a:gs pos="70000">
                      <a:srgbClr val="FF0300"/>
                    </a:gs>
                    <a:gs pos="100000">
                      <a:srgbClr val="4D0808"/>
                    </a:gs>
                  </a:gsLst>
                  <a:lin ang="5400000" scaled="0"/>
                </a:gradFill>
                <a:effectLst>
                  <a:glow rad="889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lake of fire</a:t>
            </a:r>
          </a:p>
        </p:txBody>
      </p:sp>
      <p:sp>
        <p:nvSpPr>
          <p:cNvPr id="13" name="Rectangle 2">
            <a:extLst>
              <a:ext uri="{FF2B5EF4-FFF2-40B4-BE49-F238E27FC236}">
                <a16:creationId xmlns:a16="http://schemas.microsoft.com/office/drawing/2014/main" id="{233D5FCD-EB73-482F-87AF-7A6A8976945E}"/>
              </a:ext>
            </a:extLst>
          </p:cNvPr>
          <p:cNvSpPr txBox="1">
            <a:spLocks noChangeArrowheads="1"/>
          </p:cNvSpPr>
          <p:nvPr/>
        </p:nvSpPr>
        <p:spPr bwMode="auto">
          <a:xfrm>
            <a:off x="692943" y="2876551"/>
            <a:ext cx="3769143" cy="768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second death</a:t>
            </a:r>
            <a:endParaRPr kumimoji="0" lang="en-US" altLang="en-US" sz="4400" b="1" i="1"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 name="Arrow: Down 2">
            <a:extLst>
              <a:ext uri="{FF2B5EF4-FFF2-40B4-BE49-F238E27FC236}">
                <a16:creationId xmlns:a16="http://schemas.microsoft.com/office/drawing/2014/main" id="{5D6DD269-0DBE-4512-A1BB-7E39641139A8}"/>
              </a:ext>
            </a:extLst>
          </p:cNvPr>
          <p:cNvSpPr/>
          <p:nvPr/>
        </p:nvSpPr>
        <p:spPr>
          <a:xfrm rot="20334467">
            <a:off x="3031817" y="3532016"/>
            <a:ext cx="345688" cy="2253634"/>
          </a:xfrm>
          <a:custGeom>
            <a:avLst/>
            <a:gdLst>
              <a:gd name="connsiteX0" fmla="*/ 0 w 345688"/>
              <a:gd name="connsiteY0" fmla="*/ 1968348 h 2222529"/>
              <a:gd name="connsiteX1" fmla="*/ 107727 w 345688"/>
              <a:gd name="connsiteY1" fmla="*/ 1968348 h 2222529"/>
              <a:gd name="connsiteX2" fmla="*/ 107727 w 345688"/>
              <a:gd name="connsiteY2" fmla="*/ 0 h 2222529"/>
              <a:gd name="connsiteX3" fmla="*/ 237961 w 345688"/>
              <a:gd name="connsiteY3" fmla="*/ 0 h 2222529"/>
              <a:gd name="connsiteX4" fmla="*/ 237961 w 345688"/>
              <a:gd name="connsiteY4" fmla="*/ 1968348 h 2222529"/>
              <a:gd name="connsiteX5" fmla="*/ 345688 w 345688"/>
              <a:gd name="connsiteY5" fmla="*/ 1968348 h 2222529"/>
              <a:gd name="connsiteX6" fmla="*/ 172844 w 345688"/>
              <a:gd name="connsiteY6" fmla="*/ 2222529 h 2222529"/>
              <a:gd name="connsiteX7" fmla="*/ 0 w 345688"/>
              <a:gd name="connsiteY7" fmla="*/ 1968348 h 2222529"/>
              <a:gd name="connsiteX0" fmla="*/ 0 w 345688"/>
              <a:gd name="connsiteY0" fmla="*/ 2011608 h 2265789"/>
              <a:gd name="connsiteX1" fmla="*/ 107727 w 345688"/>
              <a:gd name="connsiteY1" fmla="*/ 2011608 h 2265789"/>
              <a:gd name="connsiteX2" fmla="*/ 101442 w 345688"/>
              <a:gd name="connsiteY2" fmla="*/ 0 h 2265789"/>
              <a:gd name="connsiteX3" fmla="*/ 237961 w 345688"/>
              <a:gd name="connsiteY3" fmla="*/ 43260 h 2265789"/>
              <a:gd name="connsiteX4" fmla="*/ 237961 w 345688"/>
              <a:gd name="connsiteY4" fmla="*/ 2011608 h 2265789"/>
              <a:gd name="connsiteX5" fmla="*/ 345688 w 345688"/>
              <a:gd name="connsiteY5" fmla="*/ 2011608 h 2265789"/>
              <a:gd name="connsiteX6" fmla="*/ 172844 w 345688"/>
              <a:gd name="connsiteY6" fmla="*/ 2265789 h 2265789"/>
              <a:gd name="connsiteX7" fmla="*/ 0 w 345688"/>
              <a:gd name="connsiteY7" fmla="*/ 2011608 h 2265789"/>
              <a:gd name="connsiteX0" fmla="*/ 0 w 345688"/>
              <a:gd name="connsiteY0" fmla="*/ 2018330 h 2272511"/>
              <a:gd name="connsiteX1" fmla="*/ 107727 w 345688"/>
              <a:gd name="connsiteY1" fmla="*/ 2018330 h 2272511"/>
              <a:gd name="connsiteX2" fmla="*/ 104012 w 345688"/>
              <a:gd name="connsiteY2" fmla="*/ 0 h 2272511"/>
              <a:gd name="connsiteX3" fmla="*/ 237961 w 345688"/>
              <a:gd name="connsiteY3" fmla="*/ 49982 h 2272511"/>
              <a:gd name="connsiteX4" fmla="*/ 237961 w 345688"/>
              <a:gd name="connsiteY4" fmla="*/ 2018330 h 2272511"/>
              <a:gd name="connsiteX5" fmla="*/ 345688 w 345688"/>
              <a:gd name="connsiteY5" fmla="*/ 2018330 h 2272511"/>
              <a:gd name="connsiteX6" fmla="*/ 172844 w 345688"/>
              <a:gd name="connsiteY6" fmla="*/ 2272511 h 2272511"/>
              <a:gd name="connsiteX7" fmla="*/ 0 w 345688"/>
              <a:gd name="connsiteY7" fmla="*/ 2018330 h 2272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688" h="2272511">
                <a:moveTo>
                  <a:pt x="0" y="2018330"/>
                </a:moveTo>
                <a:lnTo>
                  <a:pt x="107727" y="2018330"/>
                </a:lnTo>
                <a:cubicBezTo>
                  <a:pt x="106489" y="1345553"/>
                  <a:pt x="105250" y="672777"/>
                  <a:pt x="104012" y="0"/>
                </a:cubicBezTo>
                <a:lnTo>
                  <a:pt x="237961" y="49982"/>
                </a:lnTo>
                <a:lnTo>
                  <a:pt x="237961" y="2018330"/>
                </a:lnTo>
                <a:lnTo>
                  <a:pt x="345688" y="2018330"/>
                </a:lnTo>
                <a:lnTo>
                  <a:pt x="172844" y="2272511"/>
                </a:lnTo>
                <a:lnTo>
                  <a:pt x="0" y="2018330"/>
                </a:lnTo>
                <a:close/>
              </a:path>
            </a:pathLst>
          </a:custGeom>
          <a:solidFill>
            <a:schemeClr val="tx1"/>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2">
            <a:extLst>
              <a:ext uri="{FF2B5EF4-FFF2-40B4-BE49-F238E27FC236}">
                <a16:creationId xmlns:a16="http://schemas.microsoft.com/office/drawing/2014/main" id="{8878F1EB-1753-4735-9BC4-09AEFD13A95E}"/>
              </a:ext>
            </a:extLst>
          </p:cNvPr>
          <p:cNvSpPr txBox="1">
            <a:spLocks noChangeArrowheads="1"/>
          </p:cNvSpPr>
          <p:nvPr/>
        </p:nvSpPr>
        <p:spPr bwMode="auto">
          <a:xfrm>
            <a:off x="2070118" y="4233282"/>
            <a:ext cx="2384242" cy="73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cast into</a:t>
            </a:r>
            <a:endParaRPr kumimoji="0" lang="en-US" altLang="en-US" sz="4400" b="1" i="1"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12">
            <a:extLst>
              <a:ext uri="{FF2B5EF4-FFF2-40B4-BE49-F238E27FC236}">
                <a16:creationId xmlns:a16="http://schemas.microsoft.com/office/drawing/2014/main" id="{A2909AE8-480B-4F6E-B752-65BD3D3B8E22}"/>
              </a:ext>
            </a:extLst>
          </p:cNvPr>
          <p:cNvSpPr>
            <a:spLocks noChangeArrowheads="1"/>
          </p:cNvSpPr>
          <p:nvPr/>
        </p:nvSpPr>
        <p:spPr bwMode="auto">
          <a:xfrm>
            <a:off x="2958662" y="4124261"/>
            <a:ext cx="5155324"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chemeClr val="bg1"/>
                </a:solidFill>
                <a:effectLst>
                  <a:glow rad="342900">
                    <a:schemeClr val="accent4">
                      <a:satMod val="175000"/>
                    </a:schemeClr>
                  </a:glow>
                </a:effectLst>
                <a:uLnTx/>
                <a:uFillTx/>
                <a:latin typeface="Calibri" panose="020F0502020204030204" pitchFamily="34" charset="0"/>
                <a:ea typeface="+mn-ea"/>
                <a:cs typeface="+mn-cs"/>
              </a:rPr>
              <a:t>Absence from God</a:t>
            </a:r>
            <a:endParaRPr kumimoji="0" lang="en-US" altLang="en-US" sz="4400" b="1" i="1" u="none" strike="noStrike" kern="1200" cap="none" spc="0" normalizeH="0" baseline="0" noProof="0" dirty="0">
              <a:ln>
                <a:noFill/>
              </a:ln>
              <a:solidFill>
                <a:schemeClr val="bg1"/>
              </a:solidFill>
              <a:effectLst>
                <a:glow rad="342900">
                  <a:schemeClr val="accent4">
                    <a:satMod val="175000"/>
                  </a:schemeClr>
                </a:glow>
              </a:effectLst>
              <a:uLnTx/>
              <a:uFillTx/>
              <a:latin typeface="Calibri" panose="020F0502020204030204" pitchFamily="34" charset="0"/>
              <a:ea typeface="+mn-ea"/>
              <a:cs typeface="+mn-cs"/>
            </a:endParaRPr>
          </a:p>
        </p:txBody>
      </p:sp>
      <p:sp>
        <p:nvSpPr>
          <p:cNvPr id="7" name="Rectangle 2" hidden="1"/>
          <p:cNvSpPr txBox="1">
            <a:spLocks noChangeArrowheads="1"/>
          </p:cNvSpPr>
          <p:nvPr/>
        </p:nvSpPr>
        <p:spPr bwMode="auto">
          <a:xfrm>
            <a:off x="6848451" y="2330788"/>
            <a:ext cx="117783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6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cast</a:t>
            </a:r>
            <a:endParaRPr lang="en-US" altLang="en-US" sz="436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6" name="Oval 44">
            <a:extLst>
              <a:ext uri="{FF2B5EF4-FFF2-40B4-BE49-F238E27FC236}">
                <a16:creationId xmlns:a16="http://schemas.microsoft.com/office/drawing/2014/main" id="{E68E7E58-70DE-43FC-9A6E-C7F48BDAEEE2}"/>
              </a:ext>
            </a:extLst>
          </p:cNvPr>
          <p:cNvSpPr/>
          <p:nvPr/>
        </p:nvSpPr>
        <p:spPr>
          <a:xfrm>
            <a:off x="6713951" y="2304789"/>
            <a:ext cx="594184" cy="589201"/>
          </a:xfrm>
          <a:prstGeom prst="ellipse">
            <a:avLst/>
          </a:prstGeom>
          <a:noFill/>
          <a:ln w="57150" cap="flat" cmpd="sng" algn="ctr">
            <a:solidFill>
              <a:srgbClr val="66FF33"/>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658225314"/>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grpId="1"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0" presetClass="path" presetSubtype="0" accel="50000" decel="50000" fill="hold" grpId="0" nodeType="withEffect">
                                  <p:stCondLst>
                                    <p:cond delay="0"/>
                                  </p:stCondLst>
                                  <p:childTnLst>
                                    <p:animMotion origin="layout" path="M 1.94444E-6 3.7037E-6 L -0.26354 0.2081 " pathEditMode="relative" rAng="0" ptsTypes="AA">
                                      <p:cBhvr>
                                        <p:cTn id="12" dur="2000" spd="-100000" fill="hold"/>
                                        <p:tgtEl>
                                          <p:spTgt spid="5"/>
                                        </p:tgtEl>
                                        <p:attrNameLst>
                                          <p:attrName>ppt_x</p:attrName>
                                          <p:attrName>ppt_y</p:attrName>
                                        </p:attrNameLst>
                                      </p:cBhvr>
                                      <p:rCtr x="-13177" y="10394"/>
                                    </p:animMotion>
                                  </p:childTnLst>
                                </p:cTn>
                              </p:par>
                              <p:par>
                                <p:cTn id="13" presetID="0" presetClass="path" presetSubtype="0" accel="50000" decel="50000" fill="hold" grpId="0" nodeType="withEffect">
                                  <p:stCondLst>
                                    <p:cond delay="0"/>
                                  </p:stCondLst>
                                  <p:childTnLst>
                                    <p:animMotion origin="layout" path="M 0 -3.33333E-6 L -0.51076 -0.08564 " pathEditMode="relative" rAng="0" ptsTypes="AA">
                                      <p:cBhvr>
                                        <p:cTn id="14" dur="2000" spd="-100000" fill="hold"/>
                                        <p:tgtEl>
                                          <p:spTgt spid="6"/>
                                        </p:tgtEl>
                                        <p:attrNameLst>
                                          <p:attrName>ppt_x</p:attrName>
                                          <p:attrName>ppt_y</p:attrName>
                                        </p:attrNameLst>
                                      </p:cBhvr>
                                      <p:rCtr x="-25538" y="-4282"/>
                                    </p:animMotion>
                                  </p:childTnLst>
                                </p:cTn>
                              </p:par>
                              <p:par>
                                <p:cTn id="15" presetID="2" presetClass="entr" presetSubtype="1" fill="hold" grpId="0" nodeType="withEffect">
                                  <p:stCondLst>
                                    <p:cond delay="1250"/>
                                  </p:stCondLst>
                                  <p:childTnLst>
                                    <p:set>
                                      <p:cBhvr>
                                        <p:cTn id="16" dur="1" fill="hold">
                                          <p:stCondLst>
                                            <p:cond delay="0"/>
                                          </p:stCondLst>
                                        </p:cTn>
                                        <p:tgtEl>
                                          <p:spTgt spid="3074"/>
                                        </p:tgtEl>
                                        <p:attrNameLst>
                                          <p:attrName>style.visibility</p:attrName>
                                        </p:attrNameLst>
                                      </p:cBhvr>
                                      <p:to>
                                        <p:strVal val="visible"/>
                                      </p:to>
                                    </p:set>
                                    <p:anim calcmode="lin" valueType="num">
                                      <p:cBhvr additive="base">
                                        <p:cTn id="17" dur="1000" fill="hold"/>
                                        <p:tgtEl>
                                          <p:spTgt spid="3074"/>
                                        </p:tgtEl>
                                        <p:attrNameLst>
                                          <p:attrName>ppt_x</p:attrName>
                                        </p:attrNameLst>
                                      </p:cBhvr>
                                      <p:tavLst>
                                        <p:tav tm="0">
                                          <p:val>
                                            <p:strVal val="#ppt_x"/>
                                          </p:val>
                                        </p:tav>
                                        <p:tav tm="100000">
                                          <p:val>
                                            <p:strVal val="#ppt_x"/>
                                          </p:val>
                                        </p:tav>
                                      </p:tavLst>
                                    </p:anim>
                                    <p:anim calcmode="lin" valueType="num">
                                      <p:cBhvr additive="base">
                                        <p:cTn id="18" dur="1000" fill="hold"/>
                                        <p:tgtEl>
                                          <p:spTgt spid="3074"/>
                                        </p:tgtEl>
                                        <p:attrNameLst>
                                          <p:attrName>ppt_y</p:attrName>
                                        </p:attrNameLst>
                                      </p:cBhvr>
                                      <p:tavLst>
                                        <p:tav tm="0">
                                          <p:val>
                                            <p:strVal val="0-#ppt_h/2"/>
                                          </p:val>
                                        </p:tav>
                                        <p:tav tm="100000">
                                          <p:val>
                                            <p:strVal val="#ppt_y"/>
                                          </p:val>
                                        </p:tav>
                                      </p:tavLst>
                                    </p:anim>
                                  </p:childTnLst>
                                </p:cTn>
                              </p:par>
                            </p:childTnLst>
                          </p:cTn>
                        </p:par>
                        <p:par>
                          <p:cTn id="19" fill="hold">
                            <p:stCondLst>
                              <p:cond delay="2250"/>
                            </p:stCondLst>
                            <p:childTnLst>
                              <p:par>
                                <p:cTn id="20" presetID="1" presetClass="exit" presetSubtype="0" fill="hold" grpId="2" nodeType="afterEffect">
                                  <p:stCondLst>
                                    <p:cond delay="0"/>
                                  </p:stCondLst>
                                  <p:childTnLst>
                                    <p:set>
                                      <p:cBhvr>
                                        <p:cTn id="21" dur="1" fill="hold">
                                          <p:stCondLst>
                                            <p:cond delay="0"/>
                                          </p:stCondLst>
                                        </p:cTn>
                                        <p:tgtEl>
                                          <p:spTgt spid="6"/>
                                        </p:tgtEl>
                                        <p:attrNameLst>
                                          <p:attrName>style.visibility</p:attrName>
                                        </p:attrNameLst>
                                      </p:cBhvr>
                                      <p:to>
                                        <p:strVal val="hidden"/>
                                      </p:to>
                                    </p:set>
                                  </p:childTnLst>
                                </p:cTn>
                              </p:par>
                              <p:par>
                                <p:cTn id="22" presetID="1" presetClass="exit" presetSubtype="0" fill="hold" grpId="2" nodeType="withEffect">
                                  <p:stCondLst>
                                    <p:cond delay="0"/>
                                  </p:stCondLst>
                                  <p:childTnLst>
                                    <p:set>
                                      <p:cBhvr>
                                        <p:cTn id="23" dur="1" fill="hold">
                                          <p:stCondLst>
                                            <p:cond delay="0"/>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500"/>
                                        <p:tgtEl>
                                          <p:spTgt spid="4"/>
                                        </p:tgtEl>
                                      </p:cBhvr>
                                    </p:animEffect>
                                  </p:childTnLst>
                                </p:cTn>
                              </p:par>
                              <p:par>
                                <p:cTn id="29" presetID="18" presetClass="emph" presetSubtype="0" fill="hold" grpId="1" nodeType="withEffect">
                                  <p:stCondLst>
                                    <p:cond delay="0"/>
                                  </p:stCondLst>
                                  <p:childTnLst>
                                    <p:set>
                                      <p:cBhvr override="childStyle">
                                        <p:cTn id="30" dur="500" fill="hold"/>
                                        <p:tgtEl>
                                          <p:spTgt spid="4"/>
                                        </p:tgtEl>
                                        <p:attrNameLst>
                                          <p:attrName>style.textDecorationUnderline</p:attrName>
                                        </p:attrNameLst>
                                      </p:cBhvr>
                                      <p:to>
                                        <p:strVal val="true"/>
                                      </p:to>
                                    </p:set>
                                  </p:childTnLst>
                                </p:cTn>
                              </p:par>
                              <p:par>
                                <p:cTn id="31" presetID="22" presetClass="entr" presetSubtype="8"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60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par>
                                <p:cTn id="39" presetID="18" presetClass="emph" presetSubtype="0" fill="hold" grpId="1" nodeType="withEffect">
                                  <p:stCondLst>
                                    <p:cond delay="600"/>
                                  </p:stCondLst>
                                  <p:childTnLst>
                                    <p:set>
                                      <p:cBhvr override="childStyle">
                                        <p:cTn id="40" dur="500" fill="hold"/>
                                        <p:tgtEl>
                                          <p:spTgt spid="12"/>
                                        </p:tgtEl>
                                        <p:attrNameLst>
                                          <p:attrName>style.textDecorationUnderline</p:attrName>
                                        </p:attrNameLst>
                                      </p:cBhvr>
                                      <p:to>
                                        <p:strVal val="true"/>
                                      </p:to>
                                    </p:set>
                                  </p:childTnLst>
                                </p:cTn>
                              </p:par>
                              <p:par>
                                <p:cTn id="41" presetID="22" presetClass="entr" presetSubtype="8" fill="hold" grpId="0" nodeType="withEffect">
                                  <p:stCondLst>
                                    <p:cond delay="60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par>
                                <p:cTn id="44" presetID="0"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dissolve">
                                      <p:cBhvr>
                                        <p:cTn id="46" dur="500">
                                          <p:stCondLst>
                                            <p:cond delay="0"/>
                                          </p:stCondLst>
                                        </p:cTn>
                                        <p:tgtEl>
                                          <p:spTgt spid="16"/>
                                        </p:tgtEl>
                                      </p:cBhvr>
                                    </p:animEffect>
                                    <p:anim to="" calcmode="lin" valueType="num">
                                      <p:cBhvr>
                                        <p:cTn id="47"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48" dur="500" fill="hold">
                                          <p:stCondLst>
                                            <p:cond delay="0"/>
                                          </p:stCondLst>
                                        </p:cTn>
                                        <p:tgtEl>
                                          <p:spTgt spid="16"/>
                                        </p:tgtEl>
                                        <p:attrNameLst>
                                          <p:attrName>ppt_h</p:attrName>
                                        </p:attrNameLst>
                                      </p:cBhvr>
                                      <p:tavLst>
                                        <p:tav tm="0">
                                          <p:val>
                                            <p:strVal val="#ppt_h*4"/>
                                          </p:val>
                                        </p:tav>
                                        <p:tav tm="100000">
                                          <p:val>
                                            <p:strVal val="#ppt_h"/>
                                          </p:val>
                                        </p:tav>
                                      </p:tavLst>
                                    </p:anim>
                                  </p:childTnLst>
                                </p:cTn>
                              </p:par>
                              <p:par>
                                <p:cTn id="49" presetID="23" presetClass="exit" presetSubtype="32" fill="hold" grpId="1" nodeType="withEffect">
                                  <p:stCondLst>
                                    <p:cond delay="1250"/>
                                  </p:stCondLst>
                                  <p:childTnLst>
                                    <p:anim calcmode="lin" valueType="num">
                                      <p:cBhvr>
                                        <p:cTn id="50" dur="500"/>
                                        <p:tgtEl>
                                          <p:spTgt spid="16"/>
                                        </p:tgtEl>
                                        <p:attrNameLst>
                                          <p:attrName>ppt_w</p:attrName>
                                        </p:attrNameLst>
                                      </p:cBhvr>
                                      <p:tavLst>
                                        <p:tav tm="0">
                                          <p:val>
                                            <p:strVal val="ppt_w"/>
                                          </p:val>
                                        </p:tav>
                                        <p:tav tm="100000">
                                          <p:val>
                                            <p:fltVal val="0"/>
                                          </p:val>
                                        </p:tav>
                                      </p:tavLst>
                                    </p:anim>
                                    <p:anim calcmode="lin" valueType="num">
                                      <p:cBhvr>
                                        <p:cTn id="51" dur="500"/>
                                        <p:tgtEl>
                                          <p:spTgt spid="16"/>
                                        </p:tgtEl>
                                        <p:attrNameLst>
                                          <p:attrName>ppt_h</p:attrName>
                                        </p:attrNameLst>
                                      </p:cBhvr>
                                      <p:tavLst>
                                        <p:tav tm="0">
                                          <p:val>
                                            <p:strVal val="ppt_h"/>
                                          </p:val>
                                        </p:tav>
                                        <p:tav tm="100000">
                                          <p:val>
                                            <p:fltVal val="0"/>
                                          </p:val>
                                        </p:tav>
                                      </p:tavLst>
                                    </p:anim>
                                    <p:set>
                                      <p:cBhvr>
                                        <p:cTn id="52" dur="1" fill="hold">
                                          <p:stCondLst>
                                            <p:cond delay="499"/>
                                          </p:stCondLst>
                                        </p:cTn>
                                        <p:tgtEl>
                                          <p:spTgt spid="16"/>
                                        </p:tgtEl>
                                        <p:attrNameLst>
                                          <p:attrName>style.visibility</p:attrName>
                                        </p:attrNameLst>
                                      </p:cBhvr>
                                      <p:to>
                                        <p:strVal val="hidden"/>
                                      </p:to>
                                    </p:set>
                                  </p:childTnLst>
                                </p:cTn>
                              </p:par>
                              <p:par>
                                <p:cTn id="53" presetID="16" presetClass="exit" presetSubtype="21" fill="hold" grpId="2" nodeType="withEffect">
                                  <p:stCondLst>
                                    <p:cond delay="0"/>
                                  </p:stCondLst>
                                  <p:childTnLst>
                                    <p:animEffect transition="out" filter="barn(inVertical)">
                                      <p:cBhvr>
                                        <p:cTn id="54" dur="500"/>
                                        <p:tgtEl>
                                          <p:spTgt spid="4"/>
                                        </p:tgtEl>
                                      </p:cBhvr>
                                    </p:animEffect>
                                    <p:set>
                                      <p:cBhvr>
                                        <p:cTn id="55" dur="1" fill="hold">
                                          <p:stCondLst>
                                            <p:cond delay="499"/>
                                          </p:stCondLst>
                                        </p:cTn>
                                        <p:tgtEl>
                                          <p:spTgt spid="4"/>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1"/>
                                        </p:tgtEl>
                                      </p:cBhvr>
                                    </p:animEffect>
                                    <p:set>
                                      <p:cBhvr>
                                        <p:cTn id="58" dur="1" fill="hold">
                                          <p:stCondLst>
                                            <p:cond delay="499"/>
                                          </p:stCondLst>
                                        </p:cTn>
                                        <p:tgtEl>
                                          <p:spTgt spid="1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wipe(up)">
                                      <p:cBhvr>
                                        <p:cTn id="63" dur="750"/>
                                        <p:tgtEl>
                                          <p:spTgt spid="3"/>
                                        </p:tgtEl>
                                      </p:cBhvr>
                                    </p:animEffect>
                                  </p:childTnLst>
                                </p:cTn>
                              </p:par>
                              <p:par>
                                <p:cTn id="64" presetID="22" presetClass="entr" presetSubtype="1" fill="hold" grpId="0" nodeType="withEffect">
                                  <p:stCondLst>
                                    <p:cond delay="200"/>
                                  </p:stCondLst>
                                  <p:childTnLst>
                                    <p:set>
                                      <p:cBhvr>
                                        <p:cTn id="65" dur="1" fill="hold">
                                          <p:stCondLst>
                                            <p:cond delay="0"/>
                                          </p:stCondLst>
                                        </p:cTn>
                                        <p:tgtEl>
                                          <p:spTgt spid="14"/>
                                        </p:tgtEl>
                                        <p:attrNameLst>
                                          <p:attrName>style.visibility</p:attrName>
                                        </p:attrNameLst>
                                      </p:cBhvr>
                                      <p:to>
                                        <p:strVal val="visible"/>
                                      </p:to>
                                    </p:set>
                                    <p:animEffect transition="in" filter="wipe(up)">
                                      <p:cBhvr>
                                        <p:cTn id="66" dur="500"/>
                                        <p:tgtEl>
                                          <p:spTgt spid="14"/>
                                        </p:tgtEl>
                                      </p:cBhvr>
                                    </p:animEffect>
                                  </p:childTnLst>
                                </p:cTn>
                              </p:par>
                            </p:childTnLst>
                          </p:cTn>
                        </p:par>
                      </p:childTnLst>
                    </p:cTn>
                  </p:par>
                  <p:par>
                    <p:cTn id="67" fill="hold">
                      <p:stCondLst>
                        <p:cond delay="indefinite"/>
                      </p:stCondLst>
                      <p:childTnLst>
                        <p:par>
                          <p:cTn id="68" fill="hold">
                            <p:stCondLst>
                              <p:cond delay="0"/>
                            </p:stCondLst>
                            <p:childTnLst>
                              <p:par>
                                <p:cTn id="69" presetID="39" presetClass="entr" presetSubtype="0" accel="100000" fill="hold" grpId="0" nodeType="clickEffect">
                                  <p:stCondLst>
                                    <p:cond delay="0"/>
                                  </p:stCondLst>
                                  <p:childTnLst>
                                    <p:set>
                                      <p:cBhvr>
                                        <p:cTn id="70" dur="1" fill="hold">
                                          <p:stCondLst>
                                            <p:cond delay="0"/>
                                          </p:stCondLst>
                                        </p:cTn>
                                        <p:tgtEl>
                                          <p:spTgt spid="10"/>
                                        </p:tgtEl>
                                        <p:attrNameLst>
                                          <p:attrName>style.visibility</p:attrName>
                                        </p:attrNameLst>
                                      </p:cBhvr>
                                      <p:to>
                                        <p:strVal val="visible"/>
                                      </p:to>
                                    </p:set>
                                    <p:anim calcmode="lin" valueType="num">
                                      <p:cBhvr>
                                        <p:cTn id="71" dur="10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72" dur="10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73" dur="10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74" dur="1000" fill="hold"/>
                                        <p:tgtEl>
                                          <p:spTgt spid="10"/>
                                        </p:tgtEl>
                                        <p:attrNameLst>
                                          <p:attrName>ppt_y</p:attrName>
                                        </p:attrNameLst>
                                      </p:cBhvr>
                                      <p:tavLst>
                                        <p:tav tm="0">
                                          <p:val>
                                            <p:strVal val="#ppt_y"/>
                                          </p:val>
                                        </p:tav>
                                        <p:tav tm="100000">
                                          <p:val>
                                            <p:strVal val="#ppt_y"/>
                                          </p:val>
                                        </p:tav>
                                      </p:tavLst>
                                    </p:anim>
                                  </p:childTnLst>
                                </p:cTn>
                              </p:par>
                              <p:par>
                                <p:cTn id="75" presetID="16" presetClass="exit" presetSubtype="21" fill="hold" grpId="2" nodeType="withEffect">
                                  <p:stCondLst>
                                    <p:cond delay="0"/>
                                  </p:stCondLst>
                                  <p:childTnLst>
                                    <p:animEffect transition="out" filter="barn(inVertical)">
                                      <p:cBhvr>
                                        <p:cTn id="76" dur="500"/>
                                        <p:tgtEl>
                                          <p:spTgt spid="12"/>
                                        </p:tgtEl>
                                      </p:cBhvr>
                                    </p:animEffect>
                                    <p:set>
                                      <p:cBhvr>
                                        <p:cTn id="77" dur="1" fill="hold">
                                          <p:stCondLst>
                                            <p:cond delay="499"/>
                                          </p:stCondLst>
                                        </p:cTn>
                                        <p:tgtEl>
                                          <p:spTgt spid="12"/>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3"/>
                                        </p:tgtEl>
                                      </p:cBhvr>
                                    </p:animEffect>
                                    <p:set>
                                      <p:cBhvr>
                                        <p:cTn id="80" dur="1" fill="hold">
                                          <p:stCondLst>
                                            <p:cond delay="499"/>
                                          </p:stCondLst>
                                        </p:cTn>
                                        <p:tgtEl>
                                          <p:spTgt spid="13"/>
                                        </p:tgtEl>
                                        <p:attrNameLst>
                                          <p:attrName>style.visibility</p:attrName>
                                        </p:attrNameLst>
                                      </p:cBhvr>
                                      <p:to>
                                        <p:strVal val="hidden"/>
                                      </p:to>
                                    </p:set>
                                  </p:childTnLst>
                                </p:cTn>
                              </p:par>
                              <p:par>
                                <p:cTn id="81" presetID="22" presetClass="exit" presetSubtype="8" fill="hold" grpId="1" nodeType="withEffect">
                                  <p:stCondLst>
                                    <p:cond delay="250"/>
                                  </p:stCondLst>
                                  <p:childTnLst>
                                    <p:animEffect transition="out" filter="wipe(left)">
                                      <p:cBhvr>
                                        <p:cTn id="82" dur="500"/>
                                        <p:tgtEl>
                                          <p:spTgt spid="14"/>
                                        </p:tgtEl>
                                      </p:cBhvr>
                                    </p:animEffect>
                                    <p:set>
                                      <p:cBhvr>
                                        <p:cTn id="83" dur="1" fill="hold">
                                          <p:stCondLst>
                                            <p:cond delay="499"/>
                                          </p:stCondLst>
                                        </p:cTn>
                                        <p:tgtEl>
                                          <p:spTgt spid="14"/>
                                        </p:tgtEl>
                                        <p:attrNameLst>
                                          <p:attrName>style.visibility</p:attrName>
                                        </p:attrNameLst>
                                      </p:cBhvr>
                                      <p:to>
                                        <p:strVal val="hidden"/>
                                      </p:to>
                                    </p:set>
                                  </p:childTnLst>
                                </p:cTn>
                              </p:par>
                              <p:par>
                                <p:cTn id="84" presetID="22" presetClass="exit" presetSubtype="1" fill="hold" grpId="1" nodeType="withEffect">
                                  <p:stCondLst>
                                    <p:cond delay="0"/>
                                  </p:stCondLst>
                                  <p:childTnLst>
                                    <p:animEffect transition="out" filter="wipe(up)">
                                      <p:cBhvr>
                                        <p:cTn id="85" dur="650"/>
                                        <p:tgtEl>
                                          <p:spTgt spid="3"/>
                                        </p:tgtEl>
                                      </p:cBhvr>
                                    </p:animEffect>
                                    <p:set>
                                      <p:cBhvr>
                                        <p:cTn id="86" dur="1" fill="hold">
                                          <p:stCondLst>
                                            <p:cond delay="649"/>
                                          </p:stCondLst>
                                        </p:cTn>
                                        <p:tgtEl>
                                          <p:spTgt spid="3"/>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1" nodeType="clickEffect">
                                  <p:stCondLst>
                                    <p:cond delay="0"/>
                                  </p:stCondLst>
                                  <p:childTnLst>
                                    <p:set>
                                      <p:cBhvr>
                                        <p:cTn id="90" dur="1" fill="hold">
                                          <p:stCondLst>
                                            <p:cond delay="0"/>
                                          </p:stCondLst>
                                        </p:cTn>
                                        <p:tgtEl>
                                          <p:spTgt spid="8"/>
                                        </p:tgtEl>
                                        <p:attrNameLst>
                                          <p:attrName>style.visibility</p:attrName>
                                        </p:attrNameLst>
                                      </p:cBhvr>
                                      <p:to>
                                        <p:strVal val="visible"/>
                                      </p:to>
                                    </p:set>
                                    <p:animEffect transition="in" filter="fade">
                                      <p:cBhvr>
                                        <p:cTn id="91" dur="250"/>
                                        <p:tgtEl>
                                          <p:spTgt spid="8"/>
                                        </p:tgtEl>
                                      </p:cBhvr>
                                    </p:animEffect>
                                  </p:childTnLst>
                                </p:cTn>
                              </p:par>
                              <p:par>
                                <p:cTn id="92" presetID="0" presetClass="path" presetSubtype="0" accel="50000" decel="50000" fill="hold" grpId="0" nodeType="withEffect">
                                  <p:stCondLst>
                                    <p:cond delay="0"/>
                                  </p:stCondLst>
                                  <p:childTnLst>
                                    <p:animMotion origin="layout" path="M 2.5E-6 -3.7037E-6 L 0.51493 -0.27685 " pathEditMode="relative" rAng="0" ptsTypes="AA">
                                      <p:cBhvr>
                                        <p:cTn id="93" dur="2000" fill="hold"/>
                                        <p:tgtEl>
                                          <p:spTgt spid="8"/>
                                        </p:tgtEl>
                                        <p:attrNameLst>
                                          <p:attrName>ppt_x</p:attrName>
                                          <p:attrName>ppt_y</p:attrName>
                                        </p:attrNameLst>
                                      </p:cBhvr>
                                      <p:rCtr x="25747" y="-13843"/>
                                    </p:animMotion>
                                  </p:childTnLst>
                                </p:cTn>
                              </p:par>
                              <p:par>
                                <p:cTn id="94" presetID="10" presetClass="exit" presetSubtype="0" fill="hold" grpId="1" nodeType="withEffect">
                                  <p:stCondLst>
                                    <p:cond delay="0"/>
                                  </p:stCondLst>
                                  <p:childTnLst>
                                    <p:animEffect transition="out" filter="fade">
                                      <p:cBhvr>
                                        <p:cTn id="95" dur="1250"/>
                                        <p:tgtEl>
                                          <p:spTgt spid="3074"/>
                                        </p:tgtEl>
                                      </p:cBhvr>
                                    </p:animEffect>
                                    <p:set>
                                      <p:cBhvr>
                                        <p:cTn id="96" dur="1" fill="hold">
                                          <p:stCondLst>
                                            <p:cond delay="1249"/>
                                          </p:stCondLst>
                                        </p:cTn>
                                        <p:tgtEl>
                                          <p:spTgt spid="3074"/>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10"/>
                                        </p:tgtEl>
                                      </p:cBhvr>
                                    </p:animEffect>
                                    <p:set>
                                      <p:cBhvr>
                                        <p:cTn id="9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P spid="4" grpId="0"/>
      <p:bldP spid="4" grpId="1"/>
      <p:bldP spid="4" grpId="2"/>
      <p:bldP spid="3074" grpId="0"/>
      <p:bldP spid="3074" grpId="1"/>
      <p:bldP spid="6" grpId="0"/>
      <p:bldP spid="6" grpId="1"/>
      <p:bldP spid="6" grpId="2"/>
      <p:bldP spid="5" grpId="0"/>
      <p:bldP spid="5" grpId="1"/>
      <p:bldP spid="5" grpId="2"/>
      <p:bldP spid="8" grpId="0"/>
      <p:bldP spid="8" grpId="1"/>
      <p:bldP spid="9" grpId="0"/>
      <p:bldP spid="11" grpId="0"/>
      <p:bldP spid="11" grpId="1"/>
      <p:bldP spid="13" grpId="0"/>
      <p:bldP spid="13" grpId="1"/>
      <p:bldP spid="3" grpId="0" animBg="1"/>
      <p:bldP spid="3" grpId="1" animBg="1"/>
      <p:bldP spid="14" grpId="0"/>
      <p:bldP spid="14" grpId="1"/>
      <p:bldP spid="10" grpId="0"/>
      <p:bldP spid="10" grpId="1"/>
      <p:bldP spid="16" grpId="0" animBg="1"/>
      <p:bldP spid="16"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1430179" y="1268254"/>
            <a:ext cx="269748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die once</a:t>
            </a:r>
          </a:p>
        </p:txBody>
      </p:sp>
      <p:sp>
        <p:nvSpPr>
          <p:cNvPr id="3074" name="Rectangle 2"/>
          <p:cNvSpPr>
            <a:spLocks noGrp="1" noChangeArrowheads="1"/>
          </p:cNvSpPr>
          <p:nvPr>
            <p:ph type="title"/>
          </p:nvPr>
        </p:nvSpPr>
        <p:spPr>
          <a:xfrm>
            <a:off x="457200" y="610304"/>
            <a:ext cx="8229600" cy="548955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as it is appointed for men      to die once, but after this the judgment, so Christ was offered once to bear the sins of many. To those who eagerly wait for Him He will appear a second time, apart from sin, for salvation.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9:27-28</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p:cNvSpPr txBox="1">
            <a:spLocks noChangeArrowheads="1"/>
          </p:cNvSpPr>
          <p:nvPr/>
        </p:nvSpPr>
        <p:spPr bwMode="auto">
          <a:xfrm>
            <a:off x="6848451" y="2330788"/>
            <a:ext cx="117783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6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cast</a:t>
            </a:r>
            <a:endParaRPr lang="en-US" altLang="en-US" sz="436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5"/>
          <p:cNvSpPr>
            <a:spLocks noChangeArrowheads="1"/>
          </p:cNvSpPr>
          <p:nvPr/>
        </p:nvSpPr>
        <p:spPr bwMode="auto">
          <a:xfrm>
            <a:off x="3317111" y="3268884"/>
            <a:ext cx="3211011"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66FF33"/>
                </a:solidFill>
                <a:latin typeface="Calibri" panose="020F0502020204030204" pitchFamily="34" charset="0"/>
                <a:cs typeface="Calibri" panose="020F0502020204030204" pitchFamily="34" charset="0"/>
              </a:rPr>
              <a:t>eagerly wait</a:t>
            </a:r>
            <a:endParaRPr lang="en-US" sz="4410" b="1" i="1" dirty="0">
              <a:solidFill>
                <a:srgbClr val="66FF33"/>
              </a:solidFill>
              <a:latin typeface="Calibri" panose="020F0502020204030204" pitchFamily="34" charset="0"/>
              <a:cs typeface="Calibri" panose="020F0502020204030204" pitchFamily="34" charset="0"/>
            </a:endParaRPr>
          </a:p>
        </p:txBody>
      </p:sp>
      <p:sp>
        <p:nvSpPr>
          <p:cNvPr id="7" name="Rectangle 2"/>
          <p:cNvSpPr txBox="1">
            <a:spLocks noChangeArrowheads="1"/>
          </p:cNvSpPr>
          <p:nvPr/>
        </p:nvSpPr>
        <p:spPr bwMode="auto">
          <a:xfrm>
            <a:off x="1616644" y="1319755"/>
            <a:ext cx="108786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die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588E7EC4-4C3F-47E1-8CF2-5B9585C74553}"/>
              </a:ext>
            </a:extLst>
          </p:cNvPr>
          <p:cNvSpPr txBox="1">
            <a:spLocks noChangeArrowheads="1"/>
          </p:cNvSpPr>
          <p:nvPr/>
        </p:nvSpPr>
        <p:spPr bwMode="auto">
          <a:xfrm>
            <a:off x="1584483" y="1313908"/>
            <a:ext cx="2394452" cy="781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die once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9">
            <a:extLst>
              <a:ext uri="{FF2B5EF4-FFF2-40B4-BE49-F238E27FC236}">
                <a16:creationId xmlns:a16="http://schemas.microsoft.com/office/drawing/2014/main" id="{1652B56C-FE0F-4026-943F-18AD0961C707}"/>
              </a:ext>
            </a:extLst>
          </p:cNvPr>
          <p:cNvSpPr>
            <a:spLocks noChangeArrowheads="1"/>
          </p:cNvSpPr>
          <p:nvPr/>
        </p:nvSpPr>
        <p:spPr bwMode="auto">
          <a:xfrm>
            <a:off x="3799295" y="1907277"/>
            <a:ext cx="1826197" cy="938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Christ</a:t>
            </a:r>
            <a:endParaRPr lang="en-US" sz="4410" b="1" i="1" dirty="0">
              <a:solidFill>
                <a:srgbClr val="CC9900"/>
              </a:solidFill>
              <a:latin typeface="Calibri" panose="020F0502020204030204" pitchFamily="34" charset="0"/>
              <a:cs typeface="Calibri" panose="020F0502020204030204" pitchFamily="34" charset="0"/>
            </a:endParaRPr>
          </a:p>
        </p:txBody>
      </p:sp>
      <p:sp>
        <p:nvSpPr>
          <p:cNvPr id="11" name="Rectangle 6">
            <a:extLst>
              <a:ext uri="{FF2B5EF4-FFF2-40B4-BE49-F238E27FC236}">
                <a16:creationId xmlns:a16="http://schemas.microsoft.com/office/drawing/2014/main" id="{385C6E37-80DC-42EF-BEA3-BB92173F9084}"/>
              </a:ext>
            </a:extLst>
          </p:cNvPr>
          <p:cNvSpPr>
            <a:spLocks noChangeArrowheads="1"/>
          </p:cNvSpPr>
          <p:nvPr/>
        </p:nvSpPr>
        <p:spPr bwMode="auto">
          <a:xfrm>
            <a:off x="2308486" y="2684487"/>
            <a:ext cx="5531370" cy="72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glow rad="88900">
                    <a:schemeClr val="tx1"/>
                  </a:glow>
                </a:effectLst>
                <a:uLnTx/>
                <a:uFillTx/>
                <a:latin typeface="Calibri" panose="020F0502020204030204" pitchFamily="34" charset="0"/>
                <a:ea typeface="+mn-ea"/>
                <a:cs typeface="Calibri" panose="020F0502020204030204" pitchFamily="34" charset="0"/>
              </a:rPr>
              <a:t>bear the sins of many</a:t>
            </a:r>
            <a:endParaRPr kumimoji="0" lang="en-US" sz="4400" b="1" i="1" u="none" strike="noStrike" kern="1200" cap="none" spc="0" normalizeH="0" baseline="0" noProof="0" dirty="0">
              <a:ln>
                <a:noFill/>
              </a:ln>
              <a:solidFill>
                <a:srgbClr val="FF0000"/>
              </a:solidFill>
              <a:effectLst>
                <a:glow rad="88900">
                  <a:schemeClr val="tx1"/>
                </a:glow>
              </a:effectLst>
              <a:uLnTx/>
              <a:uFillTx/>
              <a:latin typeface="Calibri" panose="020F0502020204030204" pitchFamily="34" charset="0"/>
              <a:ea typeface="+mn-ea"/>
              <a:cs typeface="Calibri" panose="020F0502020204030204" pitchFamily="34" charset="0"/>
            </a:endParaRPr>
          </a:p>
        </p:txBody>
      </p:sp>
      <p:pic>
        <p:nvPicPr>
          <p:cNvPr id="14" name="SpotlightShape1_rendered">
            <a:extLst>
              <a:ext uri="{FF2B5EF4-FFF2-40B4-BE49-F238E27FC236}">
                <a16:creationId xmlns:a16="http://schemas.microsoft.com/office/drawing/2014/main" id="{F5BE4196-B7E8-4553-B010-DD0C074F785B}"/>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13" name="Rectangle 12">
            <a:extLst>
              <a:ext uri="{FF2B5EF4-FFF2-40B4-BE49-F238E27FC236}">
                <a16:creationId xmlns:a16="http://schemas.microsoft.com/office/drawing/2014/main" id="{92474816-AC28-4538-A070-F79DCC128D3D}"/>
              </a:ext>
            </a:extLst>
          </p:cNvPr>
          <p:cNvSpPr>
            <a:spLocks noChangeArrowheads="1"/>
          </p:cNvSpPr>
          <p:nvPr/>
        </p:nvSpPr>
        <p:spPr bwMode="auto">
          <a:xfrm>
            <a:off x="1001633" y="4584147"/>
            <a:ext cx="6983005" cy="954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chemeClr val="bg1"/>
                </a:solidFill>
                <a:effectLst>
                  <a:glow rad="88900">
                    <a:schemeClr val="tx1"/>
                  </a:glow>
                </a:effectLst>
                <a:latin typeface="Calibri" panose="020F0502020204030204" pitchFamily="34" charset="0"/>
                <a:cs typeface="Calibri" panose="020F0502020204030204" pitchFamily="34" charset="0"/>
              </a:rPr>
              <a:t>apart from sin, for salvation</a:t>
            </a:r>
            <a:endParaRPr lang="en-US" sz="4410" b="1" i="1" dirty="0">
              <a:solidFill>
                <a:schemeClr val="bg1"/>
              </a:solidFill>
              <a:effectLst>
                <a:glow rad="88900">
                  <a:schemeClr val="tx1"/>
                </a:glow>
              </a:effectLst>
              <a:latin typeface="Calibri" panose="020F0502020204030204" pitchFamily="34" charset="0"/>
              <a:cs typeface="Calibri" panose="020F0502020204030204" pitchFamily="34" charset="0"/>
            </a:endParaRPr>
          </a:p>
        </p:txBody>
      </p:sp>
      <p:sp>
        <p:nvSpPr>
          <p:cNvPr id="15" name="Rectangle 2" hidden="1">
            <a:extLst>
              <a:ext uri="{FF2B5EF4-FFF2-40B4-BE49-F238E27FC236}">
                <a16:creationId xmlns:a16="http://schemas.microsoft.com/office/drawing/2014/main" id="{1984D3F0-250F-48AB-AE61-F777E7D3032E}"/>
              </a:ext>
            </a:extLst>
          </p:cNvPr>
          <p:cNvSpPr txBox="1">
            <a:spLocks noChangeArrowheads="1"/>
          </p:cNvSpPr>
          <p:nvPr/>
        </p:nvSpPr>
        <p:spPr bwMode="auto">
          <a:xfrm>
            <a:off x="5647917" y="2467409"/>
            <a:ext cx="108786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die</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1962070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50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8" presetClass="entr" presetSubtype="32" fill="hold" grpId="2" nodeType="withEffect">
                                  <p:stCondLst>
                                    <p:cond delay="500"/>
                                  </p:stCondLst>
                                  <p:childTnLst>
                                    <p:set>
                                      <p:cBhvr>
                                        <p:cTn id="10" dur="1" fill="hold">
                                          <p:stCondLst>
                                            <p:cond delay="0"/>
                                          </p:stCondLst>
                                        </p:cTn>
                                        <p:tgtEl>
                                          <p:spTgt spid="3074"/>
                                        </p:tgtEl>
                                        <p:attrNameLst>
                                          <p:attrName>style.visibility</p:attrName>
                                        </p:attrNameLst>
                                      </p:cBhvr>
                                      <p:to>
                                        <p:strVal val="visible"/>
                                      </p:to>
                                    </p:set>
                                    <p:animEffect transition="in" filter="diamond(out)">
                                      <p:cBhvr>
                                        <p:cTn id="11" dur="1000"/>
                                        <p:tgtEl>
                                          <p:spTgt spid="3074"/>
                                        </p:tgtEl>
                                      </p:cBhvr>
                                    </p:animEffect>
                                  </p:childTnLst>
                                </p:cTn>
                              </p:par>
                              <p:par>
                                <p:cTn id="12" presetID="50" presetClass="exit" presetSubtype="0" accel="100000" fill="hold" grpId="2" nodeType="withEffect">
                                  <p:stCondLst>
                                    <p:cond delay="0"/>
                                  </p:stCondLst>
                                  <p:childTnLst>
                                    <p:anim calcmode="lin" valueType="num">
                                      <p:cBhvr>
                                        <p:cTn id="13" dur="1000"/>
                                        <p:tgtEl>
                                          <p:spTgt spid="5"/>
                                        </p:tgtEl>
                                        <p:attrNameLst>
                                          <p:attrName>ppt_w</p:attrName>
                                        </p:attrNameLst>
                                      </p:cBhvr>
                                      <p:tavLst>
                                        <p:tav tm="0">
                                          <p:val>
                                            <p:strVal val="ppt_w"/>
                                          </p:val>
                                        </p:tav>
                                        <p:tav tm="100000">
                                          <p:val>
                                            <p:strVal val="ppt_w+.3"/>
                                          </p:val>
                                        </p:tav>
                                      </p:tavLst>
                                    </p:anim>
                                    <p:anim calcmode="lin" valueType="num">
                                      <p:cBhvr>
                                        <p:cTn id="14" dur="1000"/>
                                        <p:tgtEl>
                                          <p:spTgt spid="5"/>
                                        </p:tgtEl>
                                        <p:attrNameLst>
                                          <p:attrName>ppt_h</p:attrName>
                                        </p:attrNameLst>
                                      </p:cBhvr>
                                      <p:tavLst>
                                        <p:tav tm="0">
                                          <p:val>
                                            <p:strVal val="ppt_h"/>
                                          </p:val>
                                        </p:tav>
                                        <p:tav tm="100000">
                                          <p:val>
                                            <p:strVal val="ppt_h"/>
                                          </p:val>
                                        </p:tav>
                                      </p:tavLst>
                                    </p:anim>
                                    <p:animEffect transition="out" filter="fade">
                                      <p:cBhvr>
                                        <p:cTn id="15" dur="1000"/>
                                        <p:tgtEl>
                                          <p:spTgt spid="5"/>
                                        </p:tgtEl>
                                      </p:cBhvr>
                                    </p:animEffect>
                                    <p:set>
                                      <p:cBhvr>
                                        <p:cTn id="16" dur="1" fill="hold">
                                          <p:stCondLst>
                                            <p:cond delay="9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par>
                                <p:cTn id="22" presetID="18" presetClass="emph" presetSubtype="0" fill="hold" grpId="1" nodeType="withEffect">
                                  <p:stCondLst>
                                    <p:cond delay="0"/>
                                  </p:stCondLst>
                                  <p:childTnLst>
                                    <p:set>
                                      <p:cBhvr override="childStyle">
                                        <p:cTn id="23" dur="500" fill="hold"/>
                                        <p:tgtEl>
                                          <p:spTgt spid="4"/>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0" presetClass="entr" presetSubtype="0" fill="hold" grpId="0" nodeType="withEffect">
                                  <p:stCondLst>
                                    <p:cond delay="250"/>
                                  </p:stCondLst>
                                  <p:iterate type="lt">
                                    <p:tmPct val="10000"/>
                                  </p:iterate>
                                  <p:childTnLst>
                                    <p:set>
                                      <p:cBhvr>
                                        <p:cTn id="33" dur="1" fill="hold">
                                          <p:stCondLst>
                                            <p:cond delay="0"/>
                                          </p:stCondLst>
                                        </p:cTn>
                                        <p:tgtEl>
                                          <p:spTgt spid="10"/>
                                        </p:tgtEl>
                                        <p:attrNameLst>
                                          <p:attrName>style.visibility</p:attrName>
                                        </p:attrNameLst>
                                      </p:cBhvr>
                                      <p:to>
                                        <p:strVal val="visible"/>
                                      </p:to>
                                    </p:set>
                                    <p:animEffect transition="in" filter="dissolve">
                                      <p:cBhvr>
                                        <p:cTn id="34" dur="500">
                                          <p:stCondLst>
                                            <p:cond delay="0"/>
                                          </p:stCondLst>
                                        </p:cTn>
                                        <p:tgtEl>
                                          <p:spTgt spid="10"/>
                                        </p:tgtEl>
                                      </p:cBhvr>
                                    </p:animEffect>
                                    <p:anim to="" calcmode="lin" valueType="num">
                                      <p:cBhvr>
                                        <p:cTn id="35"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36"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par>
                          <p:cTn id="37" fill="hold">
                            <p:stCondLst>
                              <p:cond delay="1000"/>
                            </p:stCondLst>
                            <p:childTnLst>
                              <p:par>
                                <p:cTn id="38" presetID="26" presetClass="emph" presetSubtype="0" fill="hold" grpId="1" nodeType="afterEffect">
                                  <p:stCondLst>
                                    <p:cond delay="0"/>
                                  </p:stCondLst>
                                  <p:iterate type="lt">
                                    <p:tmPct val="0"/>
                                  </p:iterate>
                                  <p:childTnLst>
                                    <p:animEffect transition="out" filter="fade">
                                      <p:cBhvr>
                                        <p:cTn id="39" dur="500" tmFilter="0, 0; .2, .5; .8, .5; 1, 0"/>
                                        <p:tgtEl>
                                          <p:spTgt spid="10"/>
                                        </p:tgtEl>
                                      </p:cBhvr>
                                    </p:animEffect>
                                    <p:animScale>
                                      <p:cBhvr>
                                        <p:cTn id="40" dur="250" autoRev="1" fill="hold"/>
                                        <p:tgtEl>
                                          <p:spTgt spid="10"/>
                                        </p:tgtEl>
                                      </p:cBhvr>
                                      <p:by x="105000" y="105000"/>
                                    </p:animScale>
                                  </p:childTnLst>
                                </p:cTn>
                              </p:par>
                              <p:par>
                                <p:cTn id="41" presetID="22" presetClass="entr" presetSubtype="8"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6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4"/>
                                        </p:tgtEl>
                                      </p:cBhvr>
                                    </p:animEffect>
                                    <p:set>
                                      <p:cBhvr>
                                        <p:cTn id="48" dur="1" fill="hold">
                                          <p:stCondLst>
                                            <p:cond delay="499"/>
                                          </p:stCondLst>
                                        </p:cTn>
                                        <p:tgtEl>
                                          <p:spTgt spid="14"/>
                                        </p:tgtEl>
                                        <p:attrNameLst>
                                          <p:attrName>style.visibility</p:attrName>
                                        </p:attrNameLst>
                                      </p:cBhvr>
                                      <p:to>
                                        <p:strVal val="hidden"/>
                                      </p:to>
                                    </p:set>
                                  </p:childTnLst>
                                </p:cTn>
                              </p:par>
                              <p:par>
                                <p:cTn id="49" presetID="10" presetClass="exit" presetSubtype="0" fill="hold" grpId="2" nodeType="withEffect">
                                  <p:stCondLst>
                                    <p:cond delay="0"/>
                                  </p:stCondLst>
                                  <p:iterate type="lt">
                                    <p:tmPct val="0"/>
                                  </p:iterate>
                                  <p:childTnLst>
                                    <p:animEffect transition="out" filter="fade">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par>
                                <p:cTn id="55" presetID="22" presetClass="entr" presetSubtype="8" fill="hold" grpId="0" nodeType="withEffect">
                                  <p:stCondLst>
                                    <p:cond delay="400"/>
                                  </p:stCondLst>
                                  <p:childTnLst>
                                    <p:set>
                                      <p:cBhvr>
                                        <p:cTn id="56" dur="1" fill="hold">
                                          <p:stCondLst>
                                            <p:cond delay="0"/>
                                          </p:stCondLst>
                                        </p:cTn>
                                        <p:tgtEl>
                                          <p:spTgt spid="6"/>
                                        </p:tgtEl>
                                        <p:attrNameLst>
                                          <p:attrName>style.visibility</p:attrName>
                                        </p:attrNameLst>
                                      </p:cBhvr>
                                      <p:to>
                                        <p:strVal val="visible"/>
                                      </p:to>
                                    </p:set>
                                    <p:animEffect transition="in" filter="wipe(left)">
                                      <p:cBhvr>
                                        <p:cTn id="57" dur="500"/>
                                        <p:tgtEl>
                                          <p:spTgt spid="6"/>
                                        </p:tgtEl>
                                      </p:cBhvr>
                                    </p:animEffect>
                                  </p:childTnLst>
                                </p:cTn>
                              </p:par>
                              <p:par>
                                <p:cTn id="58" presetID="0" presetClass="entr" presetSubtype="0" fill="hold" grpId="0" nodeType="withEffect">
                                  <p:stCondLst>
                                    <p:cond delay="750"/>
                                  </p:stCondLst>
                                  <p:iterate type="lt">
                                    <p:tmPct val="10000"/>
                                  </p:iterate>
                                  <p:childTnLst>
                                    <p:set>
                                      <p:cBhvr>
                                        <p:cTn id="59" dur="1" fill="hold">
                                          <p:stCondLst>
                                            <p:cond delay="0"/>
                                          </p:stCondLst>
                                        </p:cTn>
                                        <p:tgtEl>
                                          <p:spTgt spid="13"/>
                                        </p:tgtEl>
                                        <p:attrNameLst>
                                          <p:attrName>style.visibility</p:attrName>
                                        </p:attrNameLst>
                                      </p:cBhvr>
                                      <p:to>
                                        <p:strVal val="visible"/>
                                      </p:to>
                                    </p:set>
                                    <p:animEffect transition="in" filter="dissolve">
                                      <p:cBhvr>
                                        <p:cTn id="60" dur="500">
                                          <p:stCondLst>
                                            <p:cond delay="0"/>
                                          </p:stCondLst>
                                        </p:cTn>
                                        <p:tgtEl>
                                          <p:spTgt spid="13"/>
                                        </p:tgtEl>
                                      </p:cBhvr>
                                    </p:animEffect>
                                    <p:anim to="" calcmode="lin" valueType="num">
                                      <p:cBhvr>
                                        <p:cTn id="61"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62"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par>
                          <p:cTn id="63" fill="hold">
                            <p:stCondLst>
                              <p:cond delay="2450"/>
                            </p:stCondLst>
                            <p:childTnLst>
                              <p:par>
                                <p:cTn id="64" presetID="26" presetClass="emph" presetSubtype="0" fill="hold" grpId="1" nodeType="afterEffect">
                                  <p:stCondLst>
                                    <p:cond delay="150"/>
                                  </p:stCondLst>
                                  <p:iterate type="lt">
                                    <p:tmPct val="0"/>
                                  </p:iterate>
                                  <p:childTnLst>
                                    <p:animEffect transition="out" filter="fade">
                                      <p:cBhvr>
                                        <p:cTn id="65" dur="500" tmFilter="0, 0; .2, .5; .8, .5; 1, 0"/>
                                        <p:tgtEl>
                                          <p:spTgt spid="13"/>
                                        </p:tgtEl>
                                      </p:cBhvr>
                                    </p:animEffect>
                                    <p:animScale>
                                      <p:cBhvr>
                                        <p:cTn id="66" dur="250" autoRev="1" fill="hold"/>
                                        <p:tgtEl>
                                          <p:spTgt spid="13"/>
                                        </p:tgtEl>
                                      </p:cBhvr>
                                      <p:by x="105000" y="105000"/>
                                    </p:animScale>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1" nodeType="click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250"/>
                                        <p:tgtEl>
                                          <p:spTgt spid="7"/>
                                        </p:tgtEl>
                                      </p:cBhvr>
                                    </p:animEffect>
                                  </p:childTnLst>
                                </p:cTn>
                              </p:par>
                              <p:par>
                                <p:cTn id="72" presetID="0" presetClass="path" presetSubtype="0" accel="50000" decel="50000" fill="hold" grpId="0" nodeType="withEffect">
                                  <p:stCondLst>
                                    <p:cond delay="0"/>
                                  </p:stCondLst>
                                  <p:childTnLst>
                                    <p:animMotion origin="layout" path="M -0.00086 0.00162 L 0.44098 0.16759 " pathEditMode="relative" rAng="0" ptsTypes="AA">
                                      <p:cBhvr>
                                        <p:cTn id="73" dur="2000" fill="hold"/>
                                        <p:tgtEl>
                                          <p:spTgt spid="7"/>
                                        </p:tgtEl>
                                        <p:attrNameLst>
                                          <p:attrName>ppt_x</p:attrName>
                                          <p:attrName>ppt_y</p:attrName>
                                        </p:attrNameLst>
                                      </p:cBhvr>
                                      <p:rCtr x="22083" y="8287"/>
                                    </p:animMotion>
                                  </p:childTnLst>
                                </p:cTn>
                              </p:par>
                              <p:par>
                                <p:cTn id="74" presetID="10" presetClass="exit" presetSubtype="0" fill="hold" grpId="1" nodeType="withEffect">
                                  <p:stCondLst>
                                    <p:cond delay="0"/>
                                  </p:stCondLst>
                                  <p:childTnLst>
                                    <p:animEffect transition="out" filter="fade">
                                      <p:cBhvr>
                                        <p:cTn id="75" dur="1250"/>
                                        <p:tgtEl>
                                          <p:spTgt spid="3074"/>
                                        </p:tgtEl>
                                      </p:cBhvr>
                                    </p:animEffect>
                                    <p:set>
                                      <p:cBhvr>
                                        <p:cTn id="76" dur="1" fill="hold">
                                          <p:stCondLst>
                                            <p:cond delay="1249"/>
                                          </p:stCondLst>
                                        </p:cTn>
                                        <p:tgtEl>
                                          <p:spTgt spid="3074"/>
                                        </p:tgtEl>
                                        <p:attrNameLst>
                                          <p:attrName>style.visibility</p:attrName>
                                        </p:attrNameLst>
                                      </p:cBhvr>
                                      <p:to>
                                        <p:strVal val="hidden"/>
                                      </p:to>
                                    </p:set>
                                  </p:childTnLst>
                                </p:cTn>
                              </p:par>
                              <p:par>
                                <p:cTn id="77" presetID="10" presetClass="exit" presetSubtype="0" fill="hold" grpId="2" nodeType="withEffect">
                                  <p:stCondLst>
                                    <p:cond delay="0"/>
                                  </p:stCondLst>
                                  <p:childTnLst>
                                    <p:animEffect transition="out" filter="fade">
                                      <p:cBhvr>
                                        <p:cTn id="78" dur="500"/>
                                        <p:tgtEl>
                                          <p:spTgt spid="6"/>
                                        </p:tgtEl>
                                      </p:cBhvr>
                                    </p:animEffect>
                                    <p:set>
                                      <p:cBhvr>
                                        <p:cTn id="79" dur="1" fill="hold">
                                          <p:stCondLst>
                                            <p:cond delay="499"/>
                                          </p:stCondLst>
                                        </p:cTn>
                                        <p:tgtEl>
                                          <p:spTgt spid="6"/>
                                        </p:tgtEl>
                                        <p:attrNameLst>
                                          <p:attrName>style.visibility</p:attrName>
                                        </p:attrNameLst>
                                      </p:cBhvr>
                                      <p:to>
                                        <p:strVal val="hidden"/>
                                      </p:to>
                                    </p:set>
                                  </p:childTnLst>
                                </p:cTn>
                              </p:par>
                              <p:par>
                                <p:cTn id="80" presetID="10" presetClass="exit" presetSubtype="0" fill="hold" grpId="2" nodeType="withEffect">
                                  <p:stCondLst>
                                    <p:cond delay="0"/>
                                  </p:stCondLst>
                                  <p:childTnLst>
                                    <p:animEffect transition="out" filter="fade">
                                      <p:cBhvr>
                                        <p:cTn id="81" dur="500"/>
                                        <p:tgtEl>
                                          <p:spTgt spid="4"/>
                                        </p:tgtEl>
                                      </p:cBhvr>
                                    </p:animEffect>
                                    <p:set>
                                      <p:cBhvr>
                                        <p:cTn id="82" dur="1" fill="hold">
                                          <p:stCondLst>
                                            <p:cond delay="499"/>
                                          </p:stCondLst>
                                        </p:cTn>
                                        <p:tgtEl>
                                          <p:spTgt spid="4"/>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9"/>
                                        </p:tgtEl>
                                      </p:cBhvr>
                                    </p:animEffect>
                                    <p:set>
                                      <p:cBhvr>
                                        <p:cTn id="85" dur="1" fill="hold">
                                          <p:stCondLst>
                                            <p:cond delay="499"/>
                                          </p:stCondLst>
                                        </p:cTn>
                                        <p:tgtEl>
                                          <p:spTgt spid="9"/>
                                        </p:tgtEl>
                                        <p:attrNameLst>
                                          <p:attrName>style.visibility</p:attrName>
                                        </p:attrNameLst>
                                      </p:cBhvr>
                                      <p:to>
                                        <p:strVal val="hidden"/>
                                      </p:to>
                                    </p:set>
                                  </p:childTnLst>
                                </p:cTn>
                              </p:par>
                              <p:par>
                                <p:cTn id="86" presetID="10" presetClass="exit" presetSubtype="0" fill="hold" grpId="2" nodeType="withEffect">
                                  <p:stCondLst>
                                    <p:cond delay="0"/>
                                  </p:stCondLst>
                                  <p:iterate type="lt">
                                    <p:tmPct val="0"/>
                                  </p:iterate>
                                  <p:childTnLst>
                                    <p:animEffect transition="out" filter="fade">
                                      <p:cBhvr>
                                        <p:cTn id="87" dur="500"/>
                                        <p:tgtEl>
                                          <p:spTgt spid="13"/>
                                        </p:tgtEl>
                                      </p:cBhvr>
                                    </p:animEffect>
                                    <p:set>
                                      <p:cBhvr>
                                        <p:cTn id="88"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3074" grpId="2"/>
      <p:bldP spid="5" grpId="2"/>
      <p:bldP spid="6" grpId="0"/>
      <p:bldP spid="6" grpId="2"/>
      <p:bldP spid="7" grpId="0"/>
      <p:bldP spid="7" grpId="1"/>
      <p:bldP spid="9" grpId="0"/>
      <p:bldP spid="9" grpId="1"/>
      <p:bldP spid="10" grpId="0"/>
      <p:bldP spid="10" grpId="1"/>
      <p:bldP spid="10" grpId="2"/>
      <p:bldP spid="11" grpId="0"/>
      <p:bldP spid="11" grpId="1"/>
      <p:bldP spid="13" grpId="0"/>
      <p:bldP spid="13" grpId="1"/>
      <p:bldP spid="13"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a:extLst>
              <a:ext uri="{FF2B5EF4-FFF2-40B4-BE49-F238E27FC236}">
                <a16:creationId xmlns:a16="http://schemas.microsoft.com/office/drawing/2014/main" id="{D22BDF55-3A3C-43CC-98EE-0241A3FC3625}"/>
              </a:ext>
            </a:extLst>
          </p:cNvPr>
          <p:cNvSpPr txBox="1">
            <a:spLocks/>
          </p:cNvSpPr>
          <p:nvPr/>
        </p:nvSpPr>
        <p:spPr>
          <a:xfrm>
            <a:off x="6293223" y="3544196"/>
            <a:ext cx="105450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for</a:t>
            </a:r>
          </a:p>
        </p:txBody>
      </p:sp>
      <p:sp>
        <p:nvSpPr>
          <p:cNvPr id="4" name="Title 1"/>
          <p:cNvSpPr txBox="1">
            <a:spLocks/>
          </p:cNvSpPr>
          <p:nvPr/>
        </p:nvSpPr>
        <p:spPr>
          <a:xfrm>
            <a:off x="1230871" y="2060246"/>
            <a:ext cx="522018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John came baptizing</a:t>
            </a:r>
          </a:p>
        </p:txBody>
      </p:sp>
      <p:sp>
        <p:nvSpPr>
          <p:cNvPr id="3074" name="Rectangle 2"/>
          <p:cNvSpPr>
            <a:spLocks noGrp="1" noChangeArrowheads="1"/>
          </p:cNvSpPr>
          <p:nvPr>
            <p:ph type="title"/>
          </p:nvPr>
        </p:nvSpPr>
        <p:spPr>
          <a:xfrm>
            <a:off x="457200" y="2057400"/>
            <a:ext cx="8229600" cy="2925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came baptizing in the wilderness and preaching a baptism of repentance for the remission of sins.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Mark 1:4 </a:t>
            </a:r>
          </a:p>
        </p:txBody>
      </p:sp>
      <p:sp>
        <p:nvSpPr>
          <p:cNvPr id="9" name="Rectangle 2">
            <a:extLst>
              <a:ext uri="{FF2B5EF4-FFF2-40B4-BE49-F238E27FC236}">
                <a16:creationId xmlns:a16="http://schemas.microsoft.com/office/drawing/2014/main" id="{59BD4E18-5029-4E1A-A13D-83B44FADAE1F}"/>
              </a:ext>
            </a:extLst>
          </p:cNvPr>
          <p:cNvSpPr txBox="1">
            <a:spLocks noChangeArrowheads="1"/>
          </p:cNvSpPr>
          <p:nvPr/>
        </p:nvSpPr>
        <p:spPr bwMode="auto">
          <a:xfrm>
            <a:off x="1130968" y="2150269"/>
            <a:ext cx="5422232" cy="726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John came baptizing</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p:cNvSpPr txBox="1">
            <a:spLocks noChangeArrowheads="1"/>
          </p:cNvSpPr>
          <p:nvPr/>
        </p:nvSpPr>
        <p:spPr bwMode="auto">
          <a:xfrm>
            <a:off x="3972151" y="2131581"/>
            <a:ext cx="162032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baptiz</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5918763" y="3472484"/>
            <a:ext cx="58162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457200" y="2057400"/>
            <a:ext cx="8229600" cy="292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9525" cmpd="sng">
                  <a:solidFill>
                    <a:srgbClr val="FFFFFF"/>
                  </a:solidFill>
                  <a:prstDash val="solid"/>
                  <a:miter lim="800000"/>
                </a:ln>
                <a:solidFill>
                  <a:srgbClr val="321E0A"/>
                </a:solidFill>
                <a:effectLst>
                  <a:glow rad="88900">
                    <a:schemeClr val="tx1"/>
                  </a:glow>
                  <a:outerShdw blurRad="50800" algn="tl" rotWithShape="0">
                    <a:srgbClr val="000000"/>
                  </a:outerShdw>
                </a:effectLst>
                <a:latin typeface="Calibri" panose="020F0502020204030204" pitchFamily="34" charset="0"/>
              </a:rPr>
              <a:t>John came baptizing in the wilderness and preaching a</a:t>
            </a:r>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FFFF00"/>
                </a:solidFill>
                <a:effectLst>
                  <a:glow rad="88900">
                    <a:schemeClr val="tx1"/>
                  </a:glow>
                  <a:outerShdw blurRad="50800" algn="tl" rotWithShape="0">
                    <a:srgbClr val="000000"/>
                  </a:outerShdw>
                </a:effectLst>
                <a:latin typeface="Calibri" panose="020F0502020204030204" pitchFamily="34" charset="0"/>
              </a:rPr>
              <a:t>baptism of repentance for the remission of sins</a:t>
            </a:r>
            <a:r>
              <a:rPr lang="en-US" altLang="en-US" b="1" kern="0" dirty="0">
                <a:ln w="9525" cmpd="sng">
                  <a:solidFill>
                    <a:srgbClr val="FFFFFF"/>
                  </a:solidFill>
                  <a:prstDash val="solid"/>
                  <a:miter lim="800000"/>
                </a:ln>
                <a:solidFill>
                  <a:schemeClr val="tx1"/>
                </a:solidFill>
                <a:effectLst>
                  <a:glow rad="88900">
                    <a:schemeClr val="tx1"/>
                  </a:glow>
                  <a:outerShdw blurRad="50800" algn="tl" rotWithShape="0">
                    <a:srgbClr val="000000"/>
                  </a:outerShdw>
                </a:effectLst>
                <a:latin typeface="Calibri" panose="020F0502020204030204" pitchFamily="34" charset="0"/>
              </a:rPr>
              <a:t>. </a:t>
            </a:r>
            <a:r>
              <a:rPr lang="en-US" altLang="en-US" sz="3200" b="1" i="1" kern="0" dirty="0">
                <a:ln w="9525" cmpd="sng">
                  <a:solidFill>
                    <a:srgbClr val="FFFFFF"/>
                  </a:solidFill>
                  <a:prstDash val="solid"/>
                  <a:miter lim="800000"/>
                </a:ln>
                <a:solidFill>
                  <a:schemeClr val="tx1"/>
                </a:solidFill>
                <a:effectLst>
                  <a:glow rad="88900">
                    <a:schemeClr val="tx1"/>
                  </a:glow>
                  <a:outerShdw blurRad="50800" algn="tl" rotWithShape="0">
                    <a:srgbClr val="000000"/>
                  </a:outerShdw>
                </a:effectLst>
                <a:latin typeface="Calibri" panose="020F0502020204030204" pitchFamily="34" charset="0"/>
              </a:rPr>
              <a:t>— Mark 1:4 </a:t>
            </a:r>
          </a:p>
        </p:txBody>
      </p:sp>
      <p:sp>
        <p:nvSpPr>
          <p:cNvPr id="10" name="Rectangle 6">
            <a:extLst>
              <a:ext uri="{FF2B5EF4-FFF2-40B4-BE49-F238E27FC236}">
                <a16:creationId xmlns:a16="http://schemas.microsoft.com/office/drawing/2014/main" id="{CCC15D2A-4951-49D7-BA66-F7625CFD2DDD}"/>
              </a:ext>
            </a:extLst>
          </p:cNvPr>
          <p:cNvSpPr>
            <a:spLocks noChangeArrowheads="1"/>
          </p:cNvSpPr>
          <p:nvPr/>
        </p:nvSpPr>
        <p:spPr bwMode="auto">
          <a:xfrm>
            <a:off x="1024788" y="4173727"/>
            <a:ext cx="3220121" cy="704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glow rad="127000">
                    <a:schemeClr val="tx1"/>
                  </a:glow>
                </a:effectLst>
                <a:uLnTx/>
                <a:uFillTx/>
                <a:latin typeface="Calibri" panose="020F0502020204030204" pitchFamily="34" charset="0"/>
                <a:ea typeface="+mn-ea"/>
                <a:cs typeface="Calibri" panose="020F0502020204030204" pitchFamily="34" charset="0"/>
              </a:rPr>
              <a:t>decrease</a:t>
            </a:r>
            <a:endParaRPr kumimoji="0" lang="en-US" sz="4400" b="1" i="1" u="none" strike="noStrike" kern="1200" cap="none" spc="0" normalizeH="0" baseline="0" noProof="0" dirty="0">
              <a:ln>
                <a:noFill/>
              </a:ln>
              <a:solidFill>
                <a:srgbClr val="FF0000"/>
              </a:solidFill>
              <a:effectLst>
                <a:glow rad="127000">
                  <a:schemeClr val="tx1"/>
                </a:glow>
              </a:effectLst>
              <a:uLnTx/>
              <a:uFillTx/>
              <a:latin typeface="Calibri" panose="020F0502020204030204" pitchFamily="34" charset="0"/>
              <a:ea typeface="+mn-ea"/>
              <a:cs typeface="Calibri" panose="020F0502020204030204" pitchFamily="34" charset="0"/>
            </a:endParaRPr>
          </a:p>
        </p:txBody>
      </p:sp>
      <p:sp>
        <p:nvSpPr>
          <p:cNvPr id="11" name="Rectangle 6">
            <a:extLst>
              <a:ext uri="{FF2B5EF4-FFF2-40B4-BE49-F238E27FC236}">
                <a16:creationId xmlns:a16="http://schemas.microsoft.com/office/drawing/2014/main" id="{7BF884DB-2FA2-4EA2-85D8-D199325DF629}"/>
              </a:ext>
            </a:extLst>
          </p:cNvPr>
          <p:cNvSpPr>
            <a:spLocks noChangeArrowheads="1"/>
          </p:cNvSpPr>
          <p:nvPr/>
        </p:nvSpPr>
        <p:spPr bwMode="auto">
          <a:xfrm>
            <a:off x="1024788" y="4173727"/>
            <a:ext cx="3220121" cy="704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glow rad="127000">
                    <a:schemeClr val="tx1"/>
                  </a:glow>
                </a:effectLst>
                <a:uLnTx/>
                <a:uFillTx/>
                <a:latin typeface="Calibri" panose="020F0502020204030204" pitchFamily="34" charset="0"/>
                <a:ea typeface="+mn-ea"/>
                <a:cs typeface="Calibri" panose="020F0502020204030204" pitchFamily="34" charset="0"/>
              </a:rPr>
              <a:t>cutback</a:t>
            </a:r>
            <a:endParaRPr kumimoji="0" lang="en-US" sz="4400" b="1" i="1" u="none" strike="noStrike" kern="1200" cap="none" spc="0" normalizeH="0" baseline="0" noProof="0" dirty="0">
              <a:ln>
                <a:noFill/>
              </a:ln>
              <a:solidFill>
                <a:srgbClr val="FF0000"/>
              </a:solidFill>
              <a:effectLst>
                <a:glow rad="127000">
                  <a:schemeClr val="tx1"/>
                </a:glow>
              </a:effectLst>
              <a:uLnTx/>
              <a:uFillTx/>
              <a:latin typeface="Calibri" panose="020F0502020204030204" pitchFamily="34" charset="0"/>
              <a:ea typeface="+mn-ea"/>
              <a:cs typeface="Calibri" panose="020F0502020204030204" pitchFamily="34" charset="0"/>
            </a:endParaRPr>
          </a:p>
        </p:txBody>
      </p:sp>
      <p:sp>
        <p:nvSpPr>
          <p:cNvPr id="12" name="Rectangle 6">
            <a:extLst>
              <a:ext uri="{FF2B5EF4-FFF2-40B4-BE49-F238E27FC236}">
                <a16:creationId xmlns:a16="http://schemas.microsoft.com/office/drawing/2014/main" id="{AD316C2B-4A16-4E42-BDD5-A0D2F272DDBD}"/>
              </a:ext>
            </a:extLst>
          </p:cNvPr>
          <p:cNvSpPr>
            <a:spLocks noChangeArrowheads="1"/>
          </p:cNvSpPr>
          <p:nvPr/>
        </p:nvSpPr>
        <p:spPr bwMode="auto">
          <a:xfrm>
            <a:off x="1024788" y="4173727"/>
            <a:ext cx="3220121" cy="704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glow rad="127000">
                    <a:schemeClr val="tx1"/>
                  </a:glow>
                </a:effectLst>
                <a:uLnTx/>
                <a:uFillTx/>
                <a:latin typeface="Calibri" panose="020F0502020204030204" pitchFamily="34" charset="0"/>
                <a:ea typeface="+mn-ea"/>
                <a:cs typeface="Calibri" panose="020F0502020204030204" pitchFamily="34" charset="0"/>
              </a:rPr>
              <a:t>reduction</a:t>
            </a:r>
            <a:endParaRPr kumimoji="0" lang="en-US" sz="4400" b="1" i="1" u="none" strike="noStrike" kern="1200" cap="none" spc="0" normalizeH="0" baseline="0" noProof="0" dirty="0">
              <a:ln>
                <a:noFill/>
              </a:ln>
              <a:solidFill>
                <a:srgbClr val="FF0000"/>
              </a:solidFill>
              <a:effectLst>
                <a:glow rad="127000">
                  <a:schemeClr val="tx1"/>
                </a:glow>
              </a:effectLst>
              <a:uLnTx/>
              <a:uFillTx/>
              <a:latin typeface="Calibri" panose="020F0502020204030204" pitchFamily="34" charset="0"/>
              <a:ea typeface="+mn-ea"/>
              <a:cs typeface="Calibri" panose="020F0502020204030204" pitchFamily="34" charset="0"/>
            </a:endParaRPr>
          </a:p>
        </p:txBody>
      </p:sp>
      <p:sp>
        <p:nvSpPr>
          <p:cNvPr id="13" name="Rectangle 6">
            <a:extLst>
              <a:ext uri="{FF2B5EF4-FFF2-40B4-BE49-F238E27FC236}">
                <a16:creationId xmlns:a16="http://schemas.microsoft.com/office/drawing/2014/main" id="{2306A897-B27C-4774-9152-34224FFD4906}"/>
              </a:ext>
            </a:extLst>
          </p:cNvPr>
          <p:cNvSpPr>
            <a:spLocks noChangeArrowheads="1"/>
          </p:cNvSpPr>
          <p:nvPr/>
        </p:nvSpPr>
        <p:spPr bwMode="auto">
          <a:xfrm>
            <a:off x="1024788" y="4173727"/>
            <a:ext cx="3220121" cy="704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glow rad="127000">
                    <a:schemeClr val="tx1"/>
                  </a:glow>
                </a:effectLst>
                <a:uLnTx/>
                <a:uFillTx/>
                <a:latin typeface="Calibri" panose="020F0502020204030204" pitchFamily="34" charset="0"/>
                <a:ea typeface="+mn-ea"/>
                <a:cs typeface="Calibri" panose="020F0502020204030204" pitchFamily="34" charset="0"/>
              </a:rPr>
              <a:t>lessening</a:t>
            </a:r>
            <a:endParaRPr kumimoji="0" lang="en-US" sz="4400" b="1" i="1" u="none" strike="noStrike" kern="1200" cap="none" spc="0" normalizeH="0" baseline="0" noProof="0" dirty="0">
              <a:ln>
                <a:noFill/>
              </a:ln>
              <a:solidFill>
                <a:srgbClr val="FF0000"/>
              </a:solidFill>
              <a:effectLst>
                <a:glow rad="127000">
                  <a:schemeClr val="tx1"/>
                </a:glow>
              </a:effectLst>
              <a:uLnTx/>
              <a:uFillTx/>
              <a:latin typeface="Calibri" panose="020F0502020204030204" pitchFamily="34" charset="0"/>
              <a:ea typeface="+mn-ea"/>
              <a:cs typeface="Calibri" panose="020F0502020204030204" pitchFamily="34" charset="0"/>
            </a:endParaRPr>
          </a:p>
        </p:txBody>
      </p:sp>
      <p:sp>
        <p:nvSpPr>
          <p:cNvPr id="6" name="Rectangle 2" hidden="1"/>
          <p:cNvSpPr txBox="1">
            <a:spLocks noChangeArrowheads="1"/>
          </p:cNvSpPr>
          <p:nvPr/>
        </p:nvSpPr>
        <p:spPr bwMode="auto">
          <a:xfrm>
            <a:off x="4500752" y="3250491"/>
            <a:ext cx="243344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baptized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2888524F-6ECB-467C-8126-EB28B9AE74FF}"/>
              </a:ext>
            </a:extLst>
          </p:cNvPr>
          <p:cNvSpPr txBox="1">
            <a:spLocks noChangeArrowheads="1"/>
          </p:cNvSpPr>
          <p:nvPr/>
        </p:nvSpPr>
        <p:spPr bwMode="auto">
          <a:xfrm>
            <a:off x="6332816" y="3477166"/>
            <a:ext cx="96968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for</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9623249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xit" presetSubtype="0" fill="hold" grpId="2" nodeType="withEffect">
                                  <p:stCondLst>
                                    <p:cond delay="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par>
                                <p:cTn id="37" presetID="18" presetClass="emph" presetSubtype="0" fill="hold" grpId="1" nodeType="withEffect">
                                  <p:stCondLst>
                                    <p:cond delay="0"/>
                                  </p:stCondLst>
                                  <p:childTnLst>
                                    <p:set>
                                      <p:cBhvr override="childStyle">
                                        <p:cTn id="38" dur="500" fill="hold"/>
                                        <p:tgtEl>
                                          <p:spTgt spid="14"/>
                                        </p:tgtEl>
                                        <p:attrNameLst>
                                          <p:attrName>style.textDecorationUnderline</p:attrName>
                                        </p:attrNameLst>
                                      </p:cBhvr>
                                      <p:to>
                                        <p:strVal val="true"/>
                                      </p:to>
                                    </p:set>
                                  </p:childTnLst>
                                </p:cTn>
                              </p:par>
                              <p:par>
                                <p:cTn id="39" presetID="22" presetClass="entr" presetSubtype="8"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23" presetClass="entr" presetSubtype="16" fill="hold" grpId="0" nodeType="clickEffect">
                                  <p:stCondLst>
                                    <p:cond delay="25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3" presetClass="entr" presetSubtype="16" fill="hold" grpId="0" nodeType="clickEffect">
                                  <p:stCondLst>
                                    <p:cond delay="250"/>
                                  </p:stCondLst>
                                  <p:childTnLst>
                                    <p:set>
                                      <p:cBhvr>
                                        <p:cTn id="51" dur="1" fill="hold">
                                          <p:stCondLst>
                                            <p:cond delay="0"/>
                                          </p:stCondLst>
                                        </p:cTn>
                                        <p:tgtEl>
                                          <p:spTgt spid="11"/>
                                        </p:tgtEl>
                                        <p:attrNameLst>
                                          <p:attrName>style.visibility</p:attrName>
                                        </p:attrNameLst>
                                      </p:cBhvr>
                                      <p:to>
                                        <p:strVal val="visible"/>
                                      </p:to>
                                    </p:set>
                                    <p:anim calcmode="lin" valueType="num">
                                      <p:cBhvr>
                                        <p:cTn id="52" dur="500" fill="hold"/>
                                        <p:tgtEl>
                                          <p:spTgt spid="11"/>
                                        </p:tgtEl>
                                        <p:attrNameLst>
                                          <p:attrName>ppt_w</p:attrName>
                                        </p:attrNameLst>
                                      </p:cBhvr>
                                      <p:tavLst>
                                        <p:tav tm="0">
                                          <p:val>
                                            <p:fltVal val="0"/>
                                          </p:val>
                                        </p:tav>
                                        <p:tav tm="100000">
                                          <p:val>
                                            <p:strVal val="#ppt_w"/>
                                          </p:val>
                                        </p:tav>
                                      </p:tavLst>
                                    </p:anim>
                                    <p:anim calcmode="lin" valueType="num">
                                      <p:cBhvr>
                                        <p:cTn id="53" dur="500" fill="hold"/>
                                        <p:tgtEl>
                                          <p:spTgt spid="11"/>
                                        </p:tgtEl>
                                        <p:attrNameLst>
                                          <p:attrName>ppt_h</p:attrName>
                                        </p:attrNameLst>
                                      </p:cBhvr>
                                      <p:tavLst>
                                        <p:tav tm="0">
                                          <p:val>
                                            <p:fltVal val="0"/>
                                          </p:val>
                                        </p:tav>
                                        <p:tav tm="100000">
                                          <p:val>
                                            <p:strVal val="#ppt_h"/>
                                          </p:val>
                                        </p:tav>
                                      </p:tavLst>
                                    </p:anim>
                                  </p:childTnLst>
                                </p:cTn>
                              </p:par>
                              <p:par>
                                <p:cTn id="54" presetID="23" presetClass="exit" presetSubtype="32" fill="hold" grpId="1" nodeType="withEffect">
                                  <p:stCondLst>
                                    <p:cond delay="0"/>
                                  </p:stCondLst>
                                  <p:childTnLst>
                                    <p:anim calcmode="lin" valueType="num">
                                      <p:cBhvr>
                                        <p:cTn id="55" dur="500"/>
                                        <p:tgtEl>
                                          <p:spTgt spid="10"/>
                                        </p:tgtEl>
                                        <p:attrNameLst>
                                          <p:attrName>ppt_w</p:attrName>
                                        </p:attrNameLst>
                                      </p:cBhvr>
                                      <p:tavLst>
                                        <p:tav tm="0">
                                          <p:val>
                                            <p:strVal val="ppt_w"/>
                                          </p:val>
                                        </p:tav>
                                        <p:tav tm="100000">
                                          <p:val>
                                            <p:fltVal val="0"/>
                                          </p:val>
                                        </p:tav>
                                      </p:tavLst>
                                    </p:anim>
                                    <p:anim calcmode="lin" valueType="num">
                                      <p:cBhvr>
                                        <p:cTn id="56" dur="500"/>
                                        <p:tgtEl>
                                          <p:spTgt spid="10"/>
                                        </p:tgtEl>
                                        <p:attrNameLst>
                                          <p:attrName>ppt_h</p:attrName>
                                        </p:attrNameLst>
                                      </p:cBhvr>
                                      <p:tavLst>
                                        <p:tav tm="0">
                                          <p:val>
                                            <p:strVal val="ppt_h"/>
                                          </p:val>
                                        </p:tav>
                                        <p:tav tm="100000">
                                          <p:val>
                                            <p:fltVal val="0"/>
                                          </p:val>
                                        </p:tav>
                                      </p:tavLst>
                                    </p:anim>
                                    <p:set>
                                      <p:cBhvr>
                                        <p:cTn id="57" dur="1" fill="hold">
                                          <p:stCondLst>
                                            <p:cond delay="499"/>
                                          </p:stCondLst>
                                        </p:cTn>
                                        <p:tgtEl>
                                          <p:spTgt spid="1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3" presetClass="entr" presetSubtype="16" fill="hold" grpId="0" nodeType="clickEffect">
                                  <p:stCondLst>
                                    <p:cond delay="250"/>
                                  </p:stCondLst>
                                  <p:childTnLst>
                                    <p:set>
                                      <p:cBhvr>
                                        <p:cTn id="61" dur="1" fill="hold">
                                          <p:stCondLst>
                                            <p:cond delay="0"/>
                                          </p:stCondLst>
                                        </p:cTn>
                                        <p:tgtEl>
                                          <p:spTgt spid="12"/>
                                        </p:tgtEl>
                                        <p:attrNameLst>
                                          <p:attrName>style.visibility</p:attrName>
                                        </p:attrNameLst>
                                      </p:cBhvr>
                                      <p:to>
                                        <p:strVal val="visible"/>
                                      </p:to>
                                    </p:set>
                                    <p:anim calcmode="lin" valueType="num">
                                      <p:cBhvr>
                                        <p:cTn id="62" dur="500" fill="hold"/>
                                        <p:tgtEl>
                                          <p:spTgt spid="12"/>
                                        </p:tgtEl>
                                        <p:attrNameLst>
                                          <p:attrName>ppt_w</p:attrName>
                                        </p:attrNameLst>
                                      </p:cBhvr>
                                      <p:tavLst>
                                        <p:tav tm="0">
                                          <p:val>
                                            <p:fltVal val="0"/>
                                          </p:val>
                                        </p:tav>
                                        <p:tav tm="100000">
                                          <p:val>
                                            <p:strVal val="#ppt_w"/>
                                          </p:val>
                                        </p:tav>
                                      </p:tavLst>
                                    </p:anim>
                                    <p:anim calcmode="lin" valueType="num">
                                      <p:cBhvr>
                                        <p:cTn id="63" dur="500" fill="hold"/>
                                        <p:tgtEl>
                                          <p:spTgt spid="12"/>
                                        </p:tgtEl>
                                        <p:attrNameLst>
                                          <p:attrName>ppt_h</p:attrName>
                                        </p:attrNameLst>
                                      </p:cBhvr>
                                      <p:tavLst>
                                        <p:tav tm="0">
                                          <p:val>
                                            <p:fltVal val="0"/>
                                          </p:val>
                                        </p:tav>
                                        <p:tav tm="100000">
                                          <p:val>
                                            <p:strVal val="#ppt_h"/>
                                          </p:val>
                                        </p:tav>
                                      </p:tavLst>
                                    </p:anim>
                                  </p:childTnLst>
                                </p:cTn>
                              </p:par>
                              <p:par>
                                <p:cTn id="64" presetID="23" presetClass="exit" presetSubtype="32" fill="hold" grpId="1" nodeType="withEffect">
                                  <p:stCondLst>
                                    <p:cond delay="0"/>
                                  </p:stCondLst>
                                  <p:childTnLst>
                                    <p:anim calcmode="lin" valueType="num">
                                      <p:cBhvr>
                                        <p:cTn id="65" dur="500"/>
                                        <p:tgtEl>
                                          <p:spTgt spid="11"/>
                                        </p:tgtEl>
                                        <p:attrNameLst>
                                          <p:attrName>ppt_w</p:attrName>
                                        </p:attrNameLst>
                                      </p:cBhvr>
                                      <p:tavLst>
                                        <p:tav tm="0">
                                          <p:val>
                                            <p:strVal val="ppt_w"/>
                                          </p:val>
                                        </p:tav>
                                        <p:tav tm="100000">
                                          <p:val>
                                            <p:fltVal val="0"/>
                                          </p:val>
                                        </p:tav>
                                      </p:tavLst>
                                    </p:anim>
                                    <p:anim calcmode="lin" valueType="num">
                                      <p:cBhvr>
                                        <p:cTn id="66" dur="500"/>
                                        <p:tgtEl>
                                          <p:spTgt spid="11"/>
                                        </p:tgtEl>
                                        <p:attrNameLst>
                                          <p:attrName>ppt_h</p:attrName>
                                        </p:attrNameLst>
                                      </p:cBhvr>
                                      <p:tavLst>
                                        <p:tav tm="0">
                                          <p:val>
                                            <p:strVal val="ppt_h"/>
                                          </p:val>
                                        </p:tav>
                                        <p:tav tm="100000">
                                          <p:val>
                                            <p:fltVal val="0"/>
                                          </p:val>
                                        </p:tav>
                                      </p:tavLst>
                                    </p:anim>
                                    <p:set>
                                      <p:cBhvr>
                                        <p:cTn id="67" dur="1" fill="hold">
                                          <p:stCondLst>
                                            <p:cond delay="499"/>
                                          </p:stCondLst>
                                        </p:cTn>
                                        <p:tgtEl>
                                          <p:spTgt spid="11"/>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3" presetClass="entr" presetSubtype="16" fill="hold" grpId="0" nodeType="clickEffect">
                                  <p:stCondLst>
                                    <p:cond delay="250"/>
                                  </p:stCondLst>
                                  <p:childTnLst>
                                    <p:set>
                                      <p:cBhvr>
                                        <p:cTn id="71" dur="1" fill="hold">
                                          <p:stCondLst>
                                            <p:cond delay="0"/>
                                          </p:stCondLst>
                                        </p:cTn>
                                        <p:tgtEl>
                                          <p:spTgt spid="13"/>
                                        </p:tgtEl>
                                        <p:attrNameLst>
                                          <p:attrName>style.visibility</p:attrName>
                                        </p:attrNameLst>
                                      </p:cBhvr>
                                      <p:to>
                                        <p:strVal val="visible"/>
                                      </p:to>
                                    </p:set>
                                    <p:anim calcmode="lin" valueType="num">
                                      <p:cBhvr>
                                        <p:cTn id="72" dur="500" fill="hold"/>
                                        <p:tgtEl>
                                          <p:spTgt spid="13"/>
                                        </p:tgtEl>
                                        <p:attrNameLst>
                                          <p:attrName>ppt_w</p:attrName>
                                        </p:attrNameLst>
                                      </p:cBhvr>
                                      <p:tavLst>
                                        <p:tav tm="0">
                                          <p:val>
                                            <p:fltVal val="0"/>
                                          </p:val>
                                        </p:tav>
                                        <p:tav tm="100000">
                                          <p:val>
                                            <p:strVal val="#ppt_w"/>
                                          </p:val>
                                        </p:tav>
                                      </p:tavLst>
                                    </p:anim>
                                    <p:anim calcmode="lin" valueType="num">
                                      <p:cBhvr>
                                        <p:cTn id="73" dur="500" fill="hold"/>
                                        <p:tgtEl>
                                          <p:spTgt spid="13"/>
                                        </p:tgtEl>
                                        <p:attrNameLst>
                                          <p:attrName>ppt_h</p:attrName>
                                        </p:attrNameLst>
                                      </p:cBhvr>
                                      <p:tavLst>
                                        <p:tav tm="0">
                                          <p:val>
                                            <p:fltVal val="0"/>
                                          </p:val>
                                        </p:tav>
                                        <p:tav tm="100000">
                                          <p:val>
                                            <p:strVal val="#ppt_h"/>
                                          </p:val>
                                        </p:tav>
                                      </p:tavLst>
                                    </p:anim>
                                  </p:childTnLst>
                                </p:cTn>
                              </p:par>
                              <p:par>
                                <p:cTn id="74" presetID="23" presetClass="exit" presetSubtype="32" fill="hold" grpId="1" nodeType="withEffect">
                                  <p:stCondLst>
                                    <p:cond delay="0"/>
                                  </p:stCondLst>
                                  <p:childTnLst>
                                    <p:anim calcmode="lin" valueType="num">
                                      <p:cBhvr>
                                        <p:cTn id="75" dur="500"/>
                                        <p:tgtEl>
                                          <p:spTgt spid="12"/>
                                        </p:tgtEl>
                                        <p:attrNameLst>
                                          <p:attrName>ppt_w</p:attrName>
                                        </p:attrNameLst>
                                      </p:cBhvr>
                                      <p:tavLst>
                                        <p:tav tm="0">
                                          <p:val>
                                            <p:strVal val="ppt_w"/>
                                          </p:val>
                                        </p:tav>
                                        <p:tav tm="100000">
                                          <p:val>
                                            <p:fltVal val="0"/>
                                          </p:val>
                                        </p:tav>
                                      </p:tavLst>
                                    </p:anim>
                                    <p:anim calcmode="lin" valueType="num">
                                      <p:cBhvr>
                                        <p:cTn id="76" dur="500"/>
                                        <p:tgtEl>
                                          <p:spTgt spid="12"/>
                                        </p:tgtEl>
                                        <p:attrNameLst>
                                          <p:attrName>ppt_h</p:attrName>
                                        </p:attrNameLst>
                                      </p:cBhvr>
                                      <p:tavLst>
                                        <p:tav tm="0">
                                          <p:val>
                                            <p:strVal val="ppt_h"/>
                                          </p:val>
                                        </p:tav>
                                        <p:tav tm="100000">
                                          <p:val>
                                            <p:fltVal val="0"/>
                                          </p:val>
                                        </p:tav>
                                      </p:tavLst>
                                    </p:anim>
                                    <p:set>
                                      <p:cBhvr>
                                        <p:cTn id="77" dur="1" fill="hold">
                                          <p:stCondLst>
                                            <p:cond delay="499"/>
                                          </p:stCondLst>
                                        </p:cTn>
                                        <p:tgtEl>
                                          <p:spTgt spid="12"/>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750"/>
                                        <p:tgtEl>
                                          <p:spTgt spid="5"/>
                                        </p:tgtEl>
                                      </p:cBhvr>
                                    </p:animEffect>
                                    <p:set>
                                      <p:cBhvr>
                                        <p:cTn id="82" dur="1" fill="hold">
                                          <p:stCondLst>
                                            <p:cond delay="749"/>
                                          </p:stCondLst>
                                        </p:cTn>
                                        <p:tgtEl>
                                          <p:spTgt spid="5"/>
                                        </p:tgtEl>
                                        <p:attrNameLst>
                                          <p:attrName>style.visibility</p:attrName>
                                        </p:attrNameLst>
                                      </p:cBhvr>
                                      <p:to>
                                        <p:strVal val="hidden"/>
                                      </p:to>
                                    </p:set>
                                  </p:childTnLst>
                                </p:cTn>
                              </p:par>
                              <p:par>
                                <p:cTn id="83" presetID="10" presetClass="entr" presetSubtype="0" fill="hold" grpId="1" nodeType="withEffect">
                                  <p:stCondLst>
                                    <p:cond delay="250"/>
                                  </p:stCondLst>
                                  <p:childTnLst>
                                    <p:set>
                                      <p:cBhvr>
                                        <p:cTn id="84" dur="1" fill="hold">
                                          <p:stCondLst>
                                            <p:cond delay="0"/>
                                          </p:stCondLst>
                                        </p:cTn>
                                        <p:tgtEl>
                                          <p:spTgt spid="7"/>
                                        </p:tgtEl>
                                        <p:attrNameLst>
                                          <p:attrName>style.visibility</p:attrName>
                                        </p:attrNameLst>
                                      </p:cBhvr>
                                      <p:to>
                                        <p:strVal val="visible"/>
                                      </p:to>
                                    </p:set>
                                    <p:animEffect transition="in" filter="fade">
                                      <p:cBhvr>
                                        <p:cTn id="85" dur="250"/>
                                        <p:tgtEl>
                                          <p:spTgt spid="7"/>
                                        </p:tgtEl>
                                      </p:cBhvr>
                                    </p:animEffect>
                                  </p:childTnLst>
                                </p:cTn>
                              </p:par>
                              <p:par>
                                <p:cTn id="86" presetID="10" presetClass="entr" presetSubtype="0" fill="hold" grpId="1" nodeType="withEffect">
                                  <p:stCondLst>
                                    <p:cond delay="250"/>
                                  </p:stCondLst>
                                  <p:childTnLst>
                                    <p:set>
                                      <p:cBhvr>
                                        <p:cTn id="87" dur="1" fill="hold">
                                          <p:stCondLst>
                                            <p:cond delay="0"/>
                                          </p:stCondLst>
                                        </p:cTn>
                                        <p:tgtEl>
                                          <p:spTgt spid="8"/>
                                        </p:tgtEl>
                                        <p:attrNameLst>
                                          <p:attrName>style.visibility</p:attrName>
                                        </p:attrNameLst>
                                      </p:cBhvr>
                                      <p:to>
                                        <p:strVal val="visible"/>
                                      </p:to>
                                    </p:set>
                                    <p:animEffect transition="in" filter="fade">
                                      <p:cBhvr>
                                        <p:cTn id="88" dur="250"/>
                                        <p:tgtEl>
                                          <p:spTgt spid="8"/>
                                        </p:tgtEl>
                                      </p:cBhvr>
                                    </p:animEffect>
                                  </p:childTnLst>
                                </p:cTn>
                              </p:par>
                              <p:par>
                                <p:cTn id="89" presetID="0" presetClass="path" presetSubtype="0" accel="45000" fill="hold" grpId="0" nodeType="withEffect">
                                  <p:stCondLst>
                                    <p:cond delay="250"/>
                                  </p:stCondLst>
                                  <p:childTnLst>
                                    <p:animMotion origin="layout" path="M 3.33333E-6 4.81481E-6 L 0.07083 0.16319 " pathEditMode="relative" rAng="0" ptsTypes="AA">
                                      <p:cBhvr>
                                        <p:cTn id="90" dur="1500" fill="hold"/>
                                        <p:tgtEl>
                                          <p:spTgt spid="7"/>
                                        </p:tgtEl>
                                        <p:attrNameLst>
                                          <p:attrName>ppt_x</p:attrName>
                                          <p:attrName>ppt_y</p:attrName>
                                        </p:attrNameLst>
                                      </p:cBhvr>
                                      <p:rCtr x="3542" y="8148"/>
                                    </p:animMotion>
                                  </p:childTnLst>
                                </p:cTn>
                              </p:par>
                              <p:par>
                                <p:cTn id="91" presetID="0" presetClass="path" presetSubtype="0" accel="50000" decel="50000" fill="hold" grpId="0" nodeType="withEffect">
                                  <p:stCondLst>
                                    <p:cond delay="250"/>
                                  </p:stCondLst>
                                  <p:childTnLst>
                                    <p:animMotion origin="layout" path="M -3.05556E-6 4.44444E-6 L 0.00834 -0.03218 " pathEditMode="relative" rAng="0" ptsTypes="AA">
                                      <p:cBhvr>
                                        <p:cTn id="92" dur="1500" fill="hold"/>
                                        <p:tgtEl>
                                          <p:spTgt spid="8"/>
                                        </p:tgtEl>
                                        <p:attrNameLst>
                                          <p:attrName>ppt_x</p:attrName>
                                          <p:attrName>ppt_y</p:attrName>
                                        </p:attrNameLst>
                                      </p:cBhvr>
                                      <p:rCtr x="417" y="-1620"/>
                                    </p:animMotion>
                                  </p:childTnLst>
                                </p:cTn>
                              </p:par>
                              <p:par>
                                <p:cTn id="93" presetID="10" presetClass="exit" presetSubtype="0" fill="hold" grpId="1" nodeType="withEffect">
                                  <p:stCondLst>
                                    <p:cond delay="250"/>
                                  </p:stCondLst>
                                  <p:childTnLst>
                                    <p:animEffect transition="out" filter="fade">
                                      <p:cBhvr>
                                        <p:cTn id="94" dur="1250"/>
                                        <p:tgtEl>
                                          <p:spTgt spid="3074"/>
                                        </p:tgtEl>
                                      </p:cBhvr>
                                    </p:animEffect>
                                    <p:set>
                                      <p:cBhvr>
                                        <p:cTn id="95" dur="1" fill="hold">
                                          <p:stCondLst>
                                            <p:cond delay="1249"/>
                                          </p:stCondLst>
                                        </p:cTn>
                                        <p:tgtEl>
                                          <p:spTgt spid="3074"/>
                                        </p:tgtEl>
                                        <p:attrNameLst>
                                          <p:attrName>style.visibility</p:attrName>
                                        </p:attrNameLst>
                                      </p:cBhvr>
                                      <p:to>
                                        <p:strVal val="hidden"/>
                                      </p:to>
                                    </p:set>
                                  </p:childTnLst>
                                </p:cTn>
                              </p:par>
                              <p:par>
                                <p:cTn id="96" presetID="23" presetClass="exit" presetSubtype="32" fill="hold" grpId="1" nodeType="withEffect">
                                  <p:stCondLst>
                                    <p:cond delay="0"/>
                                  </p:stCondLst>
                                  <p:childTnLst>
                                    <p:anim calcmode="lin" valueType="num">
                                      <p:cBhvr>
                                        <p:cTn id="97" dur="500"/>
                                        <p:tgtEl>
                                          <p:spTgt spid="13"/>
                                        </p:tgtEl>
                                        <p:attrNameLst>
                                          <p:attrName>ppt_w</p:attrName>
                                        </p:attrNameLst>
                                      </p:cBhvr>
                                      <p:tavLst>
                                        <p:tav tm="0">
                                          <p:val>
                                            <p:strVal val="ppt_w"/>
                                          </p:val>
                                        </p:tav>
                                        <p:tav tm="100000">
                                          <p:val>
                                            <p:fltVal val="0"/>
                                          </p:val>
                                        </p:tav>
                                      </p:tavLst>
                                    </p:anim>
                                    <p:anim calcmode="lin" valueType="num">
                                      <p:cBhvr>
                                        <p:cTn id="98" dur="500"/>
                                        <p:tgtEl>
                                          <p:spTgt spid="13"/>
                                        </p:tgtEl>
                                        <p:attrNameLst>
                                          <p:attrName>ppt_h</p:attrName>
                                        </p:attrNameLst>
                                      </p:cBhvr>
                                      <p:tavLst>
                                        <p:tav tm="0">
                                          <p:val>
                                            <p:strVal val="ppt_h"/>
                                          </p:val>
                                        </p:tav>
                                        <p:tav tm="100000">
                                          <p:val>
                                            <p:fltVal val="0"/>
                                          </p:val>
                                        </p:tav>
                                      </p:tavLst>
                                    </p:anim>
                                    <p:set>
                                      <p:cBhvr>
                                        <p:cTn id="99" dur="1" fill="hold">
                                          <p:stCondLst>
                                            <p:cond delay="499"/>
                                          </p:stCondLst>
                                        </p:cTn>
                                        <p:tgtEl>
                                          <p:spTgt spid="13"/>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15"/>
                                        </p:tgtEl>
                                      </p:cBhvr>
                                    </p:animEffect>
                                    <p:set>
                                      <p:cBhvr>
                                        <p:cTn id="102" dur="1" fill="hold">
                                          <p:stCondLst>
                                            <p:cond delay="499"/>
                                          </p:stCondLst>
                                        </p:cTn>
                                        <p:tgtEl>
                                          <p:spTgt spid="15"/>
                                        </p:tgtEl>
                                        <p:attrNameLst>
                                          <p:attrName>style.visibility</p:attrName>
                                        </p:attrNameLst>
                                      </p:cBhvr>
                                      <p:to>
                                        <p:strVal val="hidden"/>
                                      </p:to>
                                    </p:set>
                                  </p:childTnLst>
                                </p:cTn>
                              </p:par>
                              <p:par>
                                <p:cTn id="103" presetID="10" presetClass="exit" presetSubtype="0" fill="hold" grpId="2" nodeType="withEffect">
                                  <p:stCondLst>
                                    <p:cond delay="0"/>
                                  </p:stCondLst>
                                  <p:childTnLst>
                                    <p:animEffect transition="out" filter="fade">
                                      <p:cBhvr>
                                        <p:cTn id="104" dur="500"/>
                                        <p:tgtEl>
                                          <p:spTgt spid="14"/>
                                        </p:tgtEl>
                                      </p:cBhvr>
                                    </p:animEffect>
                                    <p:set>
                                      <p:cBhvr>
                                        <p:cTn id="105"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4" grpId="2"/>
      <p:bldP spid="4" grpId="0"/>
      <p:bldP spid="4" grpId="1"/>
      <p:bldP spid="4" grpId="2"/>
      <p:bldP spid="3074" grpId="0"/>
      <p:bldP spid="3074" grpId="1"/>
      <p:bldP spid="9" grpId="0"/>
      <p:bldP spid="9" grpId="1"/>
      <p:bldP spid="7" grpId="0"/>
      <p:bldP spid="7" grpId="1"/>
      <p:bldP spid="8" grpId="0"/>
      <p:bldP spid="8" grpId="1"/>
      <p:bldP spid="5" grpId="0"/>
      <p:bldP spid="5" grpId="1"/>
      <p:bldP spid="10" grpId="0"/>
      <p:bldP spid="10" grpId="1"/>
      <p:bldP spid="11" grpId="0"/>
      <p:bldP spid="11" grpId="1"/>
      <p:bldP spid="12" grpId="0"/>
      <p:bldP spid="12" grpId="1"/>
      <p:bldP spid="13" grpId="0"/>
      <p:bldP spid="13" grpId="1"/>
      <p:bldP spid="15" grpId="0"/>
      <p:bldP spid="15"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 y="0"/>
            <a:ext cx="9156192" cy="6858000"/>
          </a:xfrm>
          <a:prstGeom prst="rect">
            <a:avLst/>
          </a:prstGeom>
        </p:spPr>
      </p:pic>
      <p:sp>
        <p:nvSpPr>
          <p:cNvPr id="4" name="Title 1"/>
          <p:cNvSpPr txBox="1">
            <a:spLocks/>
          </p:cNvSpPr>
          <p:nvPr/>
        </p:nvSpPr>
        <p:spPr>
          <a:xfrm>
            <a:off x="1556385" y="2409349"/>
            <a:ext cx="539115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6" name="Rectangle 2"/>
          <p:cNvSpPr txBox="1">
            <a:spLocks noChangeArrowheads="1"/>
          </p:cNvSpPr>
          <p:nvPr/>
        </p:nvSpPr>
        <p:spPr bwMode="auto">
          <a:xfrm>
            <a:off x="5647917" y="2467409"/>
            <a:ext cx="108786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die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74" name="!!Morph"/>
          <p:cNvSpPr>
            <a:spLocks noGrp="1" noChangeArrowheads="1"/>
          </p:cNvSpPr>
          <p:nvPr>
            <p:ph type="title"/>
          </p:nvPr>
        </p:nvSpPr>
        <p:spPr>
          <a:xfrm>
            <a:off x="434050" y="1733049"/>
            <a:ext cx="8229600" cy="351028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Otherwise, what will they do who are baptized for the dead, if the dead do not rise at all? Why then are they baptized for the dead?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15:29</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9" name="Rectangle 2">
            <a:extLst>
              <a:ext uri="{FF2B5EF4-FFF2-40B4-BE49-F238E27FC236}">
                <a16:creationId xmlns:a16="http://schemas.microsoft.com/office/drawing/2014/main" id="{E1508288-B81B-48AB-85FC-1846108885D8}"/>
              </a:ext>
            </a:extLst>
          </p:cNvPr>
          <p:cNvSpPr txBox="1">
            <a:spLocks noChangeArrowheads="1"/>
          </p:cNvSpPr>
          <p:nvPr/>
        </p:nvSpPr>
        <p:spPr bwMode="auto">
          <a:xfrm>
            <a:off x="5268084" y="2440898"/>
            <a:ext cx="1792283" cy="816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8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dead</a:t>
            </a:r>
            <a:endParaRPr lang="en-US" altLang="en-US" sz="438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54BD018C-591A-435D-AA9F-4F82C552BB3E}"/>
              </a:ext>
            </a:extLst>
          </p:cNvPr>
          <p:cNvSpPr txBox="1">
            <a:spLocks noChangeArrowheads="1"/>
          </p:cNvSpPr>
          <p:nvPr/>
        </p:nvSpPr>
        <p:spPr bwMode="auto">
          <a:xfrm>
            <a:off x="1417982" y="2457451"/>
            <a:ext cx="5656711"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baptized for the dead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9016237C-3115-4A30-BA81-4BA0A3646821}"/>
              </a:ext>
            </a:extLst>
          </p:cNvPr>
          <p:cNvSpPr txBox="1">
            <a:spLocks noChangeArrowheads="1"/>
          </p:cNvSpPr>
          <p:nvPr/>
        </p:nvSpPr>
        <p:spPr bwMode="auto">
          <a:xfrm>
            <a:off x="440871" y="3118756"/>
            <a:ext cx="4283529" cy="798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dead do not rise</a:t>
            </a:r>
            <a:endParaRPr kumimoji="0" lang="en-US" altLang="en-US" sz="4400" b="1" i="1"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 name="Arrow: Right 2">
            <a:extLst>
              <a:ext uri="{FF2B5EF4-FFF2-40B4-BE49-F238E27FC236}">
                <a16:creationId xmlns:a16="http://schemas.microsoft.com/office/drawing/2014/main" id="{35B4C904-D13E-4056-944E-A233AD5EAEFB}"/>
              </a:ext>
            </a:extLst>
          </p:cNvPr>
          <p:cNvSpPr/>
          <p:nvPr/>
        </p:nvSpPr>
        <p:spPr>
          <a:xfrm>
            <a:off x="99604" y="3293473"/>
            <a:ext cx="506186" cy="538843"/>
          </a:xfrm>
          <a:prstGeom prst="rightArrow">
            <a:avLst/>
          </a:prstGeom>
          <a:solidFill>
            <a:schemeClr val="tx1"/>
          </a:solidFill>
          <a:ln>
            <a:solidFill>
              <a:schemeClr val="bg1"/>
            </a:solidFill>
          </a:ln>
          <a:scene3d>
            <a:camera prst="orthographicFront"/>
            <a:lightRig rig="threePt" dir="t"/>
          </a:scene3d>
          <a:sp3d>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6724D4F0-E682-446C-908A-0ED196C56A9D}"/>
              </a:ext>
            </a:extLst>
          </p:cNvPr>
          <p:cNvSpPr/>
          <p:nvPr/>
        </p:nvSpPr>
        <p:spPr>
          <a:xfrm rot="10800000">
            <a:off x="4562745" y="3293473"/>
            <a:ext cx="506186" cy="538843"/>
          </a:xfrm>
          <a:prstGeom prst="rightArrow">
            <a:avLst/>
          </a:prstGeom>
          <a:solidFill>
            <a:schemeClr val="tx1"/>
          </a:solidFill>
          <a:ln>
            <a:solidFill>
              <a:schemeClr val="bg1"/>
            </a:solidFill>
          </a:ln>
          <a:scene3d>
            <a:camera prst="orthographicFront"/>
            <a:lightRig rig="threePt" dir="t"/>
          </a:scene3d>
          <a:sp3d>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a:spLocks noChangeArrowheads="1"/>
          </p:cNvSpPr>
          <p:nvPr/>
        </p:nvSpPr>
        <p:spPr bwMode="auto">
          <a:xfrm>
            <a:off x="3509010" y="2293620"/>
            <a:ext cx="129921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dirty="0">
                <a:ln w="11430">
                  <a:noFill/>
                </a:ln>
                <a:solidFill>
                  <a:srgbClr val="66FF33"/>
                </a:solidFill>
                <a:effectLst>
                  <a:glow rad="76200">
                    <a:schemeClr val="tx1"/>
                  </a:glow>
                  <a:outerShdw blurRad="80000" dist="40000" dir="5040000" algn="tl">
                    <a:srgbClr val="000000">
                      <a:alpha val="30000"/>
                    </a:srgbClr>
                  </a:outerShdw>
                </a:effectLst>
                <a:latin typeface="Calibri" panose="020F0502020204030204" pitchFamily="34" charset="0"/>
              </a:rPr>
              <a:t>X</a:t>
            </a:r>
            <a:endParaRPr lang="en-US" sz="8000" b="1" i="1" dirty="0">
              <a:ln w="11430">
                <a:noFill/>
              </a:ln>
              <a:solidFill>
                <a:srgbClr val="66FF33"/>
              </a:solidFill>
              <a:effectLst>
                <a:glow rad="76200">
                  <a:schemeClr val="tx1"/>
                </a:glow>
                <a:outerShdw blurRad="80000" dist="40000" dir="5040000" algn="tl">
                  <a:srgbClr val="000000">
                    <a:alpha val="30000"/>
                  </a:srgbClr>
                </a:outerShdw>
              </a:effectLst>
              <a:latin typeface="Calibri" panose="020F0502020204030204" pitchFamily="34" charset="0"/>
            </a:endParaRPr>
          </a:p>
        </p:txBody>
      </p:sp>
      <p:sp>
        <p:nvSpPr>
          <p:cNvPr id="13" name="Oval 44">
            <a:extLst>
              <a:ext uri="{FF2B5EF4-FFF2-40B4-BE49-F238E27FC236}">
                <a16:creationId xmlns:a16="http://schemas.microsoft.com/office/drawing/2014/main" id="{D535FA15-0362-4C57-AF26-4BCFD2401927}"/>
              </a:ext>
            </a:extLst>
          </p:cNvPr>
          <p:cNvSpPr/>
          <p:nvPr/>
        </p:nvSpPr>
        <p:spPr>
          <a:xfrm>
            <a:off x="1895457" y="3209731"/>
            <a:ext cx="1728346" cy="698463"/>
          </a:xfrm>
          <a:prstGeom prst="ellipse">
            <a:avLst/>
          </a:prstGeom>
          <a:noFill/>
          <a:ln w="38100" cap="flat" cmpd="sng" algn="ctr">
            <a:solidFill>
              <a:srgbClr val="FF0000"/>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711527303"/>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10" fill="hold" grpId="1" nodeType="clickEffect">
                                  <p:stCondLst>
                                    <p:cond delay="0"/>
                                  </p:stCondLst>
                                  <p:childTnLst>
                                    <p:anim calcmode="lin" valueType="num">
                                      <p:cBhvr>
                                        <p:cTn id="6" dur="500"/>
                                        <p:tgtEl>
                                          <p:spTgt spid="6"/>
                                        </p:tgtEl>
                                        <p:attrNameLst>
                                          <p:attrName>ppt_w</p:attrName>
                                        </p:attrNameLst>
                                      </p:cBhvr>
                                      <p:tavLst>
                                        <p:tav tm="0">
                                          <p:val>
                                            <p:strVal val="ppt_w"/>
                                          </p:val>
                                        </p:tav>
                                        <p:tav tm="100000">
                                          <p:val>
                                            <p:fltVal val="0"/>
                                          </p:val>
                                        </p:tav>
                                      </p:tavLst>
                                    </p:anim>
                                    <p:anim calcmode="lin" valueType="num">
                                      <p:cBhvr>
                                        <p:cTn id="7" dur="500"/>
                                        <p:tgtEl>
                                          <p:spTgt spid="6"/>
                                        </p:tgtEl>
                                        <p:attrNameLst>
                                          <p:attrName>ppt_h</p:attrName>
                                        </p:attrNameLst>
                                      </p:cBhvr>
                                      <p:tavLst>
                                        <p:tav tm="0">
                                          <p:val>
                                            <p:strVal val="ppt_h"/>
                                          </p:val>
                                        </p:tav>
                                        <p:tav tm="100000">
                                          <p:val>
                                            <p:strVal val="ppt_h"/>
                                          </p:val>
                                        </p:tav>
                                      </p:tavLst>
                                    </p:anim>
                                    <p:set>
                                      <p:cBhvr>
                                        <p:cTn id="8" dur="1" fill="hold">
                                          <p:stCondLst>
                                            <p:cond delay="499"/>
                                          </p:stCondLst>
                                        </p:cTn>
                                        <p:tgtEl>
                                          <p:spTgt spid="6"/>
                                        </p:tgtEl>
                                        <p:attrNameLst>
                                          <p:attrName>style.visibility</p:attrName>
                                        </p:attrNameLst>
                                      </p:cBhvr>
                                      <p:to>
                                        <p:strVal val="hidden"/>
                                      </p:to>
                                    </p:set>
                                  </p:childTnLst>
                                </p:cTn>
                              </p:par>
                              <p:par>
                                <p:cTn id="9" presetID="55" presetClass="entr" presetSubtype="0" fill="hold" grpId="1"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strVal val="#ppt_w*0.70"/>
                                          </p:val>
                                        </p:tav>
                                        <p:tav tm="100000">
                                          <p:val>
                                            <p:strVal val="#ppt_w"/>
                                          </p:val>
                                        </p:tav>
                                      </p:tavLst>
                                    </p:anim>
                                    <p:anim calcmode="lin" valueType="num">
                                      <p:cBhvr>
                                        <p:cTn id="12" dur="1000" fill="hold"/>
                                        <p:tgtEl>
                                          <p:spTgt spid="9"/>
                                        </p:tgtEl>
                                        <p:attrNameLst>
                                          <p:attrName>ppt_h</p:attrName>
                                        </p:attrNameLst>
                                      </p:cBhvr>
                                      <p:tavLst>
                                        <p:tav tm="0">
                                          <p:val>
                                            <p:strVal val="#ppt_h"/>
                                          </p:val>
                                        </p:tav>
                                        <p:tav tm="100000">
                                          <p:val>
                                            <p:strVal val="#ppt_h"/>
                                          </p:val>
                                        </p:tav>
                                      </p:tavLst>
                                    </p:anim>
                                    <p:animEffect transition="in" filter="fade">
                                      <p:cBhvr>
                                        <p:cTn id="13" dur="1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0" presetClass="entr" presetSubtype="0" fill="hold" grpId="0" nodeType="click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wedge">
                                      <p:cBhvr>
                                        <p:cTn id="18" dur="1000"/>
                                        <p:tgtEl>
                                          <p:spTgt spid="3074"/>
                                        </p:tgtEl>
                                      </p:cBhvr>
                                    </p:animEffect>
                                  </p:childTnLst>
                                </p:cTn>
                              </p:par>
                            </p:childTnLst>
                          </p:cTn>
                        </p:par>
                        <p:par>
                          <p:cTn id="19" fill="hold">
                            <p:stCondLst>
                              <p:cond delay="1000"/>
                            </p:stCondLst>
                            <p:childTnLst>
                              <p:par>
                                <p:cTn id="20" presetID="10" presetClass="exit" presetSubtype="0" fill="hold" grpId="0" nodeType="afterEffect">
                                  <p:stCondLst>
                                    <p:cond delay="0"/>
                                  </p:stCondLst>
                                  <p:childTnLst>
                                    <p:animEffect transition="out" filter="fade">
                                      <p:cBhvr>
                                        <p:cTn id="21" dur="250"/>
                                        <p:tgtEl>
                                          <p:spTgt spid="9"/>
                                        </p:tgtEl>
                                      </p:cBhvr>
                                    </p:animEffect>
                                    <p:set>
                                      <p:cBhvr>
                                        <p:cTn id="22" dur="1" fill="hold">
                                          <p:stCondLst>
                                            <p:cond delay="24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strVal val="#ppt_h"/>
                                          </p:val>
                                        </p:tav>
                                        <p:tav tm="100000">
                                          <p:val>
                                            <p:strVal val="#ppt_h"/>
                                          </p:val>
                                        </p:tav>
                                      </p:tavLst>
                                    </p:anim>
                                  </p:childTnLst>
                                </p:cTn>
                              </p:par>
                              <p:par>
                                <p:cTn id="29" presetID="2" presetClass="entr" presetSubtype="8" fill="hold" grpId="0" nodeType="withEffect">
                                  <p:stCondLst>
                                    <p:cond delay="20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0-#ppt_w/2"/>
                                          </p:val>
                                        </p:tav>
                                        <p:tav tm="100000">
                                          <p:val>
                                            <p:strVal val="#ppt_x"/>
                                          </p:val>
                                        </p:tav>
                                      </p:tavLst>
                                    </p:anim>
                                    <p:anim calcmode="lin" valueType="num">
                                      <p:cBhvr additive="base">
                                        <p:cTn id="32" dur="500" fill="hold"/>
                                        <p:tgtEl>
                                          <p:spTgt spid="3"/>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20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1+#ppt_w/2"/>
                                          </p:val>
                                        </p:tav>
                                        <p:tav tm="100000">
                                          <p:val>
                                            <p:strVal val="#ppt_x"/>
                                          </p:val>
                                        </p:tav>
                                      </p:tavLst>
                                    </p:anim>
                                    <p:anim calcmode="lin" valueType="num">
                                      <p:cBhvr additive="base">
                                        <p:cTn id="36" dur="500" fill="hold"/>
                                        <p:tgtEl>
                                          <p:spTgt spid="11"/>
                                        </p:tgtEl>
                                        <p:attrNameLst>
                                          <p:attrName>ppt_y</p:attrName>
                                        </p:attrNameLst>
                                      </p:cBhvr>
                                      <p:tavLst>
                                        <p:tav tm="0">
                                          <p:val>
                                            <p:strVal val="#ppt_y"/>
                                          </p:val>
                                        </p:tav>
                                        <p:tav tm="100000">
                                          <p:val>
                                            <p:strVal val="#ppt_y"/>
                                          </p:val>
                                        </p:tav>
                                      </p:tavLst>
                                    </p:anim>
                                  </p:childTnLst>
                                </p:cTn>
                              </p:par>
                            </p:childTnLst>
                          </p:cTn>
                        </p:par>
                        <p:par>
                          <p:cTn id="37" fill="hold">
                            <p:stCondLst>
                              <p:cond delay="700"/>
                            </p:stCondLst>
                            <p:childTnLst>
                              <p:par>
                                <p:cTn id="38" presetID="0" presetClass="entr" presetSubtype="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dissolve">
                                      <p:cBhvr>
                                        <p:cTn id="40" dur="500">
                                          <p:stCondLst>
                                            <p:cond delay="0"/>
                                          </p:stCondLst>
                                        </p:cTn>
                                        <p:tgtEl>
                                          <p:spTgt spid="13"/>
                                        </p:tgtEl>
                                      </p:cBhvr>
                                    </p:animEffect>
                                    <p:anim to="" calcmode="lin" valueType="num">
                                      <p:cBhvr>
                                        <p:cTn id="41"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42"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left)">
                                      <p:cBhvr>
                                        <p:cTn id="47" dur="500"/>
                                        <p:tgtEl>
                                          <p:spTgt spid="4"/>
                                        </p:tgtEl>
                                      </p:cBhvr>
                                    </p:animEffect>
                                  </p:childTnLst>
                                </p:cTn>
                              </p:par>
                              <p:par>
                                <p:cTn id="48" presetID="18" presetClass="emph" presetSubtype="0" fill="hold" grpId="1" nodeType="withEffect">
                                  <p:stCondLst>
                                    <p:cond delay="0"/>
                                  </p:stCondLst>
                                  <p:childTnLst>
                                    <p:set>
                                      <p:cBhvr override="childStyle">
                                        <p:cTn id="49" dur="500" fill="hold"/>
                                        <p:tgtEl>
                                          <p:spTgt spid="4"/>
                                        </p:tgtEl>
                                        <p:attrNameLst>
                                          <p:attrName>style.textDecorationUnderline</p:attrName>
                                        </p:attrNameLst>
                                      </p:cBhvr>
                                      <p:to>
                                        <p:strVal val="true"/>
                                      </p:to>
                                    </p:set>
                                  </p:childTnLst>
                                </p:cTn>
                              </p:par>
                              <p:par>
                                <p:cTn id="50" presetID="22" presetClass="entr" presetSubtype="8"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left)">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0" presetClass="entr" presetSubtype="0"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dissolve">
                                      <p:cBhvr>
                                        <p:cTn id="57" dur="500">
                                          <p:stCondLst>
                                            <p:cond delay="0"/>
                                          </p:stCondLst>
                                        </p:cTn>
                                        <p:tgtEl>
                                          <p:spTgt spid="5"/>
                                        </p:tgtEl>
                                      </p:cBhvr>
                                    </p:animEffect>
                                    <p:anim to="" calcmode="lin" valueType="num">
                                      <p:cBhvr>
                                        <p:cTn id="58"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59" dur="500" fill="hold">
                                          <p:stCondLst>
                                            <p:cond delay="0"/>
                                          </p:stCondLst>
                                        </p:cTn>
                                        <p:tgtEl>
                                          <p:spTgt spid="5"/>
                                        </p:tgtEl>
                                        <p:attrNameLst>
                                          <p:attrName>ppt_h</p:attrName>
                                        </p:attrNameLst>
                                      </p:cBhvr>
                                      <p:tavLst>
                                        <p:tav tm="0">
                                          <p:val>
                                            <p:strVal val="#ppt_h*4"/>
                                          </p:val>
                                        </p:tav>
                                        <p:tav tm="100000">
                                          <p:val>
                                            <p:strVal val="#ppt_h"/>
                                          </p:val>
                                        </p:tav>
                                      </p:tavLst>
                                    </p:anim>
                                  </p:childTnLst>
                                </p:cTn>
                              </p:par>
                              <p:par>
                                <p:cTn id="60" presetID="23" presetClass="exit" presetSubtype="32" fill="hold" grpId="1" nodeType="withEffect">
                                  <p:stCondLst>
                                    <p:cond delay="0"/>
                                  </p:stCondLst>
                                  <p:childTnLst>
                                    <p:anim calcmode="lin" valueType="num">
                                      <p:cBhvr>
                                        <p:cTn id="61" dur="500"/>
                                        <p:tgtEl>
                                          <p:spTgt spid="13"/>
                                        </p:tgtEl>
                                        <p:attrNameLst>
                                          <p:attrName>ppt_w</p:attrName>
                                        </p:attrNameLst>
                                      </p:cBhvr>
                                      <p:tavLst>
                                        <p:tav tm="0">
                                          <p:val>
                                            <p:strVal val="ppt_w"/>
                                          </p:val>
                                        </p:tav>
                                        <p:tav tm="100000">
                                          <p:val>
                                            <p:fltVal val="0"/>
                                          </p:val>
                                        </p:tav>
                                      </p:tavLst>
                                    </p:anim>
                                    <p:anim calcmode="lin" valueType="num">
                                      <p:cBhvr>
                                        <p:cTn id="62" dur="500"/>
                                        <p:tgtEl>
                                          <p:spTgt spid="13"/>
                                        </p:tgtEl>
                                        <p:attrNameLst>
                                          <p:attrName>ppt_h</p:attrName>
                                        </p:attrNameLst>
                                      </p:cBhvr>
                                      <p:tavLst>
                                        <p:tav tm="0">
                                          <p:val>
                                            <p:strVal val="ppt_h"/>
                                          </p:val>
                                        </p:tav>
                                        <p:tav tm="100000">
                                          <p:val>
                                            <p:fltVal val="0"/>
                                          </p:val>
                                        </p:tav>
                                      </p:tavLst>
                                    </p:anim>
                                    <p:set>
                                      <p:cBhvr>
                                        <p:cTn id="6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1"/>
      <p:bldP spid="3074" grpId="0"/>
      <p:bldP spid="9" grpId="0"/>
      <p:bldP spid="9" grpId="1"/>
      <p:bldP spid="8" grpId="0"/>
      <p:bldP spid="10" grpId="0"/>
      <p:bldP spid="3" grpId="0" animBg="1"/>
      <p:bldP spid="11" grpId="0" animBg="1"/>
      <p:bldP spid="5" grpId="0"/>
      <p:bldP spid="13" grpId="0" animBg="1"/>
      <p:bldP spid="13"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 y="0"/>
            <a:ext cx="9156192" cy="6858000"/>
          </a:xfrm>
          <a:prstGeom prst="rect">
            <a:avLst/>
          </a:prstGeom>
        </p:spPr>
      </p:pic>
      <p:sp>
        <p:nvSpPr>
          <p:cNvPr id="12" name="!!Morph">
            <a:extLst>
              <a:ext uri="{FF2B5EF4-FFF2-40B4-BE49-F238E27FC236}">
                <a16:creationId xmlns:a16="http://schemas.microsoft.com/office/drawing/2014/main" id="{D214E80E-A636-4FB1-BE93-3FE47F79A6E0}"/>
              </a:ext>
            </a:extLst>
          </p:cNvPr>
          <p:cNvSpPr txBox="1">
            <a:spLocks noChangeArrowheads="1"/>
          </p:cNvSpPr>
          <p:nvPr/>
        </p:nvSpPr>
        <p:spPr bwMode="auto">
          <a:xfrm>
            <a:off x="1578002" y="662941"/>
            <a:ext cx="5656711"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individual call to rise</a:t>
            </a:r>
            <a:endParaRPr kumimoji="0" lang="en-US" altLang="en-US" sz="4400" b="1" i="1" u="none" strike="noStrike" kern="0" cap="none" spc="0" normalizeH="0" baseline="0" noProof="0" dirty="0">
              <a:ln w="3175"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8110925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34051" y="378810"/>
            <a:ext cx="8229600" cy="6021990"/>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leaving the discussion of the elementary principles of Christ, let us go on to perfection, not laying again the foundation of repentance from dead works and of faith toward God, of the doctrine of baptisms, of laying on of hands, of resurrection of the dead, and of eternal judgment.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Hebrews 6:1-2 </a:t>
            </a:r>
          </a:p>
        </p:txBody>
      </p:sp>
      <p:sp>
        <p:nvSpPr>
          <p:cNvPr id="4" name="Rectangle 12"/>
          <p:cNvSpPr>
            <a:spLocks noChangeArrowheads="1"/>
          </p:cNvSpPr>
          <p:nvPr/>
        </p:nvSpPr>
        <p:spPr bwMode="auto">
          <a:xfrm>
            <a:off x="1334301" y="3882992"/>
            <a:ext cx="660654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rgbClr val="FFC000"/>
                </a:solidFill>
                <a:effectLst>
                  <a:glow rad="127000">
                    <a:schemeClr val="tx1"/>
                  </a:glow>
                </a:effectLst>
                <a:latin typeface="Calibri" panose="020F0502020204030204" pitchFamily="34" charset="0"/>
              </a:rPr>
              <a:t>Contentious augmentation</a:t>
            </a:r>
            <a:endParaRPr lang="en-US" altLang="en-US" sz="4400" b="1" i="1" dirty="0">
              <a:solidFill>
                <a:srgbClr val="FFC000"/>
              </a:solidFill>
              <a:effectLst>
                <a:glow rad="127000">
                  <a:schemeClr val="tx1"/>
                </a:glow>
              </a:effectLst>
              <a:latin typeface="Calibri" panose="020F0502020204030204" pitchFamily="34" charset="0"/>
            </a:endParaRPr>
          </a:p>
        </p:txBody>
      </p:sp>
      <p:sp>
        <p:nvSpPr>
          <p:cNvPr id="5" name="Title 1"/>
          <p:cNvSpPr txBox="1">
            <a:spLocks/>
          </p:cNvSpPr>
          <p:nvPr/>
        </p:nvSpPr>
        <p:spPr>
          <a:xfrm>
            <a:off x="229193" y="1655445"/>
            <a:ext cx="6191250" cy="905375"/>
          </a:xfrm>
          <a:prstGeom prst="rect">
            <a:avLst/>
          </a:prstGeom>
        </p:spPr>
        <p:txBody>
          <a:bodyPr vert="horz" lIns="91440" tIns="45720" rIns="91440" bIns="45720" rtlCol="0" anchor="ctr">
            <a:noAutofit/>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glow rad="63500">
                    <a:schemeClr val="bg1"/>
                  </a:glow>
                  <a:outerShdw blurRad="63500" dir="3600000" algn="tl" rotWithShape="0">
                    <a:srgbClr val="000000">
                      <a:alpha val="70000"/>
                    </a:srgbClr>
                  </a:outerShdw>
                </a:effectLst>
                <a:latin typeface="Calibri" panose="020F0502020204030204" pitchFamily="34" charset="0"/>
              </a:rPr>
              <a:t>let us go on to perfection</a:t>
            </a:r>
          </a:p>
        </p:txBody>
      </p:sp>
      <p:sp>
        <p:nvSpPr>
          <p:cNvPr id="6" name="Title 1"/>
          <p:cNvSpPr txBox="1">
            <a:spLocks/>
          </p:cNvSpPr>
          <p:nvPr/>
        </p:nvSpPr>
        <p:spPr>
          <a:xfrm>
            <a:off x="3821430" y="1562100"/>
            <a:ext cx="2233914" cy="1092843"/>
          </a:xfrm>
          <a:prstGeom prst="rect">
            <a:avLst/>
          </a:prstGeom>
        </p:spPr>
        <p:txBody>
          <a:bodyPr vert="horz" lIns="91440" tIns="45720" rIns="91440" bIns="45720" rtlCol="0" anchor="ctr">
            <a:prstTxWarp prst="textStop">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6600" b="1" dirty="0">
                <a:ln w="17780" cmpd="sng">
                  <a:solidFill>
                    <a:srgbClr val="FFFF00"/>
                  </a:solidFill>
                  <a:prstDash val="solid"/>
                  <a:miter lim="800000"/>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9966FF"/>
                  </a:glow>
                  <a:outerShdw blurRad="50800" algn="tl" rotWithShape="0">
                    <a:srgbClr val="000000"/>
                  </a:outerShdw>
                </a:effectLst>
                <a:latin typeface="Calibri" panose="020F0502020204030204" pitchFamily="34" charset="0"/>
              </a:rPr>
              <a:t>love</a:t>
            </a:r>
          </a:p>
        </p:txBody>
      </p:sp>
      <p:sp>
        <p:nvSpPr>
          <p:cNvPr id="8" name="Rectangle 2">
            <a:extLst>
              <a:ext uri="{FF2B5EF4-FFF2-40B4-BE49-F238E27FC236}">
                <a16:creationId xmlns:a16="http://schemas.microsoft.com/office/drawing/2014/main" id="{26418FBC-06F9-47E4-A4F3-6D35D0E5D8A6}"/>
              </a:ext>
            </a:extLst>
          </p:cNvPr>
          <p:cNvSpPr txBox="1">
            <a:spLocks noChangeArrowheads="1"/>
          </p:cNvSpPr>
          <p:nvPr/>
        </p:nvSpPr>
        <p:spPr bwMode="auto">
          <a:xfrm>
            <a:off x="1578002" y="662941"/>
            <a:ext cx="5656711"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individual call to rise</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4BE1747A-58BD-4FDC-AD60-484B2BCA5471}"/>
              </a:ext>
            </a:extLst>
          </p:cNvPr>
          <p:cNvSpPr txBox="1">
            <a:spLocks noChangeArrowheads="1"/>
          </p:cNvSpPr>
          <p:nvPr/>
        </p:nvSpPr>
        <p:spPr bwMode="auto">
          <a:xfrm>
            <a:off x="4635230" y="434206"/>
            <a:ext cx="137561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Milk</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34EB5B4F-AF0B-4F02-AF1B-4A2FDA356DD5}"/>
              </a:ext>
            </a:extLst>
          </p:cNvPr>
          <p:cNvSpPr txBox="1">
            <a:spLocks noChangeArrowheads="1"/>
          </p:cNvSpPr>
          <p:nvPr/>
        </p:nvSpPr>
        <p:spPr bwMode="auto">
          <a:xfrm>
            <a:off x="5817508" y="432437"/>
            <a:ext cx="79881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gradFill flip="none" rotWithShape="1">
                  <a:gsLst>
                    <a:gs pos="41000">
                      <a:schemeClr val="bg1"/>
                    </a:gs>
                    <a:gs pos="66000">
                      <a:srgbClr val="FF9900">
                        <a:shade val="67500"/>
                        <a:satMod val="115000"/>
                      </a:srgbClr>
                    </a:gs>
                    <a:gs pos="100000">
                      <a:srgbClr val="FF9900">
                        <a:shade val="100000"/>
                        <a:satMod val="115000"/>
                      </a:srgbClr>
                    </a:gs>
                  </a:gsLst>
                  <a:lin ang="0" scaled="1"/>
                  <a:tileRect/>
                </a:gradFill>
                <a:effectLst>
                  <a:glow rad="101600">
                    <a:srgbClr val="000000"/>
                  </a:glow>
                  <a:outerShdw blurRad="50800" algn="tl" rotWithShape="0">
                    <a:srgbClr val="000000"/>
                  </a:outerShdw>
                </a:effectLst>
                <a:uLnTx/>
                <a:uFillTx/>
                <a:latin typeface="Calibri" panose="020F0502020204030204" pitchFamily="34" charset="0"/>
                <a:cs typeface="Calibri" panose="020F0502020204030204" pitchFamily="34" charset="0"/>
              </a:rPr>
              <a:t>→</a:t>
            </a:r>
            <a:endParaRPr kumimoji="0" lang="en-US" altLang="en-US" sz="4400" b="1" i="1" u="none" strike="noStrike" kern="0" cap="none" spc="0" normalizeH="0" baseline="0" noProof="0" dirty="0">
              <a:ln w="3175" cmpd="sng">
                <a:solidFill>
                  <a:srgbClr val="FFFFFF"/>
                </a:solidFill>
                <a:prstDash val="solid"/>
                <a:miter lim="800000"/>
              </a:ln>
              <a:gradFill flip="none" rotWithShape="1">
                <a:gsLst>
                  <a:gs pos="41000">
                    <a:schemeClr val="bg1"/>
                  </a:gs>
                  <a:gs pos="66000">
                    <a:srgbClr val="FF9900">
                      <a:shade val="67500"/>
                      <a:satMod val="115000"/>
                    </a:srgbClr>
                  </a:gs>
                  <a:gs pos="100000">
                    <a:srgbClr val="FF9900">
                      <a:shade val="100000"/>
                      <a:satMod val="115000"/>
                    </a:srgbClr>
                  </a:gs>
                </a:gsLst>
                <a:lin ang="0" scaled="1"/>
                <a:tileRect/>
              </a:gradFill>
              <a:effectLst>
                <a:glow rad="101600">
                  <a:srgbClr val="000000"/>
                </a:glow>
                <a:outerShdw blurRad="50800" algn="tl" rotWithShape="0">
                  <a:srgbClr val="000000"/>
                </a:outerShdw>
              </a:effectLst>
              <a:uLnTx/>
              <a:uFillTx/>
              <a:latin typeface="Calibri" panose="020F0502020204030204" pitchFamily="34" charset="0"/>
            </a:endParaRPr>
          </a:p>
        </p:txBody>
      </p:sp>
      <p:sp>
        <p:nvSpPr>
          <p:cNvPr id="12" name="Rectangle 2">
            <a:extLst>
              <a:ext uri="{FF2B5EF4-FFF2-40B4-BE49-F238E27FC236}">
                <a16:creationId xmlns:a16="http://schemas.microsoft.com/office/drawing/2014/main" id="{2511D756-ECD1-4577-BB28-B3F7EAB9B5FC}"/>
              </a:ext>
            </a:extLst>
          </p:cNvPr>
          <p:cNvSpPr txBox="1">
            <a:spLocks noChangeArrowheads="1"/>
          </p:cNvSpPr>
          <p:nvPr/>
        </p:nvSpPr>
        <p:spPr bwMode="auto">
          <a:xfrm>
            <a:off x="6385560" y="433820"/>
            <a:ext cx="166406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99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Meat</a:t>
            </a:r>
            <a:endParaRPr kumimoji="0" lang="en-US" altLang="en-US" sz="4400" b="1" i="1" u="none" strike="noStrike" kern="0" cap="none" spc="0" normalizeH="0" baseline="0" noProof="0" dirty="0">
              <a:ln w="3175" cmpd="sng">
                <a:solidFill>
                  <a:srgbClr val="FFFFFF"/>
                </a:solidFill>
                <a:prstDash val="solid"/>
                <a:miter lim="800000"/>
              </a:ln>
              <a:solidFill>
                <a:srgbClr val="FF99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6">
            <a:extLst>
              <a:ext uri="{FF2B5EF4-FFF2-40B4-BE49-F238E27FC236}">
                <a16:creationId xmlns:a16="http://schemas.microsoft.com/office/drawing/2014/main" id="{48E7D330-FE09-43B7-ACAD-628A465AAA94}"/>
              </a:ext>
            </a:extLst>
          </p:cNvPr>
          <p:cNvSpPr>
            <a:spLocks noChangeArrowheads="1"/>
          </p:cNvSpPr>
          <p:nvPr/>
        </p:nvSpPr>
        <p:spPr bwMode="auto">
          <a:xfrm>
            <a:off x="5702968" y="2374231"/>
            <a:ext cx="3260558"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glow rad="127000">
                    <a:schemeClr val="tx1"/>
                  </a:glow>
                </a:effectLst>
                <a:uLnTx/>
                <a:uFillTx/>
                <a:latin typeface="Calibri" panose="020F0502020204030204" pitchFamily="34" charset="0"/>
                <a:ea typeface="+mn-ea"/>
                <a:cs typeface="Calibri" panose="020F0502020204030204" pitchFamily="34" charset="0"/>
              </a:rPr>
              <a:t>Habitual sin</a:t>
            </a:r>
            <a:endParaRPr kumimoji="0" lang="en-US" sz="4400" b="1" i="1" u="none" strike="noStrike" kern="1200" cap="none" spc="0" normalizeH="0" baseline="0" noProof="0" dirty="0">
              <a:ln>
                <a:noFill/>
              </a:ln>
              <a:solidFill>
                <a:srgbClr val="FF0000"/>
              </a:solidFill>
              <a:effectLst>
                <a:glow rad="127000">
                  <a:schemeClr val="tx1"/>
                </a:glow>
              </a:effectLst>
              <a:uLnTx/>
              <a:uFillTx/>
              <a:latin typeface="Calibri" panose="020F0502020204030204" pitchFamily="34" charset="0"/>
              <a:ea typeface="+mn-ea"/>
              <a:cs typeface="Calibri" panose="020F0502020204030204" pitchFamily="34" charset="0"/>
            </a:endParaRPr>
          </a:p>
        </p:txBody>
      </p:sp>
      <p:sp>
        <p:nvSpPr>
          <p:cNvPr id="9" name="Rectangle 2" hidden="1">
            <a:extLst>
              <a:ext uri="{FF2B5EF4-FFF2-40B4-BE49-F238E27FC236}">
                <a16:creationId xmlns:a16="http://schemas.microsoft.com/office/drawing/2014/main" id="{25E39507-93F2-4CA3-9326-6A2CFA44511A}"/>
              </a:ext>
            </a:extLst>
          </p:cNvPr>
          <p:cNvSpPr txBox="1">
            <a:spLocks noChangeArrowheads="1"/>
          </p:cNvSpPr>
          <p:nvPr/>
        </p:nvSpPr>
        <p:spPr bwMode="auto">
          <a:xfrm>
            <a:off x="4391525" y="433137"/>
            <a:ext cx="386213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Milk </a:t>
            </a:r>
            <a:r>
              <a:rPr kumimoji="0" lang="en-US" altLang="en-US" sz="4400" b="1" i="0" u="none" strike="noStrike" kern="0" cap="none" spc="0" normalizeH="0" baseline="0" noProof="0" dirty="0">
                <a:ln w="3175"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cs typeface="Calibri" panose="020F0502020204030204" pitchFamily="34" charset="0"/>
              </a:rPr>
              <a:t>→</a:t>
            </a:r>
            <a:r>
              <a:rPr kumimoji="0" lang="en-US" altLang="en-US" sz="4400" b="1" i="0" u="none" strike="noStrike" kern="0" cap="none" spc="0" normalizeH="0" baseline="0" noProof="0" dirty="0">
                <a:ln w="3175"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 Meat</a:t>
            </a:r>
            <a:endParaRPr kumimoji="0" lang="en-US" altLang="en-US" sz="4400" b="1" i="1" u="none" strike="noStrike" kern="0" cap="none" spc="0" normalizeH="0" baseline="0" noProof="0" dirty="0">
              <a:ln w="3175"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324236518"/>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25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1+#ppt_h/2"/>
                                          </p:val>
                                        </p:tav>
                                        <p:tav tm="100000">
                                          <p:val>
                                            <p:strVal val="#ppt_y"/>
                                          </p:val>
                                        </p:tav>
                                      </p:tavLst>
                                    </p:anim>
                                  </p:childTnLst>
                                </p:cTn>
                              </p:par>
                              <p:par>
                                <p:cTn id="9" presetID="17" presetClass="entr" presetSubtype="10" fill="hold" grpId="2" nodeType="withEffect">
                                  <p:stCondLst>
                                    <p:cond delay="25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1000" fill="hold"/>
                                        <p:tgtEl>
                                          <p:spTgt spid="3074"/>
                                        </p:tgtEl>
                                        <p:attrNameLst>
                                          <p:attrName>ppt_w</p:attrName>
                                        </p:attrNameLst>
                                      </p:cBhvr>
                                      <p:tavLst>
                                        <p:tav tm="0">
                                          <p:val>
                                            <p:fltVal val="0"/>
                                          </p:val>
                                        </p:tav>
                                        <p:tav tm="100000">
                                          <p:val>
                                            <p:strVal val="#ppt_w"/>
                                          </p:val>
                                        </p:tav>
                                      </p:tavLst>
                                    </p:anim>
                                    <p:anim calcmode="lin" valueType="num">
                                      <p:cBhvr>
                                        <p:cTn id="12" dur="1000" fill="hold"/>
                                        <p:tgtEl>
                                          <p:spTgt spid="3074"/>
                                        </p:tgtEl>
                                        <p:attrNameLst>
                                          <p:attrName>ppt_h</p:attrName>
                                        </p:attrNameLst>
                                      </p:cBhvr>
                                      <p:tavLst>
                                        <p:tav tm="0">
                                          <p:val>
                                            <p:strVal val="#ppt_h"/>
                                          </p:val>
                                        </p:tav>
                                        <p:tav tm="100000">
                                          <p:val>
                                            <p:strVal val="#ppt_h"/>
                                          </p:val>
                                        </p:tav>
                                      </p:tavLst>
                                    </p:anim>
                                  </p:childTnLst>
                                </p:cTn>
                              </p:par>
                              <p:par>
                                <p:cTn id="13" presetID="47" presetClass="exit" presetSubtype="0" fill="hold" grpId="0" nodeType="withEffect">
                                  <p:stCondLst>
                                    <p:cond delay="250"/>
                                  </p:stCondLst>
                                  <p:childTnLst>
                                    <p:animEffect transition="out" filter="fade">
                                      <p:cBhvr>
                                        <p:cTn id="14" dur="1000"/>
                                        <p:tgtEl>
                                          <p:spTgt spid="8"/>
                                        </p:tgtEl>
                                      </p:cBhvr>
                                    </p:animEffect>
                                    <p:anim calcmode="lin" valueType="num">
                                      <p:cBhvr>
                                        <p:cTn id="15" dur="1000"/>
                                        <p:tgtEl>
                                          <p:spTgt spid="8"/>
                                        </p:tgtEl>
                                        <p:attrNameLst>
                                          <p:attrName>ppt_x</p:attrName>
                                        </p:attrNameLst>
                                      </p:cBhvr>
                                      <p:tavLst>
                                        <p:tav tm="0">
                                          <p:val>
                                            <p:strVal val="ppt_x"/>
                                          </p:val>
                                        </p:tav>
                                        <p:tav tm="100000">
                                          <p:val>
                                            <p:strVal val="ppt_x"/>
                                          </p:val>
                                        </p:tav>
                                      </p:tavLst>
                                    </p:anim>
                                    <p:anim calcmode="lin" valueType="num">
                                      <p:cBhvr>
                                        <p:cTn id="16" dur="1000"/>
                                        <p:tgtEl>
                                          <p:spTgt spid="8"/>
                                        </p:tgtEl>
                                        <p:attrNameLst>
                                          <p:attrName>ppt_y</p:attrName>
                                        </p:attrNameLst>
                                      </p:cBhvr>
                                      <p:tavLst>
                                        <p:tav tm="0">
                                          <p:val>
                                            <p:strVal val="ppt_y"/>
                                          </p:val>
                                        </p:tav>
                                        <p:tav tm="100000">
                                          <p:val>
                                            <p:strVal val="ppt_y-.1"/>
                                          </p:val>
                                        </p:tav>
                                      </p:tavLst>
                                    </p:anim>
                                    <p:set>
                                      <p:cBhvr>
                                        <p:cTn id="17" dur="1" fill="hold">
                                          <p:stCondLst>
                                            <p:cond delay="9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par>
                                <p:cTn id="23" presetID="22" presetClass="entr" presetSubtype="8" fill="hold" grpId="0" nodeType="withEffect">
                                  <p:stCondLst>
                                    <p:cond delay="25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par>
                                <p:cTn id="26" presetID="22" presetClass="entr" presetSubtype="8" fill="hold" grpId="0" nodeType="withEffect">
                                  <p:stCondLst>
                                    <p:cond delay="50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39" presetClass="entr" presetSubtype="0" accel="10000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39"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40"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41"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750"/>
                                        <p:tgtEl>
                                          <p:spTgt spid="5"/>
                                        </p:tgtEl>
                                      </p:cBhvr>
                                    </p:animEffect>
                                  </p:childTnLst>
                                </p:cTn>
                              </p:par>
                              <p:par>
                                <p:cTn id="47" presetID="18" presetClass="emph" presetSubtype="0" fill="hold" grpId="1" nodeType="withEffect">
                                  <p:stCondLst>
                                    <p:cond delay="0"/>
                                  </p:stCondLst>
                                  <p:childTnLst>
                                    <p:set>
                                      <p:cBhvr override="childStyle">
                                        <p:cTn id="48" dur="750" fill="hold"/>
                                        <p:tgtEl>
                                          <p:spTgt spid="5"/>
                                        </p:tgtEl>
                                        <p:attrNameLst>
                                          <p:attrName>style.textDecorationUnderline</p:attrName>
                                        </p:attrNameLst>
                                      </p:cBhvr>
                                      <p:to>
                                        <p:strVal val="true"/>
                                      </p:to>
                                    </p:set>
                                  </p:childTnLst>
                                </p:cTn>
                              </p:par>
                            </p:childTnLst>
                          </p:cTn>
                        </p:par>
                      </p:childTnLst>
                    </p:cTn>
                  </p:par>
                  <p:par>
                    <p:cTn id="49" fill="hold">
                      <p:stCondLst>
                        <p:cond delay="indefinite"/>
                      </p:stCondLst>
                      <p:childTnLst>
                        <p:par>
                          <p:cTn id="50" fill="hold">
                            <p:stCondLst>
                              <p:cond delay="0"/>
                            </p:stCondLst>
                            <p:childTnLst>
                              <p:par>
                                <p:cTn id="51" presetID="0"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dissolve">
                                      <p:cBhvr>
                                        <p:cTn id="53" dur="500">
                                          <p:stCondLst>
                                            <p:cond delay="0"/>
                                          </p:stCondLst>
                                        </p:cTn>
                                        <p:tgtEl>
                                          <p:spTgt spid="6"/>
                                        </p:tgtEl>
                                      </p:cBhvr>
                                    </p:animEffect>
                                    <p:anim to="" calcmode="lin" valueType="num">
                                      <p:cBhvr>
                                        <p:cTn id="54"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55"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1250"/>
                                        <p:tgtEl>
                                          <p:spTgt spid="3074"/>
                                        </p:tgtEl>
                                      </p:cBhvr>
                                    </p:animEffect>
                                    <p:set>
                                      <p:cBhvr>
                                        <p:cTn id="60" dur="1" fill="hold">
                                          <p:stCondLst>
                                            <p:cond delay="1249"/>
                                          </p:stCondLst>
                                        </p:cTn>
                                        <p:tgtEl>
                                          <p:spTgt spid="3074"/>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4"/>
                                        </p:tgtEl>
                                      </p:cBhvr>
                                    </p:animEffect>
                                    <p:set>
                                      <p:cBhvr>
                                        <p:cTn id="63" dur="1" fill="hold">
                                          <p:stCondLst>
                                            <p:cond delay="499"/>
                                          </p:stCondLst>
                                        </p:cTn>
                                        <p:tgtEl>
                                          <p:spTgt spid="4"/>
                                        </p:tgtEl>
                                        <p:attrNameLst>
                                          <p:attrName>style.visibility</p:attrName>
                                        </p:attrNameLst>
                                      </p:cBhvr>
                                      <p:to>
                                        <p:strVal val="hidden"/>
                                      </p:to>
                                    </p:set>
                                  </p:childTnLst>
                                </p:cTn>
                              </p:par>
                              <p:par>
                                <p:cTn id="64" presetID="10" presetClass="exit" presetSubtype="0" fill="hold" grpId="2" nodeType="withEffect">
                                  <p:stCondLst>
                                    <p:cond delay="0"/>
                                  </p:stCondLst>
                                  <p:childTnLst>
                                    <p:animEffect transition="out" filter="fade">
                                      <p:cBhvr>
                                        <p:cTn id="65" dur="500"/>
                                        <p:tgtEl>
                                          <p:spTgt spid="5"/>
                                        </p:tgtEl>
                                      </p:cBhvr>
                                    </p:animEffect>
                                    <p:set>
                                      <p:cBhvr>
                                        <p:cTn id="66" dur="1" fill="hold">
                                          <p:stCondLst>
                                            <p:cond delay="499"/>
                                          </p:stCondLst>
                                        </p:cTn>
                                        <p:tgtEl>
                                          <p:spTgt spid="5"/>
                                        </p:tgtEl>
                                        <p:attrNameLst>
                                          <p:attrName>style.visibility</p:attrName>
                                        </p:attrNameLst>
                                      </p:cBhvr>
                                      <p:to>
                                        <p:strVal val="hidden"/>
                                      </p:to>
                                    </p:set>
                                  </p:childTnLst>
                                </p:cTn>
                              </p:par>
                              <p:par>
                                <p:cTn id="67" presetID="0" presetClass="exit" presetSubtype="0" fill="hold" grpId="1" nodeType="withEffect">
                                  <p:stCondLst>
                                    <p:cond delay="0"/>
                                  </p:stCondLst>
                                  <p:childTnLst>
                                    <p:set>
                                      <p:cBhvr>
                                        <p:cTn id="68" dur="1" fill="hold">
                                          <p:stCondLst>
                                            <p:cond delay="999"/>
                                          </p:stCondLst>
                                        </p:cTn>
                                        <p:tgtEl>
                                          <p:spTgt spid="6"/>
                                        </p:tgtEl>
                                        <p:attrNameLst>
                                          <p:attrName>style.visibility</p:attrName>
                                        </p:attrNameLst>
                                      </p:cBhvr>
                                      <p:to>
                                        <p:strVal val="hidden"/>
                                      </p:to>
                                    </p:set>
                                    <p:animEffect transition="out" filter="dissolve">
                                      <p:cBhvr>
                                        <p:cTn id="69" dur="1000">
                                          <p:stCondLst>
                                            <p:cond delay="0"/>
                                          </p:stCondLst>
                                        </p:cTn>
                                        <p:tgtEl>
                                          <p:spTgt spid="6"/>
                                        </p:tgtEl>
                                      </p:cBhvr>
                                    </p:animEffect>
                                    <p:anim to="" calcmode="lin" valueType="num">
                                      <p:cBhvr>
                                        <p:cTn id="70" dur="1000" fill="hold">
                                          <p:stCondLst>
                                            <p:cond delay="0"/>
                                          </p:stCondLst>
                                        </p:cTn>
                                        <p:tgtEl>
                                          <p:spTgt spid="6"/>
                                        </p:tgtEl>
                                        <p:attrNameLst>
                                          <p:attrName>ppt_w</p:attrName>
                                        </p:attrNameLst>
                                      </p:cBhvr>
                                      <p:tavLst>
                                        <p:tav tm="0">
                                          <p:val>
                                            <p:strVal val="#ppt_w"/>
                                          </p:val>
                                        </p:tav>
                                        <p:tav tm="100000">
                                          <p:val>
                                            <p:strVal val="#ppt_w*4"/>
                                          </p:val>
                                        </p:tav>
                                      </p:tavLst>
                                    </p:anim>
                                    <p:anim to="" calcmode="lin" valueType="num">
                                      <p:cBhvr>
                                        <p:cTn id="71" dur="1000" fill="hold">
                                          <p:stCondLst>
                                            <p:cond delay="0"/>
                                          </p:stCondLst>
                                        </p:cTn>
                                        <p:tgtEl>
                                          <p:spTgt spid="6"/>
                                        </p:tgtEl>
                                        <p:attrNameLst>
                                          <p:attrName>ppt_h</p:attrName>
                                        </p:attrNameLst>
                                      </p:cBhvr>
                                      <p:tavLst>
                                        <p:tav tm="0">
                                          <p:val>
                                            <p:strVal val="#ppt_h"/>
                                          </p:val>
                                        </p:tav>
                                        <p:tav tm="100000">
                                          <p:val>
                                            <p:strVal val="#ppt_h*4"/>
                                          </p:val>
                                        </p:tav>
                                      </p:tavLst>
                                    </p:anim>
                                  </p:childTnLst>
                                </p:cTn>
                              </p:par>
                              <p:par>
                                <p:cTn id="72" presetID="0" presetClass="path" presetSubtype="0" accel="50000" decel="50000" fill="hold" grpId="2" nodeType="withEffect">
                                  <p:stCondLst>
                                    <p:cond delay="0"/>
                                  </p:stCondLst>
                                  <p:childTnLst>
                                    <p:animMotion origin="layout" path="M -5.55556E-7 2.59259E-6 L -0.01736 0.05764 " pathEditMode="relative" rAng="0" ptsTypes="AA">
                                      <p:cBhvr>
                                        <p:cTn id="73" dur="1000" fill="hold"/>
                                        <p:tgtEl>
                                          <p:spTgt spid="6"/>
                                        </p:tgtEl>
                                        <p:attrNameLst>
                                          <p:attrName>ppt_x</p:attrName>
                                          <p:attrName>ppt_y</p:attrName>
                                        </p:attrNameLst>
                                      </p:cBhvr>
                                      <p:rCtr x="-868" y="2870"/>
                                    </p:animMotion>
                                  </p:childTnLst>
                                </p:cTn>
                              </p:par>
                              <p:par>
                                <p:cTn id="74" presetID="10" presetClass="exit" presetSubtype="0" fill="hold" grpId="1" nodeType="withEffect">
                                  <p:stCondLst>
                                    <p:cond delay="0"/>
                                  </p:stCondLst>
                                  <p:childTnLst>
                                    <p:animEffect transition="out" filter="fade">
                                      <p:cBhvr>
                                        <p:cTn id="75" dur="500"/>
                                        <p:tgtEl>
                                          <p:spTgt spid="10"/>
                                        </p:tgtEl>
                                      </p:cBhvr>
                                    </p:animEffect>
                                    <p:set>
                                      <p:cBhvr>
                                        <p:cTn id="76" dur="1" fill="hold">
                                          <p:stCondLst>
                                            <p:cond delay="499"/>
                                          </p:stCondLst>
                                        </p:cTn>
                                        <p:tgtEl>
                                          <p:spTgt spid="10"/>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1"/>
                                        </p:tgtEl>
                                      </p:cBhvr>
                                    </p:animEffect>
                                    <p:set>
                                      <p:cBhvr>
                                        <p:cTn id="79" dur="1" fill="hold">
                                          <p:stCondLst>
                                            <p:cond delay="499"/>
                                          </p:stCondLst>
                                        </p:cTn>
                                        <p:tgtEl>
                                          <p:spTgt spid="11"/>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2"/>
                                        </p:tgtEl>
                                      </p:cBhvr>
                                    </p:animEffect>
                                    <p:set>
                                      <p:cBhvr>
                                        <p:cTn id="82" dur="1" fill="hold">
                                          <p:stCondLst>
                                            <p:cond delay="499"/>
                                          </p:stCondLst>
                                        </p:cTn>
                                        <p:tgtEl>
                                          <p:spTgt spid="12"/>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13"/>
                                        </p:tgtEl>
                                      </p:cBhvr>
                                    </p:animEffect>
                                    <p:set>
                                      <p:cBhvr>
                                        <p:cTn id="85"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4" grpId="0"/>
      <p:bldP spid="4" grpId="1"/>
      <p:bldP spid="5" grpId="0"/>
      <p:bldP spid="5" grpId="1"/>
      <p:bldP spid="5" grpId="2"/>
      <p:bldP spid="6" grpId="0"/>
      <p:bldP spid="6" grpId="1"/>
      <p:bldP spid="6" grpId="2"/>
      <p:bldP spid="8" grpId="0"/>
      <p:bldP spid="10" grpId="0"/>
      <p:bldP spid="10" grpId="1"/>
      <p:bldP spid="11" grpId="0"/>
      <p:bldP spid="11" grpId="1"/>
      <p:bldP spid="12" grpId="0"/>
      <p:bldP spid="12" grpId="1"/>
      <p:bldP spid="13" grpId="0"/>
      <p:bldP spid="13"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5" name="Title 1"/>
          <p:cNvSpPr txBox="1">
            <a:spLocks/>
          </p:cNvSpPr>
          <p:nvPr/>
        </p:nvSpPr>
        <p:spPr>
          <a:xfrm>
            <a:off x="2678430" y="4343876"/>
            <a:ext cx="3200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love of God</a:t>
            </a:r>
          </a:p>
        </p:txBody>
      </p:sp>
      <p:sp>
        <p:nvSpPr>
          <p:cNvPr id="6" name="Title 1"/>
          <p:cNvSpPr txBox="1">
            <a:spLocks/>
          </p:cNvSpPr>
          <p:nvPr/>
        </p:nvSpPr>
        <p:spPr>
          <a:xfrm>
            <a:off x="4361021" y="5014912"/>
            <a:ext cx="272034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appeared</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we ourselves were also       once foolish, disobedient, deceived, serving various lusts and pleasures, living in malice  and envy, hateful and hating one another. But when the kindness and the love of God our Savior toward man appeared, …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Titus 3:3-4</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cxnSp>
        <p:nvCxnSpPr>
          <p:cNvPr id="7" name="Straight Arrow Connector 6">
            <a:extLst>
              <a:ext uri="{FF2B5EF4-FFF2-40B4-BE49-F238E27FC236}">
                <a16:creationId xmlns:a16="http://schemas.microsoft.com/office/drawing/2014/main" id="{478BF49F-A52F-46FA-9954-A4C62BFAC381}"/>
              </a:ext>
            </a:extLst>
          </p:cNvPr>
          <p:cNvCxnSpPr>
            <a:cxnSpLocks/>
          </p:cNvCxnSpPr>
          <p:nvPr/>
        </p:nvCxnSpPr>
        <p:spPr>
          <a:xfrm flipV="1">
            <a:off x="4771292" y="1474470"/>
            <a:ext cx="1538068" cy="354330"/>
          </a:xfrm>
          <a:prstGeom prst="straightConnector1">
            <a:avLst/>
          </a:prstGeom>
          <a:ln w="57150" cap="flat" cmpd="sng" algn="ctr">
            <a:solidFill>
              <a:srgbClr val="FF0000"/>
            </a:solidFill>
            <a:prstDash val="solid"/>
            <a:round/>
            <a:headEnd type="none" w="med" len="med"/>
            <a:tailEnd type="arrow" w="med" len="med"/>
          </a:ln>
          <a:effectLst>
            <a:glow rad="50800">
              <a:schemeClr val="tx1"/>
            </a:glow>
          </a:effectLst>
          <a:scene3d>
            <a:camera prst="orthographicFront"/>
            <a:lightRig rig="threePt" dir="t"/>
          </a:scene3d>
          <a:sp3d contourW="12700">
            <a:bevelT/>
            <a:contourClr>
              <a:srgbClr val="FFFFCC"/>
            </a:contourClr>
          </a:sp3d>
        </p:spPr>
        <p:style>
          <a:lnRef idx="0">
            <a:scrgbClr r="0" g="0" b="0"/>
          </a:lnRef>
          <a:fillRef idx="0">
            <a:scrgbClr r="0" g="0" b="0"/>
          </a:fillRef>
          <a:effectRef idx="0">
            <a:scrgbClr r="0" g="0" b="0"/>
          </a:effectRef>
          <a:fontRef idx="minor">
            <a:schemeClr val="tx1"/>
          </a:fontRef>
        </p:style>
      </p:cxnSp>
      <p:cxnSp>
        <p:nvCxnSpPr>
          <p:cNvPr id="10" name="Straight Arrow Connector 9">
            <a:extLst>
              <a:ext uri="{FF2B5EF4-FFF2-40B4-BE49-F238E27FC236}">
                <a16:creationId xmlns:a16="http://schemas.microsoft.com/office/drawing/2014/main" id="{C8B56C59-B120-4D45-AAE9-BB6C864E3919}"/>
              </a:ext>
            </a:extLst>
          </p:cNvPr>
          <p:cNvCxnSpPr>
            <a:cxnSpLocks/>
          </p:cNvCxnSpPr>
          <p:nvPr/>
        </p:nvCxnSpPr>
        <p:spPr>
          <a:xfrm flipH="1" flipV="1">
            <a:off x="3317631" y="1512277"/>
            <a:ext cx="1438715" cy="321505"/>
          </a:xfrm>
          <a:prstGeom prst="straightConnector1">
            <a:avLst/>
          </a:prstGeom>
          <a:ln w="57150" cap="flat" cmpd="sng" algn="ctr">
            <a:solidFill>
              <a:srgbClr val="FF0000"/>
            </a:solidFill>
            <a:prstDash val="solid"/>
            <a:round/>
            <a:headEnd type="none" w="med" len="med"/>
            <a:tailEnd type="arrow" w="med" len="med"/>
          </a:ln>
          <a:effectLst>
            <a:glow rad="50800">
              <a:schemeClr val="tx1"/>
            </a:glow>
          </a:effectLst>
          <a:scene3d>
            <a:camera prst="orthographicFront"/>
            <a:lightRig rig="threePt" dir="t"/>
          </a:scene3d>
          <a:sp3d contourW="12700">
            <a:bevelT/>
            <a:contourClr>
              <a:srgbClr val="FFFFCC"/>
            </a:contourClr>
          </a:sp3d>
        </p:spPr>
        <p:style>
          <a:lnRef idx="0">
            <a:scrgbClr r="0" g="0" b="0"/>
          </a:lnRef>
          <a:fillRef idx="0">
            <a:scrgbClr r="0" g="0" b="0"/>
          </a:fillRef>
          <a:effectRef idx="0">
            <a:scrgbClr r="0" g="0" b="0"/>
          </a:effectRef>
          <a:fontRef idx="minor">
            <a:schemeClr val="tx1"/>
          </a:fontRef>
        </p:style>
      </p:cxnSp>
      <p:cxnSp>
        <p:nvCxnSpPr>
          <p:cNvPr id="13" name="Straight Arrow Connector 12">
            <a:extLst>
              <a:ext uri="{FF2B5EF4-FFF2-40B4-BE49-F238E27FC236}">
                <a16:creationId xmlns:a16="http://schemas.microsoft.com/office/drawing/2014/main" id="{7D0CBF79-2007-4A4E-B13E-0608B8DDE18E}"/>
              </a:ext>
            </a:extLst>
          </p:cNvPr>
          <p:cNvCxnSpPr>
            <a:cxnSpLocks/>
          </p:cNvCxnSpPr>
          <p:nvPr/>
        </p:nvCxnSpPr>
        <p:spPr>
          <a:xfrm flipH="1">
            <a:off x="2262554" y="1845506"/>
            <a:ext cx="2517237" cy="311540"/>
          </a:xfrm>
          <a:prstGeom prst="straightConnector1">
            <a:avLst/>
          </a:prstGeom>
          <a:ln w="57150" cap="flat" cmpd="sng" algn="ctr">
            <a:solidFill>
              <a:srgbClr val="FF0000"/>
            </a:solidFill>
            <a:prstDash val="solid"/>
            <a:round/>
            <a:headEnd type="none" w="med" len="med"/>
            <a:tailEnd type="arrow" w="med" len="med"/>
          </a:ln>
          <a:effectLst>
            <a:glow rad="50800">
              <a:schemeClr val="tx1"/>
            </a:glow>
          </a:effectLst>
          <a:scene3d>
            <a:camera prst="orthographicFront"/>
            <a:lightRig rig="threePt" dir="t"/>
          </a:scene3d>
          <a:sp3d contourW="12700">
            <a:bevelT/>
            <a:contourClr>
              <a:srgbClr val="FFFFCC"/>
            </a:contourClr>
          </a:sp3d>
        </p:spPr>
        <p:style>
          <a:lnRef idx="0">
            <a:scrgbClr r="0" g="0" b="0"/>
          </a:lnRef>
          <a:fillRef idx="0">
            <a:scrgbClr r="0" g="0" b="0"/>
          </a:fillRef>
          <a:effectRef idx="0">
            <a:scrgbClr r="0" g="0" b="0"/>
          </a:effectRef>
          <a:fontRef idx="minor">
            <a:schemeClr val="tx1"/>
          </a:fontRef>
        </p:style>
      </p:cxnSp>
      <p:cxnSp>
        <p:nvCxnSpPr>
          <p:cNvPr id="16" name="Straight Arrow Connector 15">
            <a:extLst>
              <a:ext uri="{FF2B5EF4-FFF2-40B4-BE49-F238E27FC236}">
                <a16:creationId xmlns:a16="http://schemas.microsoft.com/office/drawing/2014/main" id="{11C64999-ED25-48A7-9C72-FF6268C40011}"/>
              </a:ext>
            </a:extLst>
          </p:cNvPr>
          <p:cNvCxnSpPr>
            <a:cxnSpLocks/>
          </p:cNvCxnSpPr>
          <p:nvPr/>
        </p:nvCxnSpPr>
        <p:spPr>
          <a:xfrm>
            <a:off x="4803238" y="1822059"/>
            <a:ext cx="2265777" cy="299818"/>
          </a:xfrm>
          <a:prstGeom prst="straightConnector1">
            <a:avLst/>
          </a:prstGeom>
          <a:ln w="57150" cap="flat" cmpd="sng" algn="ctr">
            <a:solidFill>
              <a:srgbClr val="FF0000"/>
            </a:solidFill>
            <a:prstDash val="solid"/>
            <a:round/>
            <a:headEnd type="none" w="med" len="med"/>
            <a:tailEnd type="arrow" w="med" len="med"/>
          </a:ln>
          <a:effectLst>
            <a:glow rad="50800">
              <a:schemeClr val="tx1"/>
            </a:glow>
          </a:effectLst>
          <a:scene3d>
            <a:camera prst="orthographicFront"/>
            <a:lightRig rig="threePt" dir="t"/>
          </a:scene3d>
          <a:sp3d contourW="12700">
            <a:bevelT/>
            <a:contourClr>
              <a:srgbClr val="FFFFCC"/>
            </a:contourClr>
          </a:sp3d>
        </p:spPr>
        <p:style>
          <a:lnRef idx="0">
            <a:scrgbClr r="0" g="0" b="0"/>
          </a:lnRef>
          <a:fillRef idx="0">
            <a:scrgbClr r="0" g="0" b="0"/>
          </a:fillRef>
          <a:effectRef idx="0">
            <a:scrgbClr r="0" g="0" b="0"/>
          </a:effectRef>
          <a:fontRef idx="minor">
            <a:schemeClr val="tx1"/>
          </a:fontRef>
        </p:style>
      </p:cxnSp>
      <p:cxnSp>
        <p:nvCxnSpPr>
          <p:cNvPr id="19" name="Straight Arrow Connector 18">
            <a:extLst>
              <a:ext uri="{FF2B5EF4-FFF2-40B4-BE49-F238E27FC236}">
                <a16:creationId xmlns:a16="http://schemas.microsoft.com/office/drawing/2014/main" id="{6F2A8679-2E93-4BE6-80E7-4BA3C81FB492}"/>
              </a:ext>
            </a:extLst>
          </p:cNvPr>
          <p:cNvCxnSpPr>
            <a:cxnSpLocks/>
          </p:cNvCxnSpPr>
          <p:nvPr/>
        </p:nvCxnSpPr>
        <p:spPr>
          <a:xfrm>
            <a:off x="4791514" y="1810336"/>
            <a:ext cx="1855471" cy="862526"/>
          </a:xfrm>
          <a:prstGeom prst="straightConnector1">
            <a:avLst/>
          </a:prstGeom>
          <a:ln w="57150" cap="flat" cmpd="sng" algn="ctr">
            <a:solidFill>
              <a:srgbClr val="FF0000"/>
            </a:solidFill>
            <a:prstDash val="solid"/>
            <a:round/>
            <a:headEnd type="none" w="med" len="med"/>
            <a:tailEnd type="arrow" w="med" len="med"/>
          </a:ln>
          <a:effectLst>
            <a:glow rad="50800">
              <a:schemeClr val="tx1"/>
            </a:glow>
          </a:effectLst>
          <a:scene3d>
            <a:camera prst="orthographicFront"/>
            <a:lightRig rig="threePt" dir="t"/>
          </a:scene3d>
          <a:sp3d contourW="12700">
            <a:bevelT/>
            <a:contourClr>
              <a:srgbClr val="FFFFCC"/>
            </a:contourClr>
          </a:sp3d>
        </p:spPr>
        <p:style>
          <a:lnRef idx="0">
            <a:scrgbClr r="0" g="0" b="0"/>
          </a:lnRef>
          <a:fillRef idx="0">
            <a:scrgbClr r="0" g="0" b="0"/>
          </a:fillRef>
          <a:effectRef idx="0">
            <a:scrgbClr r="0" g="0" b="0"/>
          </a:effectRef>
          <a:fontRef idx="minor">
            <a:schemeClr val="tx1"/>
          </a:fontRef>
        </p:style>
      </p:cxnSp>
      <p:cxnSp>
        <p:nvCxnSpPr>
          <p:cNvPr id="23" name="Straight Arrow Connector 22">
            <a:extLst>
              <a:ext uri="{FF2B5EF4-FFF2-40B4-BE49-F238E27FC236}">
                <a16:creationId xmlns:a16="http://schemas.microsoft.com/office/drawing/2014/main" id="{BBF1C49A-459F-4276-AD49-4D042F8AD1CD}"/>
              </a:ext>
            </a:extLst>
          </p:cNvPr>
          <p:cNvCxnSpPr>
            <a:cxnSpLocks/>
          </p:cNvCxnSpPr>
          <p:nvPr/>
        </p:nvCxnSpPr>
        <p:spPr>
          <a:xfrm flipH="1">
            <a:off x="2450123" y="1822059"/>
            <a:ext cx="2353114" cy="1519018"/>
          </a:xfrm>
          <a:prstGeom prst="straightConnector1">
            <a:avLst/>
          </a:prstGeom>
          <a:ln w="57150" cap="flat" cmpd="sng" algn="ctr">
            <a:solidFill>
              <a:srgbClr val="FF0000"/>
            </a:solidFill>
            <a:prstDash val="solid"/>
            <a:round/>
            <a:headEnd type="none" w="med" len="med"/>
            <a:tailEnd type="arrow" w="med" len="med"/>
          </a:ln>
          <a:effectLst>
            <a:glow rad="50800">
              <a:schemeClr val="tx1"/>
            </a:glow>
          </a:effectLst>
          <a:scene3d>
            <a:camera prst="orthographicFront"/>
            <a:lightRig rig="threePt" dir="t"/>
          </a:scene3d>
          <a:sp3d contourW="12700">
            <a:bevelT/>
            <a:contourClr>
              <a:srgbClr val="FFFFCC"/>
            </a:contourClr>
          </a:sp3d>
        </p:spPr>
        <p:style>
          <a:lnRef idx="0">
            <a:scrgbClr r="0" g="0" b="0"/>
          </a:lnRef>
          <a:fillRef idx="0">
            <a:scrgbClr r="0" g="0" b="0"/>
          </a:fillRef>
          <a:effectRef idx="0">
            <a:scrgbClr r="0" g="0" b="0"/>
          </a:effectRef>
          <a:fontRef idx="minor">
            <a:schemeClr val="tx1"/>
          </a:fontRef>
        </p:style>
      </p:cxnSp>
      <p:cxnSp>
        <p:nvCxnSpPr>
          <p:cNvPr id="26" name="Straight Arrow Connector 25">
            <a:extLst>
              <a:ext uri="{FF2B5EF4-FFF2-40B4-BE49-F238E27FC236}">
                <a16:creationId xmlns:a16="http://schemas.microsoft.com/office/drawing/2014/main" id="{5551569C-AB3C-4E10-A9B0-6E40B1D77CCD}"/>
              </a:ext>
            </a:extLst>
          </p:cNvPr>
          <p:cNvCxnSpPr>
            <a:cxnSpLocks/>
          </p:cNvCxnSpPr>
          <p:nvPr/>
        </p:nvCxnSpPr>
        <p:spPr>
          <a:xfrm flipH="1">
            <a:off x="4103077" y="1833782"/>
            <a:ext cx="700160" cy="1495572"/>
          </a:xfrm>
          <a:prstGeom prst="straightConnector1">
            <a:avLst/>
          </a:prstGeom>
          <a:ln w="57150" cap="flat" cmpd="sng" algn="ctr">
            <a:solidFill>
              <a:srgbClr val="FF0000"/>
            </a:solidFill>
            <a:prstDash val="solid"/>
            <a:round/>
            <a:headEnd type="none" w="med" len="med"/>
            <a:tailEnd type="arrow" w="med" len="med"/>
          </a:ln>
          <a:effectLst>
            <a:glow rad="50800">
              <a:schemeClr val="tx1"/>
            </a:glow>
          </a:effectLst>
          <a:scene3d>
            <a:camera prst="orthographicFront"/>
            <a:lightRig rig="threePt" dir="t"/>
          </a:scene3d>
          <a:sp3d contourW="12700">
            <a:bevelT/>
            <a:contourClr>
              <a:srgbClr val="FFFFCC"/>
            </a:contourClr>
          </a:sp3d>
        </p:spPr>
        <p:style>
          <a:lnRef idx="0">
            <a:scrgbClr r="0" g="0" b="0"/>
          </a:lnRef>
          <a:fillRef idx="0">
            <a:scrgbClr r="0" g="0" b="0"/>
          </a:fillRef>
          <a:effectRef idx="0">
            <a:scrgbClr r="0" g="0" b="0"/>
          </a:effectRef>
          <a:fontRef idx="minor">
            <a:schemeClr val="tx1"/>
          </a:fontRef>
        </p:style>
      </p:cxnSp>
      <p:cxnSp>
        <p:nvCxnSpPr>
          <p:cNvPr id="29" name="Straight Arrow Connector 28">
            <a:extLst>
              <a:ext uri="{FF2B5EF4-FFF2-40B4-BE49-F238E27FC236}">
                <a16:creationId xmlns:a16="http://schemas.microsoft.com/office/drawing/2014/main" id="{074253A9-BD50-43BD-A415-099860E26E98}"/>
              </a:ext>
            </a:extLst>
          </p:cNvPr>
          <p:cNvCxnSpPr>
            <a:cxnSpLocks/>
          </p:cNvCxnSpPr>
          <p:nvPr/>
        </p:nvCxnSpPr>
        <p:spPr>
          <a:xfrm>
            <a:off x="4791514" y="1833783"/>
            <a:ext cx="1093471" cy="1472125"/>
          </a:xfrm>
          <a:prstGeom prst="straightConnector1">
            <a:avLst/>
          </a:prstGeom>
          <a:ln w="57150" cap="flat" cmpd="sng" algn="ctr">
            <a:solidFill>
              <a:srgbClr val="FF0000"/>
            </a:solidFill>
            <a:prstDash val="solid"/>
            <a:round/>
            <a:headEnd type="none" w="med" len="med"/>
            <a:tailEnd type="arrow" w="med" len="med"/>
          </a:ln>
          <a:effectLst>
            <a:glow rad="50800">
              <a:schemeClr val="tx1"/>
            </a:glow>
          </a:effectLst>
          <a:scene3d>
            <a:camera prst="orthographicFront"/>
            <a:lightRig rig="threePt" dir="t"/>
          </a:scene3d>
          <a:sp3d contourW="12700">
            <a:bevelT/>
            <a:contourClr>
              <a:srgbClr val="FFFFCC"/>
            </a:contourClr>
          </a:sp3d>
        </p:spPr>
        <p:style>
          <a:lnRef idx="0">
            <a:scrgbClr r="0" g="0" b="0"/>
          </a:lnRef>
          <a:fillRef idx="0">
            <a:scrgbClr r="0" g="0" b="0"/>
          </a:fillRef>
          <a:effectRef idx="0">
            <a:scrgbClr r="0" g="0" b="0"/>
          </a:effectRef>
          <a:fontRef idx="minor">
            <a:schemeClr val="tx1"/>
          </a:fontRef>
        </p:style>
      </p:cxnSp>
      <p:sp>
        <p:nvSpPr>
          <p:cNvPr id="4" name="Rectangle 12"/>
          <p:cNvSpPr>
            <a:spLocks noChangeArrowheads="1"/>
          </p:cNvSpPr>
          <p:nvPr/>
        </p:nvSpPr>
        <p:spPr bwMode="auto">
          <a:xfrm>
            <a:off x="3643132" y="1296171"/>
            <a:ext cx="2134372"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800" b="1" dirty="0">
                <a:solidFill>
                  <a:srgbClr val="FF0000"/>
                </a:solidFill>
                <a:effectLst>
                  <a:glow rad="63500">
                    <a:schemeClr val="bg1"/>
                  </a:glow>
                </a:effectLst>
                <a:latin typeface="Calibri" panose="020F0502020204030204" pitchFamily="34" charset="0"/>
              </a:rPr>
              <a:t>sinners</a:t>
            </a:r>
            <a:endParaRPr lang="en-US" altLang="en-US" sz="4800" b="1" i="1" dirty="0">
              <a:solidFill>
                <a:srgbClr val="FF0000"/>
              </a:solidFill>
              <a:effectLst>
                <a:glow rad="63500">
                  <a:schemeClr val="bg1"/>
                </a:glow>
              </a:effectLst>
              <a:latin typeface="Calibri" panose="020F0502020204030204" pitchFamily="34" charset="0"/>
            </a:endParaRPr>
          </a:p>
        </p:txBody>
      </p:sp>
      <p:sp>
        <p:nvSpPr>
          <p:cNvPr id="33" name="Rectangle 2">
            <a:extLst>
              <a:ext uri="{FF2B5EF4-FFF2-40B4-BE49-F238E27FC236}">
                <a16:creationId xmlns:a16="http://schemas.microsoft.com/office/drawing/2014/main" id="{56EC1808-F7B3-4A7B-A8CF-F4038FFC95D9}"/>
              </a:ext>
            </a:extLst>
          </p:cNvPr>
          <p:cNvSpPr txBox="1">
            <a:spLocks noChangeArrowheads="1"/>
          </p:cNvSpPr>
          <p:nvPr/>
        </p:nvSpPr>
        <p:spPr bwMode="auto">
          <a:xfrm>
            <a:off x="2714624" y="4403901"/>
            <a:ext cx="3125972" cy="76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love of God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4" name="Rectangle 2">
            <a:extLst>
              <a:ext uri="{FF2B5EF4-FFF2-40B4-BE49-F238E27FC236}">
                <a16:creationId xmlns:a16="http://schemas.microsoft.com/office/drawing/2014/main" id="{E9C3B193-975B-4E91-88F0-63D2CF81449F}"/>
              </a:ext>
            </a:extLst>
          </p:cNvPr>
          <p:cNvSpPr txBox="1">
            <a:spLocks noChangeArrowheads="1"/>
          </p:cNvSpPr>
          <p:nvPr/>
        </p:nvSpPr>
        <p:spPr bwMode="auto">
          <a:xfrm>
            <a:off x="4379119" y="5078636"/>
            <a:ext cx="269473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appeared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2" name="Rectangle 9">
            <a:extLst>
              <a:ext uri="{FF2B5EF4-FFF2-40B4-BE49-F238E27FC236}">
                <a16:creationId xmlns:a16="http://schemas.microsoft.com/office/drawing/2014/main" id="{4475DD46-81F4-41AD-A0C5-3327B8F15972}"/>
              </a:ext>
            </a:extLst>
          </p:cNvPr>
          <p:cNvSpPr>
            <a:spLocks noChangeArrowheads="1"/>
          </p:cNvSpPr>
          <p:nvPr/>
        </p:nvSpPr>
        <p:spPr bwMode="auto">
          <a:xfrm>
            <a:off x="4446197" y="4431950"/>
            <a:ext cx="1364471"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God</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966028359"/>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1" nodeType="withEffect">
                                  <p:stCondLst>
                                    <p:cond delay="0"/>
                                  </p:stCondLst>
                                  <p:childTnLst>
                                    <p:animMotion origin="layout" path="M 0 4.81481E-6 L -0.16128 -0.15093 " pathEditMode="relative" rAng="0" ptsTypes="AA">
                                      <p:cBhvr>
                                        <p:cTn id="10" dur="1000" spd="-100000" fill="hold"/>
                                        <p:tgtEl>
                                          <p:spTgt spid="3074"/>
                                        </p:tgtEl>
                                        <p:attrNameLst>
                                          <p:attrName>ppt_x</p:attrName>
                                          <p:attrName>ppt_y</p:attrName>
                                        </p:attrNameLst>
                                      </p:cBhvr>
                                      <p:rCtr x="-8073" y="-7546"/>
                                    </p:animMotion>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16"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17"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right)">
                                      <p:cBhvr>
                                        <p:cTn id="23" dur="500"/>
                                        <p:tgtEl>
                                          <p:spTgt spid="10"/>
                                        </p:tgtEl>
                                      </p:cBhvr>
                                    </p:animEffect>
                                  </p:childTnLst>
                                </p:cTn>
                              </p:par>
                              <p:par>
                                <p:cTn id="24" presetID="22" presetClass="entr" presetSubtype="2"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right)">
                                      <p:cBhvr>
                                        <p:cTn id="26" dur="500"/>
                                        <p:tgtEl>
                                          <p:spTgt spid="13"/>
                                        </p:tgtEl>
                                      </p:cBhvr>
                                    </p:animEffect>
                                  </p:childTnLst>
                                </p:cTn>
                              </p:par>
                              <p:par>
                                <p:cTn id="27" presetID="22" presetClass="entr" presetSubtype="2"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right)">
                                      <p:cBhvr>
                                        <p:cTn id="29" dur="500"/>
                                        <p:tgtEl>
                                          <p:spTgt spid="23"/>
                                        </p:tgtEl>
                                      </p:cBhvr>
                                    </p:animEffect>
                                  </p:childTnLst>
                                </p:cTn>
                              </p:par>
                              <p:par>
                                <p:cTn id="30" presetID="22" presetClass="entr" presetSubtype="1"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up)">
                                      <p:cBhvr>
                                        <p:cTn id="32" dur="500"/>
                                        <p:tgtEl>
                                          <p:spTgt spid="26"/>
                                        </p:tgtEl>
                                      </p:cBhvr>
                                    </p:animEffect>
                                  </p:childTnLst>
                                </p:cTn>
                              </p:par>
                              <p:par>
                                <p:cTn id="33" presetID="22" presetClass="entr" presetSubtype="1"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up)">
                                      <p:cBhvr>
                                        <p:cTn id="35" dur="500"/>
                                        <p:tgtEl>
                                          <p:spTgt spid="29"/>
                                        </p:tgtEl>
                                      </p:cBhvr>
                                    </p:animEffect>
                                  </p:childTnLst>
                                </p:cTn>
                              </p:par>
                              <p:par>
                                <p:cTn id="36" presetID="22" presetClass="entr" presetSubtype="8"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500"/>
                                        <p:tgtEl>
                                          <p:spTgt spid="16"/>
                                        </p:tgtEl>
                                      </p:cBhvr>
                                    </p:animEffect>
                                  </p:childTnLst>
                                </p:cTn>
                              </p:par>
                              <p:par>
                                <p:cTn id="39" presetID="22" presetClass="entr" presetSubtype="8"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left)">
                                      <p:cBhvr>
                                        <p:cTn id="41" dur="500"/>
                                        <p:tgtEl>
                                          <p:spTgt spid="19"/>
                                        </p:tgtEl>
                                      </p:cBhvr>
                                    </p:animEffect>
                                  </p:childTnLst>
                                </p:cTn>
                              </p:par>
                              <p:par>
                                <p:cTn id="42" presetID="22" presetClass="entr" presetSubtype="8"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left)">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left)">
                                      <p:cBhvr>
                                        <p:cTn id="49" dur="600"/>
                                        <p:tgtEl>
                                          <p:spTgt spid="5"/>
                                        </p:tgtEl>
                                      </p:cBhvr>
                                    </p:animEffect>
                                  </p:childTnLst>
                                </p:cTn>
                              </p:par>
                              <p:par>
                                <p:cTn id="50" presetID="18" presetClass="emph" presetSubtype="0" fill="hold" grpId="1" nodeType="withEffect">
                                  <p:stCondLst>
                                    <p:cond delay="0"/>
                                  </p:stCondLst>
                                  <p:childTnLst>
                                    <p:set>
                                      <p:cBhvr override="childStyle">
                                        <p:cTn id="51" dur="600" fill="hold"/>
                                        <p:tgtEl>
                                          <p:spTgt spid="5"/>
                                        </p:tgtEl>
                                        <p:attrNameLst>
                                          <p:attrName>style.textDecorationUnderline</p:attrName>
                                        </p:attrNameLst>
                                      </p:cBhvr>
                                      <p:to>
                                        <p:strVal val="true"/>
                                      </p:to>
                                    </p:set>
                                  </p:childTnLst>
                                </p:cTn>
                              </p:par>
                              <p:par>
                                <p:cTn id="52" presetID="22" presetClass="entr" presetSubtype="8" fill="hold" grpId="0"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left)">
                                      <p:cBhvr>
                                        <p:cTn id="54" dur="600"/>
                                        <p:tgtEl>
                                          <p:spTgt spid="33"/>
                                        </p:tgtEl>
                                      </p:cBhvr>
                                    </p:animEffect>
                                  </p:childTnLst>
                                </p:cTn>
                              </p:par>
                              <p:par>
                                <p:cTn id="55" presetID="0" presetClass="entr" presetSubtype="0" fill="hold" grpId="0" nodeType="withEffect">
                                  <p:stCondLst>
                                    <p:cond delay="500"/>
                                  </p:stCondLst>
                                  <p:iterate type="lt">
                                    <p:tmPct val="10000"/>
                                  </p:iterate>
                                  <p:childTnLst>
                                    <p:set>
                                      <p:cBhvr>
                                        <p:cTn id="56" dur="1" fill="hold">
                                          <p:stCondLst>
                                            <p:cond delay="0"/>
                                          </p:stCondLst>
                                        </p:cTn>
                                        <p:tgtEl>
                                          <p:spTgt spid="32"/>
                                        </p:tgtEl>
                                        <p:attrNameLst>
                                          <p:attrName>style.visibility</p:attrName>
                                        </p:attrNameLst>
                                      </p:cBhvr>
                                      <p:to>
                                        <p:strVal val="visible"/>
                                      </p:to>
                                    </p:set>
                                    <p:animEffect transition="in" filter="dissolve">
                                      <p:cBhvr>
                                        <p:cTn id="57" dur="500">
                                          <p:stCondLst>
                                            <p:cond delay="0"/>
                                          </p:stCondLst>
                                        </p:cTn>
                                        <p:tgtEl>
                                          <p:spTgt spid="32"/>
                                        </p:tgtEl>
                                      </p:cBhvr>
                                    </p:animEffect>
                                    <p:anim to="" calcmode="lin" valueType="num">
                                      <p:cBhvr>
                                        <p:cTn id="58" dur="500" fill="hold">
                                          <p:stCondLst>
                                            <p:cond delay="0"/>
                                          </p:stCondLst>
                                        </p:cTn>
                                        <p:tgtEl>
                                          <p:spTgt spid="32"/>
                                        </p:tgtEl>
                                        <p:attrNameLst>
                                          <p:attrName>ppt_w</p:attrName>
                                        </p:attrNameLst>
                                      </p:cBhvr>
                                      <p:tavLst>
                                        <p:tav tm="0">
                                          <p:val>
                                            <p:strVal val="#ppt_w*4"/>
                                          </p:val>
                                        </p:tav>
                                        <p:tav tm="100000">
                                          <p:val>
                                            <p:strVal val="#ppt_w"/>
                                          </p:val>
                                        </p:tav>
                                      </p:tavLst>
                                    </p:anim>
                                    <p:anim to="" calcmode="lin" valueType="num">
                                      <p:cBhvr>
                                        <p:cTn id="59" dur="500" fill="hold">
                                          <p:stCondLst>
                                            <p:cond delay="0"/>
                                          </p:stCondLst>
                                        </p:cTn>
                                        <p:tgtEl>
                                          <p:spTgt spid="32"/>
                                        </p:tgtEl>
                                        <p:attrNameLst>
                                          <p:attrName>ppt_h</p:attrName>
                                        </p:attrNameLst>
                                      </p:cBhvr>
                                      <p:tavLst>
                                        <p:tav tm="0">
                                          <p:val>
                                            <p:strVal val="#ppt_h*4"/>
                                          </p:val>
                                        </p:tav>
                                        <p:tav tm="100000">
                                          <p:val>
                                            <p:strVal val="#ppt_h"/>
                                          </p:val>
                                        </p:tav>
                                      </p:tavLst>
                                    </p:anim>
                                  </p:childTnLst>
                                </p:cTn>
                              </p:par>
                              <p:par>
                                <p:cTn id="60" presetID="26" presetClass="emph" presetSubtype="0" fill="hold" grpId="1" nodeType="withEffect">
                                  <p:stCondLst>
                                    <p:cond delay="1100"/>
                                  </p:stCondLst>
                                  <p:iterate type="lt">
                                    <p:tmPct val="0"/>
                                  </p:iterate>
                                  <p:childTnLst>
                                    <p:animEffect transition="out" filter="fade">
                                      <p:cBhvr>
                                        <p:cTn id="61" dur="500" tmFilter="0, 0; .2, .5; .8, .5; 1, 0"/>
                                        <p:tgtEl>
                                          <p:spTgt spid="32"/>
                                        </p:tgtEl>
                                      </p:cBhvr>
                                    </p:animEffect>
                                    <p:animScale>
                                      <p:cBhvr>
                                        <p:cTn id="62" dur="250" autoRev="1" fill="hold"/>
                                        <p:tgtEl>
                                          <p:spTgt spid="32"/>
                                        </p:tgtEl>
                                      </p:cBhvr>
                                      <p:by x="105000" y="105000"/>
                                    </p:animScale>
                                  </p:childTnLst>
                                </p:cTn>
                              </p:par>
                              <p:par>
                                <p:cTn id="63" presetID="22" presetClass="entr" presetSubtype="8" fill="hold" grpId="0" nodeType="withEffect">
                                  <p:stCondLst>
                                    <p:cond delay="750"/>
                                  </p:stCondLst>
                                  <p:childTnLst>
                                    <p:set>
                                      <p:cBhvr>
                                        <p:cTn id="64" dur="1" fill="hold">
                                          <p:stCondLst>
                                            <p:cond delay="0"/>
                                          </p:stCondLst>
                                        </p:cTn>
                                        <p:tgtEl>
                                          <p:spTgt spid="6"/>
                                        </p:tgtEl>
                                        <p:attrNameLst>
                                          <p:attrName>style.visibility</p:attrName>
                                        </p:attrNameLst>
                                      </p:cBhvr>
                                      <p:to>
                                        <p:strVal val="visible"/>
                                      </p:to>
                                    </p:set>
                                    <p:animEffect transition="in" filter="wipe(left)">
                                      <p:cBhvr>
                                        <p:cTn id="65" dur="500"/>
                                        <p:tgtEl>
                                          <p:spTgt spid="6"/>
                                        </p:tgtEl>
                                      </p:cBhvr>
                                    </p:animEffect>
                                  </p:childTnLst>
                                </p:cTn>
                              </p:par>
                              <p:par>
                                <p:cTn id="66" presetID="18" presetClass="emph" presetSubtype="0" fill="hold" grpId="1" nodeType="withEffect">
                                  <p:stCondLst>
                                    <p:cond delay="750"/>
                                  </p:stCondLst>
                                  <p:childTnLst>
                                    <p:set>
                                      <p:cBhvr override="childStyle">
                                        <p:cTn id="67" dur="500" fill="hold"/>
                                        <p:tgtEl>
                                          <p:spTgt spid="6"/>
                                        </p:tgtEl>
                                        <p:attrNameLst>
                                          <p:attrName>style.textDecorationUnderline</p:attrName>
                                        </p:attrNameLst>
                                      </p:cBhvr>
                                      <p:to>
                                        <p:strVal val="true"/>
                                      </p:to>
                                    </p:set>
                                  </p:childTnLst>
                                </p:cTn>
                              </p:par>
                              <p:par>
                                <p:cTn id="68" presetID="22" presetClass="entr" presetSubtype="8" fill="hold" grpId="0" nodeType="withEffect">
                                  <p:stCondLst>
                                    <p:cond delay="750"/>
                                  </p:stCondLst>
                                  <p:childTnLst>
                                    <p:set>
                                      <p:cBhvr>
                                        <p:cTn id="69" dur="1" fill="hold">
                                          <p:stCondLst>
                                            <p:cond delay="0"/>
                                          </p:stCondLst>
                                        </p:cTn>
                                        <p:tgtEl>
                                          <p:spTgt spid="34"/>
                                        </p:tgtEl>
                                        <p:attrNameLst>
                                          <p:attrName>style.visibility</p:attrName>
                                        </p:attrNameLst>
                                      </p:cBhvr>
                                      <p:to>
                                        <p:strVal val="visible"/>
                                      </p:to>
                                    </p:set>
                                    <p:animEffect transition="in" filter="wipe(left)">
                                      <p:cBhvr>
                                        <p:cTn id="70" dur="500"/>
                                        <p:tgtEl>
                                          <p:spTgt spid="34"/>
                                        </p:tgtEl>
                                      </p:cBhvr>
                                    </p:animEffect>
                                  </p:childTnLst>
                                </p:cTn>
                              </p:par>
                            </p:childTnLst>
                          </p:cTn>
                        </p:par>
                        <p:par>
                          <p:cTn id="71" fill="hold">
                            <p:stCondLst>
                              <p:cond delay="1600"/>
                            </p:stCondLst>
                            <p:childTnLst>
                              <p:par>
                                <p:cTn id="72" presetID="22" presetClass="exit" presetSubtype="2" fill="hold" nodeType="afterEffect">
                                  <p:stCondLst>
                                    <p:cond delay="0"/>
                                  </p:stCondLst>
                                  <p:childTnLst>
                                    <p:animEffect transition="out" filter="wipe(right)">
                                      <p:cBhvr>
                                        <p:cTn id="73" dur="500"/>
                                        <p:tgtEl>
                                          <p:spTgt spid="10"/>
                                        </p:tgtEl>
                                      </p:cBhvr>
                                    </p:animEffect>
                                    <p:set>
                                      <p:cBhvr>
                                        <p:cTn id="74" dur="1" fill="hold">
                                          <p:stCondLst>
                                            <p:cond delay="499"/>
                                          </p:stCondLst>
                                        </p:cTn>
                                        <p:tgtEl>
                                          <p:spTgt spid="10"/>
                                        </p:tgtEl>
                                        <p:attrNameLst>
                                          <p:attrName>style.visibility</p:attrName>
                                        </p:attrNameLst>
                                      </p:cBhvr>
                                      <p:to>
                                        <p:strVal val="hidden"/>
                                      </p:to>
                                    </p:set>
                                  </p:childTnLst>
                                </p:cTn>
                              </p:par>
                              <p:par>
                                <p:cTn id="75" presetID="22" presetClass="exit" presetSubtype="2" fill="hold" nodeType="withEffect">
                                  <p:stCondLst>
                                    <p:cond delay="0"/>
                                  </p:stCondLst>
                                  <p:childTnLst>
                                    <p:animEffect transition="out" filter="wipe(right)">
                                      <p:cBhvr>
                                        <p:cTn id="76" dur="500"/>
                                        <p:tgtEl>
                                          <p:spTgt spid="13"/>
                                        </p:tgtEl>
                                      </p:cBhvr>
                                    </p:animEffect>
                                    <p:set>
                                      <p:cBhvr>
                                        <p:cTn id="77" dur="1" fill="hold">
                                          <p:stCondLst>
                                            <p:cond delay="499"/>
                                          </p:stCondLst>
                                        </p:cTn>
                                        <p:tgtEl>
                                          <p:spTgt spid="13"/>
                                        </p:tgtEl>
                                        <p:attrNameLst>
                                          <p:attrName>style.visibility</p:attrName>
                                        </p:attrNameLst>
                                      </p:cBhvr>
                                      <p:to>
                                        <p:strVal val="hidden"/>
                                      </p:to>
                                    </p:set>
                                  </p:childTnLst>
                                </p:cTn>
                              </p:par>
                              <p:par>
                                <p:cTn id="78" presetID="22" presetClass="exit" presetSubtype="2" fill="hold" nodeType="withEffect">
                                  <p:stCondLst>
                                    <p:cond delay="0"/>
                                  </p:stCondLst>
                                  <p:childTnLst>
                                    <p:animEffect transition="out" filter="wipe(right)">
                                      <p:cBhvr>
                                        <p:cTn id="79" dur="500"/>
                                        <p:tgtEl>
                                          <p:spTgt spid="23"/>
                                        </p:tgtEl>
                                      </p:cBhvr>
                                    </p:animEffect>
                                    <p:set>
                                      <p:cBhvr>
                                        <p:cTn id="80" dur="1" fill="hold">
                                          <p:stCondLst>
                                            <p:cond delay="499"/>
                                          </p:stCondLst>
                                        </p:cTn>
                                        <p:tgtEl>
                                          <p:spTgt spid="23"/>
                                        </p:tgtEl>
                                        <p:attrNameLst>
                                          <p:attrName>style.visibility</p:attrName>
                                        </p:attrNameLst>
                                      </p:cBhvr>
                                      <p:to>
                                        <p:strVal val="hidden"/>
                                      </p:to>
                                    </p:set>
                                  </p:childTnLst>
                                </p:cTn>
                              </p:par>
                              <p:par>
                                <p:cTn id="81" presetID="22" presetClass="exit" presetSubtype="1" fill="hold" nodeType="withEffect">
                                  <p:stCondLst>
                                    <p:cond delay="0"/>
                                  </p:stCondLst>
                                  <p:childTnLst>
                                    <p:animEffect transition="out" filter="wipe(up)">
                                      <p:cBhvr>
                                        <p:cTn id="82" dur="500"/>
                                        <p:tgtEl>
                                          <p:spTgt spid="26"/>
                                        </p:tgtEl>
                                      </p:cBhvr>
                                    </p:animEffect>
                                    <p:set>
                                      <p:cBhvr>
                                        <p:cTn id="83" dur="1" fill="hold">
                                          <p:stCondLst>
                                            <p:cond delay="499"/>
                                          </p:stCondLst>
                                        </p:cTn>
                                        <p:tgtEl>
                                          <p:spTgt spid="26"/>
                                        </p:tgtEl>
                                        <p:attrNameLst>
                                          <p:attrName>style.visibility</p:attrName>
                                        </p:attrNameLst>
                                      </p:cBhvr>
                                      <p:to>
                                        <p:strVal val="hidden"/>
                                      </p:to>
                                    </p:set>
                                  </p:childTnLst>
                                </p:cTn>
                              </p:par>
                              <p:par>
                                <p:cTn id="84" presetID="22" presetClass="exit" presetSubtype="1" fill="hold" nodeType="withEffect">
                                  <p:stCondLst>
                                    <p:cond delay="0"/>
                                  </p:stCondLst>
                                  <p:childTnLst>
                                    <p:animEffect transition="out" filter="wipe(up)">
                                      <p:cBhvr>
                                        <p:cTn id="85" dur="500"/>
                                        <p:tgtEl>
                                          <p:spTgt spid="29"/>
                                        </p:tgtEl>
                                      </p:cBhvr>
                                    </p:animEffect>
                                    <p:set>
                                      <p:cBhvr>
                                        <p:cTn id="86" dur="1" fill="hold">
                                          <p:stCondLst>
                                            <p:cond delay="499"/>
                                          </p:stCondLst>
                                        </p:cTn>
                                        <p:tgtEl>
                                          <p:spTgt spid="29"/>
                                        </p:tgtEl>
                                        <p:attrNameLst>
                                          <p:attrName>style.visibility</p:attrName>
                                        </p:attrNameLst>
                                      </p:cBhvr>
                                      <p:to>
                                        <p:strVal val="hidden"/>
                                      </p:to>
                                    </p:set>
                                  </p:childTnLst>
                                </p:cTn>
                              </p:par>
                              <p:par>
                                <p:cTn id="87" presetID="22" presetClass="exit" presetSubtype="8" fill="hold" nodeType="withEffect">
                                  <p:stCondLst>
                                    <p:cond delay="0"/>
                                  </p:stCondLst>
                                  <p:childTnLst>
                                    <p:animEffect transition="out" filter="wipe(left)">
                                      <p:cBhvr>
                                        <p:cTn id="88" dur="500"/>
                                        <p:tgtEl>
                                          <p:spTgt spid="16"/>
                                        </p:tgtEl>
                                      </p:cBhvr>
                                    </p:animEffect>
                                    <p:set>
                                      <p:cBhvr>
                                        <p:cTn id="89" dur="1" fill="hold">
                                          <p:stCondLst>
                                            <p:cond delay="499"/>
                                          </p:stCondLst>
                                        </p:cTn>
                                        <p:tgtEl>
                                          <p:spTgt spid="16"/>
                                        </p:tgtEl>
                                        <p:attrNameLst>
                                          <p:attrName>style.visibility</p:attrName>
                                        </p:attrNameLst>
                                      </p:cBhvr>
                                      <p:to>
                                        <p:strVal val="hidden"/>
                                      </p:to>
                                    </p:set>
                                  </p:childTnLst>
                                </p:cTn>
                              </p:par>
                              <p:par>
                                <p:cTn id="90" presetID="22" presetClass="exit" presetSubtype="8" fill="hold" nodeType="withEffect">
                                  <p:stCondLst>
                                    <p:cond delay="0"/>
                                  </p:stCondLst>
                                  <p:childTnLst>
                                    <p:animEffect transition="out" filter="wipe(left)">
                                      <p:cBhvr>
                                        <p:cTn id="91" dur="500"/>
                                        <p:tgtEl>
                                          <p:spTgt spid="19"/>
                                        </p:tgtEl>
                                      </p:cBhvr>
                                    </p:animEffect>
                                    <p:set>
                                      <p:cBhvr>
                                        <p:cTn id="92" dur="1" fill="hold">
                                          <p:stCondLst>
                                            <p:cond delay="499"/>
                                          </p:stCondLst>
                                        </p:cTn>
                                        <p:tgtEl>
                                          <p:spTgt spid="19"/>
                                        </p:tgtEl>
                                        <p:attrNameLst>
                                          <p:attrName>style.visibility</p:attrName>
                                        </p:attrNameLst>
                                      </p:cBhvr>
                                      <p:to>
                                        <p:strVal val="hidden"/>
                                      </p:to>
                                    </p:set>
                                  </p:childTnLst>
                                </p:cTn>
                              </p:par>
                              <p:par>
                                <p:cTn id="93" presetID="22" presetClass="exit" presetSubtype="8" fill="hold" nodeType="withEffect">
                                  <p:stCondLst>
                                    <p:cond delay="0"/>
                                  </p:stCondLst>
                                  <p:childTnLst>
                                    <p:animEffect transition="out" filter="wipe(left)">
                                      <p:cBhvr>
                                        <p:cTn id="94" dur="500"/>
                                        <p:tgtEl>
                                          <p:spTgt spid="7"/>
                                        </p:tgtEl>
                                      </p:cBhvr>
                                    </p:animEffect>
                                    <p:set>
                                      <p:cBhvr>
                                        <p:cTn id="95"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3074" grpId="0"/>
      <p:bldP spid="3074" grpId="1"/>
      <p:bldP spid="4" grpId="0"/>
      <p:bldP spid="33" grpId="0"/>
      <p:bldP spid="34" grpId="0"/>
      <p:bldP spid="32" grpId="0"/>
      <p:bldP spid="32"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51AFA3F-B207-445A-9974-98B69ACFCE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pic>
        <p:nvPicPr>
          <p:cNvPr id="3" name="Picture 1">
            <a:extLst>
              <a:ext uri="{FF2B5EF4-FFF2-40B4-BE49-F238E27FC236}">
                <a16:creationId xmlns:a16="http://schemas.microsoft.com/office/drawing/2014/main" id="{4A14DC5F-A3D3-4893-B511-4F52296C36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1">
            <a:extLst>
              <a:ext uri="{FF2B5EF4-FFF2-40B4-BE49-F238E27FC236}">
                <a16:creationId xmlns:a16="http://schemas.microsoft.com/office/drawing/2014/main" id="{9221CE13-83EE-40F2-86AE-B33776EB39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1">
            <a:extLst>
              <a:ext uri="{FF2B5EF4-FFF2-40B4-BE49-F238E27FC236}">
                <a16:creationId xmlns:a16="http://schemas.microsoft.com/office/drawing/2014/main" id="{58445931-EB6A-4482-BFB4-83AB100215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6" name="Picture 2">
            <a:extLst>
              <a:ext uri="{FF2B5EF4-FFF2-40B4-BE49-F238E27FC236}">
                <a16:creationId xmlns:a16="http://schemas.microsoft.com/office/drawing/2014/main" id="{1118A507-7A20-4802-ABFA-62775E570E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1">
            <a:extLst>
              <a:ext uri="{FF2B5EF4-FFF2-40B4-BE49-F238E27FC236}">
                <a16:creationId xmlns:a16="http://schemas.microsoft.com/office/drawing/2014/main" id="{E5DF224E-1407-41E2-890B-DC2BC26246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3">
            <a:extLst>
              <a:ext uri="{FF2B5EF4-FFF2-40B4-BE49-F238E27FC236}">
                <a16:creationId xmlns:a16="http://schemas.microsoft.com/office/drawing/2014/main" id="{72ADE42F-35C4-47A9-82B9-8CE414FE00D9}"/>
              </a:ext>
            </a:extLst>
          </p:cNvPr>
          <p:cNvPicPr>
            <a:picLocks noChangeAspect="1"/>
          </p:cNvPicPr>
          <p:nvPr/>
        </p:nvPicPr>
        <p:blipFill rotWithShape="1">
          <a:blip r:embed="rId9">
            <a:extLst>
              <a:ext uri="{28A0092B-C50C-407E-A947-70E740481C1C}">
                <a14:useLocalDpi xmlns:a14="http://schemas.microsoft.com/office/drawing/2010/main" val="0"/>
              </a:ext>
            </a:extLst>
          </a:blip>
          <a:srcRect r="817"/>
          <a:stretch/>
        </p:blipFill>
        <p:spPr>
          <a:xfrm>
            <a:off x="0" y="0"/>
            <a:ext cx="9144000" cy="6910343"/>
          </a:xfrm>
          <a:prstGeom prst="rect">
            <a:avLst/>
          </a:prstGeom>
        </p:spPr>
      </p:pic>
      <p:pic>
        <p:nvPicPr>
          <p:cNvPr id="10" name="Picture 1">
            <a:extLst>
              <a:ext uri="{FF2B5EF4-FFF2-40B4-BE49-F238E27FC236}">
                <a16:creationId xmlns:a16="http://schemas.microsoft.com/office/drawing/2014/main" id="{E1288AB7-E838-439F-B095-4DD3AF65569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1">
            <a:extLst>
              <a:ext uri="{FF2B5EF4-FFF2-40B4-BE49-F238E27FC236}">
                <a16:creationId xmlns:a16="http://schemas.microsoft.com/office/drawing/2014/main" id="{0D080D1B-3684-4D90-B3BA-D6AD8EF4B02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2">
            <a:extLst>
              <a:ext uri="{FF2B5EF4-FFF2-40B4-BE49-F238E27FC236}">
                <a16:creationId xmlns:a16="http://schemas.microsoft.com/office/drawing/2014/main" id="{9EA189D5-F8FC-4F26-8313-29493D2F25C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1">
            <a:extLst>
              <a:ext uri="{FF2B5EF4-FFF2-40B4-BE49-F238E27FC236}">
                <a16:creationId xmlns:a16="http://schemas.microsoft.com/office/drawing/2014/main" id="{3B9B6AA0-A122-48ED-BD1A-7426708507A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66030" cy="6858000"/>
          </a:xfrm>
          <a:prstGeom prst="rect">
            <a:avLst/>
          </a:prstGeom>
        </p:spPr>
      </p:pic>
      <p:pic>
        <p:nvPicPr>
          <p:cNvPr id="14" name="Picture 1">
            <a:extLst>
              <a:ext uri="{FF2B5EF4-FFF2-40B4-BE49-F238E27FC236}">
                <a16:creationId xmlns:a16="http://schemas.microsoft.com/office/drawing/2014/main" id="{02090467-CEEB-4589-A9C6-ED70E0C2785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9144000" cy="6938681"/>
          </a:xfrm>
          <a:prstGeom prst="rect">
            <a:avLst/>
          </a:prstGeom>
        </p:spPr>
      </p:pic>
      <p:pic>
        <p:nvPicPr>
          <p:cNvPr id="15" name="Picture 1">
            <a:extLst>
              <a:ext uri="{FF2B5EF4-FFF2-40B4-BE49-F238E27FC236}">
                <a16:creationId xmlns:a16="http://schemas.microsoft.com/office/drawing/2014/main" id="{3E663179-8660-49F7-8D54-0DF708DA2D0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6" name="Picture 1">
            <a:extLst>
              <a:ext uri="{FF2B5EF4-FFF2-40B4-BE49-F238E27FC236}">
                <a16:creationId xmlns:a16="http://schemas.microsoft.com/office/drawing/2014/main" id="{8D1531E0-4F66-491F-A702-4BFE7DBDD7F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
            <a:extLst>
              <a:ext uri="{FF2B5EF4-FFF2-40B4-BE49-F238E27FC236}">
                <a16:creationId xmlns:a16="http://schemas.microsoft.com/office/drawing/2014/main" id="{6D22317C-6FA7-4F4B-A55B-37BD4DE6CE1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9" name="Picture 1">
            <a:extLst>
              <a:ext uri="{FF2B5EF4-FFF2-40B4-BE49-F238E27FC236}">
                <a16:creationId xmlns:a16="http://schemas.microsoft.com/office/drawing/2014/main" id="{61C93DF4-1B57-49A5-837F-3C6BB44415F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20" name="Picture 1">
            <a:extLst>
              <a:ext uri="{FF2B5EF4-FFF2-40B4-BE49-F238E27FC236}">
                <a16:creationId xmlns:a16="http://schemas.microsoft.com/office/drawing/2014/main" id="{A0CE96EC-F176-45D1-AE74-10062E7750B8}"/>
              </a:ext>
            </a:extLst>
          </p:cNvPr>
          <p:cNvPicPr>
            <a:picLocks noChangeAspect="1"/>
          </p:cNvPicPr>
          <p:nvPr/>
        </p:nvPicPr>
        <p:blipFill rotWithShape="1">
          <a:blip r:embed="rId19">
            <a:extLst>
              <a:ext uri="{28A0092B-C50C-407E-A947-70E740481C1C}">
                <a14:useLocalDpi xmlns:a14="http://schemas.microsoft.com/office/drawing/2010/main" val="0"/>
              </a:ext>
            </a:extLst>
          </a:blip>
          <a:srcRect b="15757"/>
          <a:stretch/>
        </p:blipFill>
        <p:spPr>
          <a:xfrm>
            <a:off x="0" y="0"/>
            <a:ext cx="9144000" cy="6858000"/>
          </a:xfrm>
          <a:prstGeom prst="rect">
            <a:avLst/>
          </a:prstGeom>
        </p:spPr>
      </p:pic>
      <p:pic>
        <p:nvPicPr>
          <p:cNvPr id="21" name="Picture 1">
            <a:extLst>
              <a:ext uri="{FF2B5EF4-FFF2-40B4-BE49-F238E27FC236}">
                <a16:creationId xmlns:a16="http://schemas.microsoft.com/office/drawing/2014/main" id="{BBDCCF55-F614-49F8-AF4F-54E1E51E3F3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2" name="Picture 1">
            <a:extLst>
              <a:ext uri="{FF2B5EF4-FFF2-40B4-BE49-F238E27FC236}">
                <a16:creationId xmlns:a16="http://schemas.microsoft.com/office/drawing/2014/main" id="{149595A7-545A-4030-8B40-B42F0A6435F7}"/>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3" name="Picture 1">
            <a:extLst>
              <a:ext uri="{FF2B5EF4-FFF2-40B4-BE49-F238E27FC236}">
                <a16:creationId xmlns:a16="http://schemas.microsoft.com/office/drawing/2014/main" id="{23EA036D-06D3-4CDA-AA1A-7883C32CBEB2}"/>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24" name="Picture 2">
            <a:extLst>
              <a:ext uri="{FF2B5EF4-FFF2-40B4-BE49-F238E27FC236}">
                <a16:creationId xmlns:a16="http://schemas.microsoft.com/office/drawing/2014/main" id="{A5D7B0A1-59C9-4494-87D9-0151DE6A321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5" name="Picture 1">
            <a:extLst>
              <a:ext uri="{FF2B5EF4-FFF2-40B4-BE49-F238E27FC236}">
                <a16:creationId xmlns:a16="http://schemas.microsoft.com/office/drawing/2014/main" id="{9274AF7C-960E-4358-A815-B152C4CBBA4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2192" y="0"/>
            <a:ext cx="9156192" cy="6858000"/>
          </a:xfrm>
          <a:prstGeom prst="rect">
            <a:avLst/>
          </a:prstGeom>
        </p:spPr>
      </p:pic>
      <p:pic>
        <p:nvPicPr>
          <p:cNvPr id="26" name="Picture 2">
            <a:extLst>
              <a:ext uri="{FF2B5EF4-FFF2-40B4-BE49-F238E27FC236}">
                <a16:creationId xmlns:a16="http://schemas.microsoft.com/office/drawing/2014/main" id="{B4F20402-516E-46A7-9FDE-EE1D97A5BAD5}"/>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7" name="Picture 1">
            <a:extLst>
              <a:ext uri="{FF2B5EF4-FFF2-40B4-BE49-F238E27FC236}">
                <a16:creationId xmlns:a16="http://schemas.microsoft.com/office/drawing/2014/main" id="{FD04B75E-64CD-43B2-9310-436D156A0598}"/>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28" name="Picture 1">
            <a:extLst>
              <a:ext uri="{FF2B5EF4-FFF2-40B4-BE49-F238E27FC236}">
                <a16:creationId xmlns:a16="http://schemas.microsoft.com/office/drawing/2014/main" id="{586493DD-D0F6-4D4F-8B36-22E61371D5CD}"/>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9" name="Title 1">
            <a:extLst>
              <a:ext uri="{FF2B5EF4-FFF2-40B4-BE49-F238E27FC236}">
                <a16:creationId xmlns:a16="http://schemas.microsoft.com/office/drawing/2014/main" id="{0B1085F3-5E42-4F77-AC5C-BC0F89A19C25}"/>
              </a:ext>
            </a:extLst>
          </p:cNvPr>
          <p:cNvSpPr txBox="1">
            <a:spLocks/>
          </p:cNvSpPr>
          <p:nvPr/>
        </p:nvSpPr>
        <p:spPr>
          <a:xfrm>
            <a:off x="1119663" y="4496753"/>
            <a:ext cx="463677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0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 name="Rectangle 2">
            <a:extLst>
              <a:ext uri="{FF2B5EF4-FFF2-40B4-BE49-F238E27FC236}">
                <a16:creationId xmlns:a16="http://schemas.microsoft.com/office/drawing/2014/main" id="{D2E33868-10B6-4267-A523-6CB97C14E56F}"/>
              </a:ext>
            </a:extLst>
          </p:cNvPr>
          <p:cNvSpPr>
            <a:spLocks noGrp="1" noChangeArrowheads="1"/>
          </p:cNvSpPr>
          <p:nvPr>
            <p:ph type="title"/>
          </p:nvPr>
        </p:nvSpPr>
        <p:spPr>
          <a:xfrm>
            <a:off x="355922" y="274638"/>
            <a:ext cx="84582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not by works of righteousness  which we have done, but according     to His mercy He saved us, through the washing of regeneration and renewing of the Holy Spirit, whom He poured out on us abundantly through Jesus Christ our Savior, that having been justified by His grace we should become heirs according to the               hope of eternal life.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Titus 3:5-7</a:t>
            </a:r>
          </a:p>
        </p:txBody>
      </p:sp>
      <p:sp>
        <p:nvSpPr>
          <p:cNvPr id="31" name="Rectangle 12">
            <a:extLst>
              <a:ext uri="{FF2B5EF4-FFF2-40B4-BE49-F238E27FC236}">
                <a16:creationId xmlns:a16="http://schemas.microsoft.com/office/drawing/2014/main" id="{988A3F05-AB3D-401B-9DE6-7EF910D3523A}"/>
              </a:ext>
            </a:extLst>
          </p:cNvPr>
          <p:cNvSpPr>
            <a:spLocks noChangeArrowheads="1"/>
          </p:cNvSpPr>
          <p:nvPr/>
        </p:nvSpPr>
        <p:spPr bwMode="auto">
          <a:xfrm>
            <a:off x="1028700" y="1485900"/>
            <a:ext cx="2286000" cy="788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hreePt" dir="t"/>
            </a:scene3d>
            <a:sp3d extrusionH="57150" contourW="12700">
              <a:bevelT w="38100" h="38100"/>
              <a:contourClr>
                <a:srgbClr val="FFFFCC"/>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000" b="1" dirty="0">
                <a:solidFill>
                  <a:srgbClr val="FFC000"/>
                </a:solidFill>
                <a:effectLst>
                  <a:glow rad="88900">
                    <a:schemeClr val="tx1"/>
                  </a:glow>
                </a:effectLst>
                <a:latin typeface="Calibri" panose="020F0502020204030204" pitchFamily="34" charset="0"/>
              </a:rPr>
              <a:t>His mercy</a:t>
            </a:r>
            <a:endParaRPr lang="en-US" altLang="en-US" sz="4000" b="1" i="1" dirty="0">
              <a:solidFill>
                <a:srgbClr val="FFC000"/>
              </a:solidFill>
              <a:effectLst>
                <a:glow rad="88900">
                  <a:schemeClr val="tx1"/>
                </a:glow>
              </a:effectLst>
              <a:latin typeface="Calibri" panose="020F0502020204030204" pitchFamily="34" charset="0"/>
            </a:endParaRPr>
          </a:p>
        </p:txBody>
      </p:sp>
      <p:sp>
        <p:nvSpPr>
          <p:cNvPr id="32" name="Rectangle 5">
            <a:extLst>
              <a:ext uri="{FF2B5EF4-FFF2-40B4-BE49-F238E27FC236}">
                <a16:creationId xmlns:a16="http://schemas.microsoft.com/office/drawing/2014/main" id="{7511F260-2042-4935-96B5-082E47C1A104}"/>
              </a:ext>
            </a:extLst>
          </p:cNvPr>
          <p:cNvSpPr>
            <a:spLocks noChangeArrowheads="1"/>
          </p:cNvSpPr>
          <p:nvPr/>
        </p:nvSpPr>
        <p:spPr bwMode="auto">
          <a:xfrm>
            <a:off x="1948815" y="2651760"/>
            <a:ext cx="27241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10" b="1" dirty="0">
                <a:solidFill>
                  <a:srgbClr val="CC9900"/>
                </a:solidFill>
                <a:latin typeface="Calibri" panose="020F0502020204030204" pitchFamily="34" charset="0"/>
                <a:cs typeface="Calibri" panose="020F0502020204030204" pitchFamily="34" charset="0"/>
              </a:rPr>
              <a:t>Holy Spirit</a:t>
            </a:r>
            <a:endParaRPr lang="en-US" sz="4010" b="1" i="1" dirty="0">
              <a:solidFill>
                <a:srgbClr val="CC9900"/>
              </a:solidFill>
              <a:latin typeface="Calibri" panose="020F0502020204030204" pitchFamily="34" charset="0"/>
              <a:cs typeface="Calibri" panose="020F0502020204030204" pitchFamily="34" charset="0"/>
            </a:endParaRPr>
          </a:p>
        </p:txBody>
      </p:sp>
      <p:sp>
        <p:nvSpPr>
          <p:cNvPr id="33" name="Rectangle 12">
            <a:extLst>
              <a:ext uri="{FF2B5EF4-FFF2-40B4-BE49-F238E27FC236}">
                <a16:creationId xmlns:a16="http://schemas.microsoft.com/office/drawing/2014/main" id="{A9FC2153-C3BF-46D8-AFFF-9AB5AFAF051B}"/>
              </a:ext>
            </a:extLst>
          </p:cNvPr>
          <p:cNvSpPr>
            <a:spLocks noChangeArrowheads="1"/>
          </p:cNvSpPr>
          <p:nvPr/>
        </p:nvSpPr>
        <p:spPr bwMode="auto">
          <a:xfrm>
            <a:off x="5958840" y="1497330"/>
            <a:ext cx="1931670" cy="777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000" b="1" kern="0" dirty="0">
                <a:ln w="3175" cmpd="sng">
                  <a:solidFill>
                    <a:srgbClr val="FFFFFF"/>
                  </a:solidFill>
                  <a:prstDash val="solid"/>
                  <a:miter lim="800000"/>
                </a:ln>
                <a:solidFill>
                  <a:srgbClr val="CC66FF"/>
                </a:solidFill>
                <a:effectLst>
                  <a:glow rad="101600">
                    <a:srgbClr val="000000"/>
                  </a:glow>
                  <a:outerShdw blurRad="50800" algn="tl" rotWithShape="0">
                    <a:srgbClr val="000000"/>
                  </a:outerShdw>
                </a:effectLst>
                <a:latin typeface="Calibri" panose="020F0502020204030204" pitchFamily="34" charset="0"/>
                <a:ea typeface="+mj-ea"/>
                <a:cs typeface="+mj-cs"/>
              </a:rPr>
              <a:t>through</a:t>
            </a:r>
          </a:p>
        </p:txBody>
      </p:sp>
      <p:sp>
        <p:nvSpPr>
          <p:cNvPr id="34" name="Rectangle 12">
            <a:extLst>
              <a:ext uri="{FF2B5EF4-FFF2-40B4-BE49-F238E27FC236}">
                <a16:creationId xmlns:a16="http://schemas.microsoft.com/office/drawing/2014/main" id="{8FA4340A-DAA6-412F-A745-E417E5B4CD45}"/>
              </a:ext>
            </a:extLst>
          </p:cNvPr>
          <p:cNvSpPr>
            <a:spLocks noChangeArrowheads="1"/>
          </p:cNvSpPr>
          <p:nvPr/>
        </p:nvSpPr>
        <p:spPr bwMode="auto">
          <a:xfrm>
            <a:off x="3829050" y="1552575"/>
            <a:ext cx="2194560" cy="674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hreePt" dir="t"/>
            </a:scene3d>
            <a:sp3d extrusionH="57150" contourW="12700">
              <a:bevelT w="38100" h="38100"/>
              <a:contourClr>
                <a:srgbClr val="FFFFCC"/>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000" b="1" dirty="0">
                <a:solidFill>
                  <a:srgbClr val="FFC000"/>
                </a:solidFill>
                <a:effectLst>
                  <a:glow rad="88900">
                    <a:schemeClr val="tx1"/>
                  </a:glow>
                </a:effectLst>
                <a:latin typeface="Calibri" panose="020F0502020204030204" pitchFamily="34" charset="0"/>
              </a:rPr>
              <a:t>saved us</a:t>
            </a:r>
            <a:endParaRPr lang="en-US" altLang="en-US" sz="4000" b="1" i="1" dirty="0">
              <a:solidFill>
                <a:srgbClr val="FFC000"/>
              </a:solidFill>
              <a:effectLst>
                <a:glow rad="88900">
                  <a:schemeClr val="tx1"/>
                </a:glow>
              </a:effectLst>
              <a:latin typeface="Calibri" panose="020F0502020204030204" pitchFamily="34" charset="0"/>
            </a:endParaRPr>
          </a:p>
        </p:txBody>
      </p:sp>
      <p:sp>
        <p:nvSpPr>
          <p:cNvPr id="35" name="Rectangle 2">
            <a:extLst>
              <a:ext uri="{FF2B5EF4-FFF2-40B4-BE49-F238E27FC236}">
                <a16:creationId xmlns:a16="http://schemas.microsoft.com/office/drawing/2014/main" id="{E9A77BA4-20A4-4555-AA69-DAD94D22E02E}"/>
              </a:ext>
            </a:extLst>
          </p:cNvPr>
          <p:cNvSpPr txBox="1">
            <a:spLocks noChangeArrowheads="1"/>
          </p:cNvSpPr>
          <p:nvPr/>
        </p:nvSpPr>
        <p:spPr bwMode="auto">
          <a:xfrm>
            <a:off x="994410" y="4563838"/>
            <a:ext cx="4906328" cy="75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justified by His grace</a:t>
            </a:r>
            <a:endParaRPr kumimoji="0" lang="en-US" altLang="en-US" sz="40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5047257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9" presetClass="entr" presetSubtype="0" accel="10000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1000" fill="hold"/>
                                        <p:tgtEl>
                                          <p:spTgt spid="31"/>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1"/>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1"/>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34"/>
                                        </p:tgtEl>
                                        <p:attrNameLst>
                                          <p:attrName>style.visibility</p:attrName>
                                        </p:attrNameLst>
                                      </p:cBhvr>
                                      <p:to>
                                        <p:strVal val="visible"/>
                                      </p:to>
                                    </p:set>
                                    <p:anim calcmode="lin" valueType="num">
                                      <p:cBhvr>
                                        <p:cTn id="19" dur="1000" fill="hold"/>
                                        <p:tgtEl>
                                          <p:spTgt spid="3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3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3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34"/>
                                        </p:tgtEl>
                                        <p:attrNameLst>
                                          <p:attrName>ppt_y</p:attrName>
                                        </p:attrNameLst>
                                      </p:cBhvr>
                                      <p:tavLst>
                                        <p:tav tm="0">
                                          <p:val>
                                            <p:strVal val="#ppt_y"/>
                                          </p:val>
                                        </p:tav>
                                        <p:tav tm="100000">
                                          <p:val>
                                            <p:strVal val="#ppt_y"/>
                                          </p:val>
                                        </p:tav>
                                      </p:tavLst>
                                    </p:anim>
                                  </p:childTnLst>
                                </p:cTn>
                              </p:par>
                              <p:par>
                                <p:cTn id="23" presetID="39" presetClass="entr" presetSubtype="0" accel="100000" fill="hold" grpId="0" nodeType="withEffect">
                                  <p:stCondLst>
                                    <p:cond delay="1000"/>
                                  </p:stCondLst>
                                  <p:childTnLst>
                                    <p:set>
                                      <p:cBhvr>
                                        <p:cTn id="24" dur="1" fill="hold">
                                          <p:stCondLst>
                                            <p:cond delay="0"/>
                                          </p:stCondLst>
                                        </p:cTn>
                                        <p:tgtEl>
                                          <p:spTgt spid="33"/>
                                        </p:tgtEl>
                                        <p:attrNameLst>
                                          <p:attrName>style.visibility</p:attrName>
                                        </p:attrNameLst>
                                      </p:cBhvr>
                                      <p:to>
                                        <p:strVal val="visible"/>
                                      </p:to>
                                    </p:set>
                                    <p:anim calcmode="lin" valueType="num">
                                      <p:cBhvr>
                                        <p:cTn id="25" dur="1000" fill="hold"/>
                                        <p:tgtEl>
                                          <p:spTgt spid="33"/>
                                        </p:tgtEl>
                                        <p:attrNameLst>
                                          <p:attrName>ppt_h</p:attrName>
                                        </p:attrNameLst>
                                      </p:cBhvr>
                                      <p:tavLst>
                                        <p:tav tm="0">
                                          <p:val>
                                            <p:strVal val="#ppt_h/20"/>
                                          </p:val>
                                        </p:tav>
                                        <p:tav tm="50000">
                                          <p:val>
                                            <p:strVal val="#ppt_h/20"/>
                                          </p:val>
                                        </p:tav>
                                        <p:tav tm="100000">
                                          <p:val>
                                            <p:strVal val="#ppt_h"/>
                                          </p:val>
                                        </p:tav>
                                      </p:tavLst>
                                    </p:anim>
                                    <p:anim calcmode="lin" valueType="num">
                                      <p:cBhvr>
                                        <p:cTn id="26" dur="1000" fill="hold"/>
                                        <p:tgtEl>
                                          <p:spTgt spid="33"/>
                                        </p:tgtEl>
                                        <p:attrNameLst>
                                          <p:attrName>ppt_w</p:attrName>
                                        </p:attrNameLst>
                                      </p:cBhvr>
                                      <p:tavLst>
                                        <p:tav tm="0">
                                          <p:val>
                                            <p:strVal val="#ppt_w+.3"/>
                                          </p:val>
                                        </p:tav>
                                        <p:tav tm="50000">
                                          <p:val>
                                            <p:strVal val="#ppt_w+.3"/>
                                          </p:val>
                                        </p:tav>
                                        <p:tav tm="100000">
                                          <p:val>
                                            <p:strVal val="#ppt_w"/>
                                          </p:val>
                                        </p:tav>
                                      </p:tavLst>
                                    </p:anim>
                                    <p:anim calcmode="lin" valueType="num">
                                      <p:cBhvr>
                                        <p:cTn id="27" dur="1000" fill="hold"/>
                                        <p:tgtEl>
                                          <p:spTgt spid="33"/>
                                        </p:tgtEl>
                                        <p:attrNameLst>
                                          <p:attrName>ppt_x</p:attrName>
                                        </p:attrNameLst>
                                      </p:cBhvr>
                                      <p:tavLst>
                                        <p:tav tm="0">
                                          <p:val>
                                            <p:strVal val="#ppt_x-.3"/>
                                          </p:val>
                                        </p:tav>
                                        <p:tav tm="5000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
                                          </p:val>
                                        </p:tav>
                                        <p:tav tm="100000">
                                          <p:val>
                                            <p:strVal val="#ppt_y"/>
                                          </p:val>
                                        </p:tav>
                                      </p:tavLst>
                                    </p:anim>
                                  </p:childTnLst>
                                </p:cTn>
                              </p:par>
                            </p:childTnLst>
                          </p:cTn>
                        </p:par>
                        <p:par>
                          <p:cTn id="29" fill="hold">
                            <p:stCondLst>
                              <p:cond delay="2000"/>
                            </p:stCondLst>
                            <p:childTnLst>
                              <p:par>
                                <p:cTn id="30" presetID="0" presetClass="entr" presetSubtype="0" fill="hold" grpId="0" nodeType="afterEffect">
                                  <p:stCondLst>
                                    <p:cond delay="0"/>
                                  </p:stCondLst>
                                  <p:iterate type="lt">
                                    <p:tmPct val="10000"/>
                                  </p:iterate>
                                  <p:childTnLst>
                                    <p:set>
                                      <p:cBhvr>
                                        <p:cTn id="31" dur="1" fill="hold">
                                          <p:stCondLst>
                                            <p:cond delay="0"/>
                                          </p:stCondLst>
                                        </p:cTn>
                                        <p:tgtEl>
                                          <p:spTgt spid="32"/>
                                        </p:tgtEl>
                                        <p:attrNameLst>
                                          <p:attrName>style.visibility</p:attrName>
                                        </p:attrNameLst>
                                      </p:cBhvr>
                                      <p:to>
                                        <p:strVal val="visible"/>
                                      </p:to>
                                    </p:set>
                                    <p:animEffect transition="in" filter="dissolve">
                                      <p:cBhvr>
                                        <p:cTn id="32" dur="500">
                                          <p:stCondLst>
                                            <p:cond delay="0"/>
                                          </p:stCondLst>
                                        </p:cTn>
                                        <p:tgtEl>
                                          <p:spTgt spid="32"/>
                                        </p:tgtEl>
                                      </p:cBhvr>
                                    </p:animEffect>
                                    <p:anim to="" calcmode="lin" valueType="num">
                                      <p:cBhvr>
                                        <p:cTn id="33" dur="500" fill="hold">
                                          <p:stCondLst>
                                            <p:cond delay="0"/>
                                          </p:stCondLst>
                                        </p:cTn>
                                        <p:tgtEl>
                                          <p:spTgt spid="32"/>
                                        </p:tgtEl>
                                        <p:attrNameLst>
                                          <p:attrName>ppt_w</p:attrName>
                                        </p:attrNameLst>
                                      </p:cBhvr>
                                      <p:tavLst>
                                        <p:tav tm="0">
                                          <p:val>
                                            <p:strVal val="#ppt_w*4"/>
                                          </p:val>
                                        </p:tav>
                                        <p:tav tm="100000">
                                          <p:val>
                                            <p:strVal val="#ppt_w"/>
                                          </p:val>
                                        </p:tav>
                                      </p:tavLst>
                                    </p:anim>
                                    <p:anim to="" calcmode="lin" valueType="num">
                                      <p:cBhvr>
                                        <p:cTn id="34" dur="500" fill="hold">
                                          <p:stCondLst>
                                            <p:cond delay="0"/>
                                          </p:stCondLst>
                                        </p:cTn>
                                        <p:tgtEl>
                                          <p:spTgt spid="32"/>
                                        </p:tgtEl>
                                        <p:attrNameLst>
                                          <p:attrName>ppt_h</p:attrName>
                                        </p:attrNameLst>
                                      </p:cBhvr>
                                      <p:tavLst>
                                        <p:tav tm="0">
                                          <p:val>
                                            <p:strVal val="#ppt_h*4"/>
                                          </p:val>
                                        </p:tav>
                                        <p:tav tm="100000">
                                          <p:val>
                                            <p:strVal val="#ppt_h"/>
                                          </p:val>
                                        </p:tav>
                                      </p:tavLst>
                                    </p:anim>
                                  </p:childTnLst>
                                </p:cTn>
                              </p:par>
                            </p:childTnLst>
                          </p:cTn>
                        </p:par>
                        <p:par>
                          <p:cTn id="35" fill="hold">
                            <p:stCondLst>
                              <p:cond delay="2950"/>
                            </p:stCondLst>
                            <p:childTnLst>
                              <p:par>
                                <p:cTn id="36" presetID="26" presetClass="emph" presetSubtype="0" fill="hold" grpId="1" nodeType="afterEffect">
                                  <p:stCondLst>
                                    <p:cond delay="0"/>
                                  </p:stCondLst>
                                  <p:iterate type="lt">
                                    <p:tmPct val="0"/>
                                  </p:iterate>
                                  <p:childTnLst>
                                    <p:animEffect transition="out" filter="fade">
                                      <p:cBhvr>
                                        <p:cTn id="37" dur="500" tmFilter="0, 0; .2, .5; .8, .5; 1, 0"/>
                                        <p:tgtEl>
                                          <p:spTgt spid="32"/>
                                        </p:tgtEl>
                                      </p:cBhvr>
                                    </p:animEffect>
                                    <p:animScale>
                                      <p:cBhvr>
                                        <p:cTn id="38" dur="250" autoRev="1" fill="hold"/>
                                        <p:tgtEl>
                                          <p:spTgt spid="32"/>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left)">
                                      <p:cBhvr>
                                        <p:cTn id="43" dur="750"/>
                                        <p:tgtEl>
                                          <p:spTgt spid="29"/>
                                        </p:tgtEl>
                                      </p:cBhvr>
                                    </p:animEffect>
                                  </p:childTnLst>
                                </p:cTn>
                              </p:par>
                              <p:par>
                                <p:cTn id="44" presetID="18" presetClass="emph" presetSubtype="0" fill="hold" grpId="1" nodeType="withEffect">
                                  <p:stCondLst>
                                    <p:cond delay="0"/>
                                  </p:stCondLst>
                                  <p:childTnLst>
                                    <p:set>
                                      <p:cBhvr override="childStyle">
                                        <p:cTn id="45" dur="750" fill="hold"/>
                                        <p:tgtEl>
                                          <p:spTgt spid="29"/>
                                        </p:tgtEl>
                                        <p:attrNameLst>
                                          <p:attrName>style.textDecorationUnderline</p:attrName>
                                        </p:attrNameLst>
                                      </p:cBhvr>
                                      <p:to>
                                        <p:strVal val="true"/>
                                      </p:to>
                                    </p:set>
                                  </p:childTnLst>
                                </p:cTn>
                              </p:par>
                              <p:par>
                                <p:cTn id="46" presetID="22" presetClass="entr" presetSubtype="8" fill="hold" grpId="0"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wipe(left)">
                                      <p:cBhvr>
                                        <p:cTn id="48" dur="750"/>
                                        <p:tgtEl>
                                          <p:spTgt spid="3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1000"/>
                                        <p:tgtEl>
                                          <p:spTgt spid="30"/>
                                        </p:tgtEl>
                                      </p:cBhvr>
                                    </p:animEffect>
                                    <p:set>
                                      <p:cBhvr>
                                        <p:cTn id="53" dur="1" fill="hold">
                                          <p:stCondLst>
                                            <p:cond delay="999"/>
                                          </p:stCondLst>
                                        </p:cTn>
                                        <p:tgtEl>
                                          <p:spTgt spid="30"/>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33"/>
                                        </p:tgtEl>
                                      </p:cBhvr>
                                    </p:animEffect>
                                    <p:set>
                                      <p:cBhvr>
                                        <p:cTn id="56" dur="1" fill="hold">
                                          <p:stCondLst>
                                            <p:cond delay="499"/>
                                          </p:stCondLst>
                                        </p:cTn>
                                        <p:tgtEl>
                                          <p:spTgt spid="33"/>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500"/>
                                        <p:tgtEl>
                                          <p:spTgt spid="29"/>
                                        </p:tgtEl>
                                      </p:cBhvr>
                                    </p:animEffect>
                                    <p:set>
                                      <p:cBhvr>
                                        <p:cTn id="59" dur="1" fill="hold">
                                          <p:stCondLst>
                                            <p:cond delay="499"/>
                                          </p:stCondLst>
                                        </p:cTn>
                                        <p:tgtEl>
                                          <p:spTgt spid="29"/>
                                        </p:tgtEl>
                                        <p:attrNameLst>
                                          <p:attrName>style.visibility</p:attrName>
                                        </p:attrNameLst>
                                      </p:cBhvr>
                                      <p:to>
                                        <p:strVal val="hidden"/>
                                      </p:to>
                                    </p:set>
                                  </p:childTnLst>
                                </p:cTn>
                              </p:par>
                              <p:par>
                                <p:cTn id="60" presetID="10" presetClass="exit" presetSubtype="0" fill="hold" grpId="2" nodeType="withEffect">
                                  <p:stCondLst>
                                    <p:cond delay="0"/>
                                  </p:stCondLst>
                                  <p:iterate type="lt">
                                    <p:tmPct val="0"/>
                                  </p:iterate>
                                  <p:childTnLst>
                                    <p:animEffect transition="out" filter="fade">
                                      <p:cBhvr>
                                        <p:cTn id="61" dur="500"/>
                                        <p:tgtEl>
                                          <p:spTgt spid="32"/>
                                        </p:tgtEl>
                                      </p:cBhvr>
                                    </p:animEffect>
                                    <p:set>
                                      <p:cBhvr>
                                        <p:cTn id="62" dur="1" fill="hold">
                                          <p:stCondLst>
                                            <p:cond delay="499"/>
                                          </p:stCondLst>
                                        </p:cTn>
                                        <p:tgtEl>
                                          <p:spTgt spid="32"/>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35"/>
                                        </p:tgtEl>
                                      </p:cBhvr>
                                    </p:animEffect>
                                    <p:set>
                                      <p:cBhvr>
                                        <p:cTn id="65" dur="1" fill="hold">
                                          <p:stCondLst>
                                            <p:cond delay="499"/>
                                          </p:stCondLst>
                                        </p:cTn>
                                        <p:tgtEl>
                                          <p:spTgt spid="35"/>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42" presetClass="path" presetSubtype="0" accel="50000" decel="50000" fill="hold" grpId="1" nodeType="clickEffect">
                                  <p:stCondLst>
                                    <p:cond delay="0"/>
                                  </p:stCondLst>
                                  <p:childTnLst>
                                    <p:animMotion origin="layout" path="M 0 -4.07407E-6 L 0.23472 0.52037 " pathEditMode="relative" rAng="0" ptsTypes="AA">
                                      <p:cBhvr>
                                        <p:cTn id="69" dur="2000" fill="hold"/>
                                        <p:tgtEl>
                                          <p:spTgt spid="31"/>
                                        </p:tgtEl>
                                        <p:attrNameLst>
                                          <p:attrName>ppt_x</p:attrName>
                                          <p:attrName>ppt_y</p:attrName>
                                        </p:attrNameLst>
                                      </p:cBhvr>
                                      <p:rCtr x="11736" y="26019"/>
                                    </p:animMotion>
                                  </p:childTnLst>
                                </p:cTn>
                              </p:par>
                              <p:par>
                                <p:cTn id="70" presetID="42" presetClass="path" presetSubtype="0" accel="50000" decel="50000" fill="hold" grpId="1" nodeType="withEffect">
                                  <p:stCondLst>
                                    <p:cond delay="0"/>
                                  </p:stCondLst>
                                  <p:childTnLst>
                                    <p:animMotion origin="layout" path="M 4.72222E-6 -2.96296E-6 L -0.0665 0.51783 " pathEditMode="relative" rAng="0" ptsTypes="AA">
                                      <p:cBhvr>
                                        <p:cTn id="71" dur="2000" fill="hold"/>
                                        <p:tgtEl>
                                          <p:spTgt spid="34"/>
                                        </p:tgtEl>
                                        <p:attrNameLst>
                                          <p:attrName>ppt_x</p:attrName>
                                          <p:attrName>ppt_y</p:attrName>
                                        </p:attrNameLst>
                                      </p:cBhvr>
                                      <p:rCtr x="-3333" y="25880"/>
                                    </p:animMotion>
                                  </p:childTnLst>
                                </p:cTn>
                              </p:par>
                              <p:par>
                                <p:cTn id="72" presetID="23" presetClass="exit" presetSubtype="32" fill="hold" grpId="2" nodeType="withEffect">
                                  <p:stCondLst>
                                    <p:cond delay="0"/>
                                  </p:stCondLst>
                                  <p:childTnLst>
                                    <p:anim calcmode="lin" valueType="num">
                                      <p:cBhvr>
                                        <p:cTn id="73" dur="2000"/>
                                        <p:tgtEl>
                                          <p:spTgt spid="31"/>
                                        </p:tgtEl>
                                        <p:attrNameLst>
                                          <p:attrName>ppt_w</p:attrName>
                                        </p:attrNameLst>
                                      </p:cBhvr>
                                      <p:tavLst>
                                        <p:tav tm="0">
                                          <p:val>
                                            <p:strVal val="ppt_w"/>
                                          </p:val>
                                        </p:tav>
                                        <p:tav tm="100000">
                                          <p:val>
                                            <p:fltVal val="0"/>
                                          </p:val>
                                        </p:tav>
                                      </p:tavLst>
                                    </p:anim>
                                    <p:anim calcmode="lin" valueType="num">
                                      <p:cBhvr>
                                        <p:cTn id="74" dur="2000"/>
                                        <p:tgtEl>
                                          <p:spTgt spid="31"/>
                                        </p:tgtEl>
                                        <p:attrNameLst>
                                          <p:attrName>ppt_h</p:attrName>
                                        </p:attrNameLst>
                                      </p:cBhvr>
                                      <p:tavLst>
                                        <p:tav tm="0">
                                          <p:val>
                                            <p:strVal val="ppt_h"/>
                                          </p:val>
                                        </p:tav>
                                        <p:tav tm="100000">
                                          <p:val>
                                            <p:fltVal val="0"/>
                                          </p:val>
                                        </p:tav>
                                      </p:tavLst>
                                    </p:anim>
                                    <p:set>
                                      <p:cBhvr>
                                        <p:cTn id="75" dur="1" fill="hold">
                                          <p:stCondLst>
                                            <p:cond delay="1999"/>
                                          </p:stCondLst>
                                        </p:cTn>
                                        <p:tgtEl>
                                          <p:spTgt spid="31"/>
                                        </p:tgtEl>
                                        <p:attrNameLst>
                                          <p:attrName>style.visibility</p:attrName>
                                        </p:attrNameLst>
                                      </p:cBhvr>
                                      <p:to>
                                        <p:strVal val="hidden"/>
                                      </p:to>
                                    </p:set>
                                  </p:childTnLst>
                                </p:cTn>
                              </p:par>
                              <p:par>
                                <p:cTn id="76" presetID="23" presetClass="exit" presetSubtype="32" fill="hold" grpId="2" nodeType="withEffect">
                                  <p:stCondLst>
                                    <p:cond delay="0"/>
                                  </p:stCondLst>
                                  <p:childTnLst>
                                    <p:anim calcmode="lin" valueType="num">
                                      <p:cBhvr>
                                        <p:cTn id="77" dur="2000"/>
                                        <p:tgtEl>
                                          <p:spTgt spid="34"/>
                                        </p:tgtEl>
                                        <p:attrNameLst>
                                          <p:attrName>ppt_w</p:attrName>
                                        </p:attrNameLst>
                                      </p:cBhvr>
                                      <p:tavLst>
                                        <p:tav tm="0">
                                          <p:val>
                                            <p:strVal val="ppt_w"/>
                                          </p:val>
                                        </p:tav>
                                        <p:tav tm="100000">
                                          <p:val>
                                            <p:fltVal val="0"/>
                                          </p:val>
                                        </p:tav>
                                      </p:tavLst>
                                    </p:anim>
                                    <p:anim calcmode="lin" valueType="num">
                                      <p:cBhvr>
                                        <p:cTn id="78" dur="2000"/>
                                        <p:tgtEl>
                                          <p:spTgt spid="34"/>
                                        </p:tgtEl>
                                        <p:attrNameLst>
                                          <p:attrName>ppt_h</p:attrName>
                                        </p:attrNameLst>
                                      </p:cBhvr>
                                      <p:tavLst>
                                        <p:tav tm="0">
                                          <p:val>
                                            <p:strVal val="ppt_h"/>
                                          </p:val>
                                        </p:tav>
                                        <p:tav tm="100000">
                                          <p:val>
                                            <p:fltVal val="0"/>
                                          </p:val>
                                        </p:tav>
                                      </p:tavLst>
                                    </p:anim>
                                    <p:set>
                                      <p:cBhvr>
                                        <p:cTn id="79" dur="1" fill="hold">
                                          <p:stCondLst>
                                            <p:cond delay="19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29" grpId="2"/>
      <p:bldP spid="30" grpId="0"/>
      <p:bldP spid="30" grpId="1"/>
      <p:bldP spid="31" grpId="0"/>
      <p:bldP spid="31" grpId="1"/>
      <p:bldP spid="31" grpId="2"/>
      <p:bldP spid="32" grpId="0"/>
      <p:bldP spid="32" grpId="1"/>
      <p:bldP spid="32" grpId="2"/>
      <p:bldP spid="33" grpId="0"/>
      <p:bldP spid="33" grpId="1"/>
      <p:bldP spid="34" grpId="0"/>
      <p:bldP spid="34" grpId="1"/>
      <p:bldP spid="34" grpId="2"/>
      <p:bldP spid="35" grpId="0"/>
      <p:bldP spid="35"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7D7BBD3-E980-47B9-A543-2F52317BC1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816100" cy="1362075"/>
          </a:xfrm>
          <a:prstGeom prst="rect">
            <a:avLst/>
          </a:prstGeom>
        </p:spPr>
      </p:pic>
      <p:pic>
        <p:nvPicPr>
          <p:cNvPr id="3" name="Picture 1">
            <a:extLst>
              <a:ext uri="{FF2B5EF4-FFF2-40B4-BE49-F238E27FC236}">
                <a16:creationId xmlns:a16="http://schemas.microsoft.com/office/drawing/2014/main" id="{F7F6BF97-1933-4AA8-A437-07409A8B9D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6099" y="0"/>
            <a:ext cx="1816101" cy="1371600"/>
          </a:xfrm>
          <a:prstGeom prst="rect">
            <a:avLst/>
          </a:prstGeom>
        </p:spPr>
      </p:pic>
      <p:pic>
        <p:nvPicPr>
          <p:cNvPr id="4" name="Picture 1">
            <a:extLst>
              <a:ext uri="{FF2B5EF4-FFF2-40B4-BE49-F238E27FC236}">
                <a16:creationId xmlns:a16="http://schemas.microsoft.com/office/drawing/2014/main" id="{EABAF7D1-3E1C-4C24-A640-178ECE4502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5849" y="0"/>
            <a:ext cx="1822451" cy="1366838"/>
          </a:xfrm>
          <a:prstGeom prst="rect">
            <a:avLst/>
          </a:prstGeom>
        </p:spPr>
      </p:pic>
      <p:pic>
        <p:nvPicPr>
          <p:cNvPr id="5" name="Picture 1">
            <a:extLst>
              <a:ext uri="{FF2B5EF4-FFF2-40B4-BE49-F238E27FC236}">
                <a16:creationId xmlns:a16="http://schemas.microsoft.com/office/drawing/2014/main" id="{172FC0BB-26D4-4FE8-A000-2F02667001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48300" y="0"/>
            <a:ext cx="1866900" cy="1371600"/>
          </a:xfrm>
          <a:prstGeom prst="rect">
            <a:avLst/>
          </a:prstGeom>
        </p:spPr>
      </p:pic>
      <p:pic>
        <p:nvPicPr>
          <p:cNvPr id="6" name="Picture 2">
            <a:extLst>
              <a:ext uri="{FF2B5EF4-FFF2-40B4-BE49-F238E27FC236}">
                <a16:creationId xmlns:a16="http://schemas.microsoft.com/office/drawing/2014/main" id="{C72E8B10-3E55-4E59-8933-0874495629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5200" y="-1"/>
            <a:ext cx="1828800" cy="1371601"/>
          </a:xfrm>
          <a:prstGeom prst="rect">
            <a:avLst/>
          </a:prstGeom>
        </p:spPr>
      </p:pic>
      <p:pic>
        <p:nvPicPr>
          <p:cNvPr id="7" name="Picture 1">
            <a:extLst>
              <a:ext uri="{FF2B5EF4-FFF2-40B4-BE49-F238E27FC236}">
                <a16:creationId xmlns:a16="http://schemas.microsoft.com/office/drawing/2014/main" id="{2682FD75-B39F-4571-A9B3-3DA926DAF78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365250"/>
            <a:ext cx="1828800" cy="1377950"/>
          </a:xfrm>
          <a:prstGeom prst="rect">
            <a:avLst/>
          </a:prstGeom>
        </p:spPr>
      </p:pic>
      <p:pic>
        <p:nvPicPr>
          <p:cNvPr id="9" name="Picture 3">
            <a:extLst>
              <a:ext uri="{FF2B5EF4-FFF2-40B4-BE49-F238E27FC236}">
                <a16:creationId xmlns:a16="http://schemas.microsoft.com/office/drawing/2014/main" id="{D86818DF-8124-4D93-84E9-5DF3032CE7A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817"/>
          <a:stretch/>
        </p:blipFill>
        <p:spPr>
          <a:xfrm>
            <a:off x="1816101" y="1365250"/>
            <a:ext cx="1828800" cy="1389380"/>
          </a:xfrm>
          <a:prstGeom prst="rect">
            <a:avLst/>
          </a:prstGeom>
        </p:spPr>
      </p:pic>
      <p:pic>
        <p:nvPicPr>
          <p:cNvPr id="10" name="Picture 1">
            <a:extLst>
              <a:ext uri="{FF2B5EF4-FFF2-40B4-BE49-F238E27FC236}">
                <a16:creationId xmlns:a16="http://schemas.microsoft.com/office/drawing/2014/main" id="{D36C475A-8766-47C8-BF5F-ED431B73F6E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44899" y="1365250"/>
            <a:ext cx="1811867" cy="1389380"/>
          </a:xfrm>
          <a:prstGeom prst="rect">
            <a:avLst/>
          </a:prstGeom>
        </p:spPr>
      </p:pic>
      <p:pic>
        <p:nvPicPr>
          <p:cNvPr id="11" name="Picture 1">
            <a:extLst>
              <a:ext uri="{FF2B5EF4-FFF2-40B4-BE49-F238E27FC236}">
                <a16:creationId xmlns:a16="http://schemas.microsoft.com/office/drawing/2014/main" id="{25B97817-30AF-4BD1-8682-4886CC33A7B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48299" y="1365250"/>
            <a:ext cx="1866901" cy="1390650"/>
          </a:xfrm>
          <a:prstGeom prst="rect">
            <a:avLst/>
          </a:prstGeom>
        </p:spPr>
      </p:pic>
      <p:pic>
        <p:nvPicPr>
          <p:cNvPr id="12" name="Picture 2">
            <a:extLst>
              <a:ext uri="{FF2B5EF4-FFF2-40B4-BE49-F238E27FC236}">
                <a16:creationId xmlns:a16="http://schemas.microsoft.com/office/drawing/2014/main" id="{CDDFC246-28B8-4CEA-B20A-022A3185B6F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10965" y="1365250"/>
            <a:ext cx="1833035" cy="1385570"/>
          </a:xfrm>
          <a:prstGeom prst="rect">
            <a:avLst/>
          </a:prstGeom>
        </p:spPr>
      </p:pic>
      <p:pic>
        <p:nvPicPr>
          <p:cNvPr id="13" name="Picture 1">
            <a:extLst>
              <a:ext uri="{FF2B5EF4-FFF2-40B4-BE49-F238E27FC236}">
                <a16:creationId xmlns:a16="http://schemas.microsoft.com/office/drawing/2014/main" id="{78545A1C-8E5D-45DA-B715-C81C46D10C8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2749548"/>
            <a:ext cx="1841693" cy="1377951"/>
          </a:xfrm>
          <a:prstGeom prst="rect">
            <a:avLst/>
          </a:prstGeom>
        </p:spPr>
      </p:pic>
      <p:pic>
        <p:nvPicPr>
          <p:cNvPr id="14" name="Picture 1">
            <a:extLst>
              <a:ext uri="{FF2B5EF4-FFF2-40B4-BE49-F238E27FC236}">
                <a16:creationId xmlns:a16="http://schemas.microsoft.com/office/drawing/2014/main" id="{3BA18F51-3686-42D3-AF29-14AD4F13CA1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32834" y="2749549"/>
            <a:ext cx="1840006" cy="1377951"/>
          </a:xfrm>
          <a:prstGeom prst="rect">
            <a:avLst/>
          </a:prstGeom>
        </p:spPr>
      </p:pic>
      <p:pic>
        <p:nvPicPr>
          <p:cNvPr id="15" name="Picture 1">
            <a:extLst>
              <a:ext uri="{FF2B5EF4-FFF2-40B4-BE49-F238E27FC236}">
                <a16:creationId xmlns:a16="http://schemas.microsoft.com/office/drawing/2014/main" id="{6D10CEEE-7D12-4369-898F-7096B8FC801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57600" y="2749549"/>
            <a:ext cx="1847850" cy="1377951"/>
          </a:xfrm>
          <a:prstGeom prst="rect">
            <a:avLst/>
          </a:prstGeom>
        </p:spPr>
      </p:pic>
      <p:pic>
        <p:nvPicPr>
          <p:cNvPr id="16" name="Picture 1">
            <a:extLst>
              <a:ext uri="{FF2B5EF4-FFF2-40B4-BE49-F238E27FC236}">
                <a16:creationId xmlns:a16="http://schemas.microsoft.com/office/drawing/2014/main" id="{DD0A1BDE-70B5-41D4-A1B0-AEFD0E826DA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505449" y="2749549"/>
            <a:ext cx="1837267" cy="1390651"/>
          </a:xfrm>
          <a:prstGeom prst="rect">
            <a:avLst/>
          </a:prstGeom>
        </p:spPr>
      </p:pic>
      <p:pic>
        <p:nvPicPr>
          <p:cNvPr id="18" name="Picture 1">
            <a:extLst>
              <a:ext uri="{FF2B5EF4-FFF2-40B4-BE49-F238E27FC236}">
                <a16:creationId xmlns:a16="http://schemas.microsoft.com/office/drawing/2014/main" id="{B0E11198-E1F4-486C-B57B-E1663E13A9D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40601" y="2749549"/>
            <a:ext cx="1820332" cy="1390651"/>
          </a:xfrm>
          <a:prstGeom prst="rect">
            <a:avLst/>
          </a:prstGeom>
        </p:spPr>
      </p:pic>
      <p:pic>
        <p:nvPicPr>
          <p:cNvPr id="19" name="Picture 1">
            <a:extLst>
              <a:ext uri="{FF2B5EF4-FFF2-40B4-BE49-F238E27FC236}">
                <a16:creationId xmlns:a16="http://schemas.microsoft.com/office/drawing/2014/main" id="{2C411C3F-8423-4148-B3D1-AC20A61F233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0" y="4108450"/>
            <a:ext cx="1854200" cy="1390650"/>
          </a:xfrm>
          <a:prstGeom prst="rect">
            <a:avLst/>
          </a:prstGeom>
        </p:spPr>
      </p:pic>
      <p:pic>
        <p:nvPicPr>
          <p:cNvPr id="20" name="Picture 1">
            <a:extLst>
              <a:ext uri="{FF2B5EF4-FFF2-40B4-BE49-F238E27FC236}">
                <a16:creationId xmlns:a16="http://schemas.microsoft.com/office/drawing/2014/main" id="{DD22A99B-8A85-4064-8224-BC30FD365821}"/>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b="15757"/>
          <a:stretch/>
        </p:blipFill>
        <p:spPr>
          <a:xfrm>
            <a:off x="1849968" y="4114801"/>
            <a:ext cx="1853352" cy="1384299"/>
          </a:xfrm>
          <a:prstGeom prst="rect">
            <a:avLst/>
          </a:prstGeom>
        </p:spPr>
      </p:pic>
      <p:pic>
        <p:nvPicPr>
          <p:cNvPr id="21" name="Picture 1">
            <a:extLst>
              <a:ext uri="{FF2B5EF4-FFF2-40B4-BE49-F238E27FC236}">
                <a16:creationId xmlns:a16="http://schemas.microsoft.com/office/drawing/2014/main" id="{D59A83A2-BFD2-443D-9748-794C3EDF62A6}"/>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696125" y="4118610"/>
            <a:ext cx="1854200" cy="1386840"/>
          </a:xfrm>
          <a:prstGeom prst="rect">
            <a:avLst/>
          </a:prstGeom>
        </p:spPr>
      </p:pic>
      <p:pic>
        <p:nvPicPr>
          <p:cNvPr id="22" name="Picture 1">
            <a:extLst>
              <a:ext uri="{FF2B5EF4-FFF2-40B4-BE49-F238E27FC236}">
                <a16:creationId xmlns:a16="http://schemas.microsoft.com/office/drawing/2014/main" id="{8E1AE632-45EF-47EF-B10E-6DDC43403E8E}"/>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547781" y="4117974"/>
            <a:ext cx="1824569" cy="1381126"/>
          </a:xfrm>
          <a:prstGeom prst="rect">
            <a:avLst/>
          </a:prstGeom>
        </p:spPr>
      </p:pic>
      <p:pic>
        <p:nvPicPr>
          <p:cNvPr id="23" name="Picture 1">
            <a:extLst>
              <a:ext uri="{FF2B5EF4-FFF2-40B4-BE49-F238E27FC236}">
                <a16:creationId xmlns:a16="http://schemas.microsoft.com/office/drawing/2014/main" id="{4C5F2550-0C78-4FFE-B8D7-5B06C936F93C}"/>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366000" y="4114800"/>
            <a:ext cx="1778000" cy="1384300"/>
          </a:xfrm>
          <a:prstGeom prst="rect">
            <a:avLst/>
          </a:prstGeom>
        </p:spPr>
      </p:pic>
      <p:pic>
        <p:nvPicPr>
          <p:cNvPr id="24" name="Picture 2">
            <a:extLst>
              <a:ext uri="{FF2B5EF4-FFF2-40B4-BE49-F238E27FC236}">
                <a16:creationId xmlns:a16="http://schemas.microsoft.com/office/drawing/2014/main" id="{53B0EF02-17D8-4EAB-920C-74C69B3ECB2A}"/>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 y="5499100"/>
            <a:ext cx="1841501" cy="1358900"/>
          </a:xfrm>
          <a:prstGeom prst="rect">
            <a:avLst/>
          </a:prstGeom>
        </p:spPr>
      </p:pic>
      <p:pic>
        <p:nvPicPr>
          <p:cNvPr id="25" name="Picture 1">
            <a:extLst>
              <a:ext uri="{FF2B5EF4-FFF2-40B4-BE49-F238E27FC236}">
                <a16:creationId xmlns:a16="http://schemas.microsoft.com/office/drawing/2014/main" id="{3883C51E-B27E-4C86-BE24-D4CC0D43840E}"/>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841501" y="5499100"/>
            <a:ext cx="1865588" cy="1358900"/>
          </a:xfrm>
          <a:prstGeom prst="rect">
            <a:avLst/>
          </a:prstGeom>
        </p:spPr>
      </p:pic>
      <p:pic>
        <p:nvPicPr>
          <p:cNvPr id="26" name="Picture 2">
            <a:extLst>
              <a:ext uri="{FF2B5EF4-FFF2-40B4-BE49-F238E27FC236}">
                <a16:creationId xmlns:a16="http://schemas.microsoft.com/office/drawing/2014/main" id="{FA663331-DE3E-4B20-B823-79B40E774E5D}"/>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499100" y="5497830"/>
            <a:ext cx="1828800" cy="1360170"/>
          </a:xfrm>
          <a:prstGeom prst="rect">
            <a:avLst/>
          </a:prstGeom>
        </p:spPr>
      </p:pic>
      <p:pic>
        <p:nvPicPr>
          <p:cNvPr id="27" name="Picture 1">
            <a:extLst>
              <a:ext uri="{FF2B5EF4-FFF2-40B4-BE49-F238E27FC236}">
                <a16:creationId xmlns:a16="http://schemas.microsoft.com/office/drawing/2014/main" id="{BEBAAB1A-5A06-449B-9632-87A38816F134}"/>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315200" y="5499100"/>
            <a:ext cx="1828800" cy="1358900"/>
          </a:xfrm>
          <a:prstGeom prst="rect">
            <a:avLst/>
          </a:prstGeom>
        </p:spPr>
      </p:pic>
      <p:pic>
        <p:nvPicPr>
          <p:cNvPr id="28" name="Picture 1">
            <a:extLst>
              <a:ext uri="{FF2B5EF4-FFF2-40B4-BE49-F238E27FC236}">
                <a16:creationId xmlns:a16="http://schemas.microsoft.com/office/drawing/2014/main" id="{C091EEB4-E87E-406B-BCED-7345B051A5D5}"/>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689350" y="5500687"/>
            <a:ext cx="1809750" cy="1357313"/>
          </a:xfrm>
          <a:prstGeom prst="rect">
            <a:avLst/>
          </a:prstGeom>
        </p:spPr>
      </p:pic>
    </p:spTree>
    <p:extLst>
      <p:ext uri="{BB962C8B-B14F-4D97-AF65-F5344CB8AC3E}">
        <p14:creationId xmlns:p14="http://schemas.microsoft.com/office/powerpoint/2010/main" val="3009990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calls for us to cease to do evil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Jesus says only an inner cleanness makes one clean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John said Jesus would baptize / Holy Spirit and fire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Pentecost / Holy Spirit miraculously filled disciples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Holy Spirit fell upon Gentiles in Joppa as at the start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Individuals are called to be holy as temples of God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Fire reveals our praise, honor, &amp; glory at His coming</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Earth and the works that are in it will be burned up</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Fire of vengeance on who do not know God or obey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Not written in Book of Life is cast into lake of fire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Christ comes 2nd time, apart from sin, for salvation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One cannot be baptized for the dead or another</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Decree/not to ponder various doctrines of baptisms</a:t>
            </a:r>
          </a:p>
        </p:txBody>
      </p:sp>
      <p:sp>
        <p:nvSpPr>
          <p:cNvPr id="5" name="Rectangle 4"/>
          <p:cNvSpPr>
            <a:spLocks noChangeArrowheads="1"/>
          </p:cNvSpPr>
          <p:nvPr/>
        </p:nvSpPr>
        <p:spPr bwMode="auto">
          <a:xfrm rot="21251289">
            <a:off x="381893" y="854972"/>
            <a:ext cx="8115042" cy="488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800" b="1" spc="50" dirty="0">
                <a:ln w="11430"/>
                <a:blipFill>
                  <a:blip r:embed="rId4"/>
                  <a:tile tx="0" ty="0" sx="100000" sy="100000" flip="none" algn="tl"/>
                </a:blipFill>
                <a:effectLst>
                  <a:glow rad="63500">
                    <a:schemeClr val="tx1"/>
                  </a:glow>
                  <a:outerShdw blurRad="76200" dist="50800" dir="5400000" algn="tl" rotWithShape="0">
                    <a:srgbClr val="000000">
                      <a:alpha val="65000"/>
                    </a:srgbClr>
                  </a:outerShdw>
                </a:effectLst>
                <a:latin typeface="Calibri" panose="020F0502020204030204" pitchFamily="34" charset="0"/>
              </a:rPr>
              <a:t>Beyond the tangible God remains eternal</a:t>
            </a:r>
          </a:p>
        </p:txBody>
      </p:sp>
    </p:spTree>
    <p:extLst>
      <p:ext uri="{BB962C8B-B14F-4D97-AF65-F5344CB8AC3E}">
        <p14:creationId xmlns:p14="http://schemas.microsoft.com/office/powerpoint/2010/main" val="1939077326"/>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childTnLst>
                          </p:cTn>
                        </p:par>
                        <p:par>
                          <p:cTn id="96" fill="hold">
                            <p:stCondLst>
                              <p:cond delay="500"/>
                            </p:stCondLst>
                            <p:childTnLst>
                              <p:par>
                                <p:cTn id="97" presetID="0" presetClass="entr" presetSubtype="0" fill="hold" grpId="0" nodeType="afterEffect">
                                  <p:stCondLst>
                                    <p:cond delay="100"/>
                                  </p:stCondLst>
                                  <p:childTnLst>
                                    <p:set>
                                      <p:cBhvr>
                                        <p:cTn id="98" dur="1" fill="hold">
                                          <p:stCondLst>
                                            <p:cond delay="0"/>
                                          </p:stCondLst>
                                        </p:cTn>
                                        <p:tgtEl>
                                          <p:spTgt spid="5"/>
                                        </p:tgtEl>
                                        <p:attrNameLst>
                                          <p:attrName>style.visibility</p:attrName>
                                        </p:attrNameLst>
                                      </p:cBhvr>
                                      <p:to>
                                        <p:strVal val="visible"/>
                                      </p:to>
                                    </p:set>
                                    <p:animEffect transition="in" filter="dissolve">
                                      <p:cBhvr>
                                        <p:cTn id="99" dur="1250">
                                          <p:stCondLst>
                                            <p:cond delay="0"/>
                                          </p:stCondLst>
                                        </p:cTn>
                                        <p:tgtEl>
                                          <p:spTgt spid="5"/>
                                        </p:tgtEl>
                                      </p:cBhvr>
                                    </p:animEffect>
                                    <p:anim to="" calcmode="lin" valueType="num">
                                      <p:cBhvr>
                                        <p:cTn id="100"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1"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2" fill="hold">
                      <p:stCondLst>
                        <p:cond delay="indefinite"/>
                      </p:stCondLst>
                      <p:childTnLst>
                        <p:par>
                          <p:cTn id="103" fill="hold">
                            <p:stCondLst>
                              <p:cond delay="0"/>
                            </p:stCondLst>
                            <p:childTnLst>
                              <p:par>
                                <p:cTn id="104" presetID="3" presetClass="emph" presetSubtype="10" fill="hold" grpId="1" nodeType="clickEffect">
                                  <p:stCondLst>
                                    <p:cond delay="0"/>
                                  </p:stCondLst>
                                  <p:childTnLst>
                                    <p:animClr clrSpc="hsl" dir="ccw">
                                      <p:cBhvr override="childStyle">
                                        <p:cTn id="105" dur="2000" fill="hold"/>
                                        <p:tgtEl>
                                          <p:spTgt spid="4">
                                            <p:txEl>
                                              <p:pRg st="0" end="0"/>
                                            </p:txEl>
                                          </p:spTgt>
                                        </p:tgtEl>
                                        <p:attrNameLst>
                                          <p:attrName>style.color</p:attrName>
                                        </p:attrNameLst>
                                      </p:cBhvr>
                                      <p:to>
                                        <a:srgbClr val="FFFF00"/>
                                      </p:to>
                                    </p:animClr>
                                  </p:childTnLst>
                                </p:cTn>
                              </p:par>
                              <p:par>
                                <p:cTn id="106" presetID="3" presetClass="emph" presetSubtype="10" fill="hold" grpId="1" nodeType="withEffect">
                                  <p:stCondLst>
                                    <p:cond delay="0"/>
                                  </p:stCondLst>
                                  <p:childTnLst>
                                    <p:animClr clrSpc="hsl" dir="ccw">
                                      <p:cBhvr override="childStyle">
                                        <p:cTn id="107" dur="2000" fill="hold"/>
                                        <p:tgtEl>
                                          <p:spTgt spid="4">
                                            <p:txEl>
                                              <p:pRg st="1" end="1"/>
                                            </p:txEl>
                                          </p:spTgt>
                                        </p:tgtEl>
                                        <p:attrNameLst>
                                          <p:attrName>style.color</p:attrName>
                                        </p:attrNameLst>
                                      </p:cBhvr>
                                      <p:to>
                                        <a:srgbClr val="FFFF00"/>
                                      </p:to>
                                    </p:animClr>
                                  </p:childTnLst>
                                </p:cTn>
                              </p:par>
                              <p:par>
                                <p:cTn id="108" presetID="3" presetClass="emph" presetSubtype="10" fill="hold" grpId="1" nodeType="withEffect">
                                  <p:stCondLst>
                                    <p:cond delay="0"/>
                                  </p:stCondLst>
                                  <p:childTnLst>
                                    <p:animClr clrSpc="hsl" dir="ccw">
                                      <p:cBhvr override="childStyle">
                                        <p:cTn id="109" dur="2000" fill="hold"/>
                                        <p:tgtEl>
                                          <p:spTgt spid="4">
                                            <p:txEl>
                                              <p:pRg st="2" end="2"/>
                                            </p:txEl>
                                          </p:spTgt>
                                        </p:tgtEl>
                                        <p:attrNameLst>
                                          <p:attrName>style.color</p:attrName>
                                        </p:attrNameLst>
                                      </p:cBhvr>
                                      <p:to>
                                        <a:srgbClr val="FFFF00"/>
                                      </p:to>
                                    </p:animClr>
                                  </p:childTnLst>
                                </p:cTn>
                              </p:par>
                              <p:par>
                                <p:cTn id="110" presetID="3" presetClass="emph" presetSubtype="10" fill="hold" grpId="1" nodeType="withEffect">
                                  <p:stCondLst>
                                    <p:cond delay="0"/>
                                  </p:stCondLst>
                                  <p:childTnLst>
                                    <p:animClr clrSpc="hsl" dir="ccw">
                                      <p:cBhvr override="childStyle">
                                        <p:cTn id="111" dur="2000" fill="hold"/>
                                        <p:tgtEl>
                                          <p:spTgt spid="4">
                                            <p:txEl>
                                              <p:pRg st="3" end="3"/>
                                            </p:txEl>
                                          </p:spTgt>
                                        </p:tgtEl>
                                        <p:attrNameLst>
                                          <p:attrName>style.color</p:attrName>
                                        </p:attrNameLst>
                                      </p:cBhvr>
                                      <p:to>
                                        <a:srgbClr val="FFFF00"/>
                                      </p:to>
                                    </p:animClr>
                                  </p:childTnLst>
                                </p:cTn>
                              </p:par>
                              <p:par>
                                <p:cTn id="112" presetID="3" presetClass="emph" presetSubtype="10" fill="hold" grpId="1" nodeType="withEffect">
                                  <p:stCondLst>
                                    <p:cond delay="0"/>
                                  </p:stCondLst>
                                  <p:childTnLst>
                                    <p:animClr clrSpc="hsl" dir="ccw">
                                      <p:cBhvr override="childStyle">
                                        <p:cTn id="113" dur="2000" fill="hold"/>
                                        <p:tgtEl>
                                          <p:spTgt spid="4">
                                            <p:txEl>
                                              <p:pRg st="4" end="4"/>
                                            </p:txEl>
                                          </p:spTgt>
                                        </p:tgtEl>
                                        <p:attrNameLst>
                                          <p:attrName>style.color</p:attrName>
                                        </p:attrNameLst>
                                      </p:cBhvr>
                                      <p:to>
                                        <a:srgbClr val="FFFF00"/>
                                      </p:to>
                                    </p:animClr>
                                  </p:childTnLst>
                                </p:cTn>
                              </p:par>
                              <p:par>
                                <p:cTn id="114" presetID="3" presetClass="emph" presetSubtype="10" fill="hold" grpId="1" nodeType="withEffect">
                                  <p:stCondLst>
                                    <p:cond delay="0"/>
                                  </p:stCondLst>
                                  <p:childTnLst>
                                    <p:animClr clrSpc="hsl" dir="ccw">
                                      <p:cBhvr override="childStyle">
                                        <p:cTn id="115" dur="2000" fill="hold"/>
                                        <p:tgtEl>
                                          <p:spTgt spid="4">
                                            <p:txEl>
                                              <p:pRg st="5" end="5"/>
                                            </p:txEl>
                                          </p:spTgt>
                                        </p:tgtEl>
                                        <p:attrNameLst>
                                          <p:attrName>style.color</p:attrName>
                                        </p:attrNameLst>
                                      </p:cBhvr>
                                      <p:to>
                                        <a:srgbClr val="FFFF00"/>
                                      </p:to>
                                    </p:animClr>
                                  </p:childTnLst>
                                </p:cTn>
                              </p:par>
                              <p:par>
                                <p:cTn id="116" presetID="3" presetClass="emph" presetSubtype="10" fill="hold" grpId="1" nodeType="withEffect">
                                  <p:stCondLst>
                                    <p:cond delay="0"/>
                                  </p:stCondLst>
                                  <p:childTnLst>
                                    <p:animClr clrSpc="hsl" dir="ccw">
                                      <p:cBhvr override="childStyle">
                                        <p:cTn id="117" dur="2000" fill="hold"/>
                                        <p:tgtEl>
                                          <p:spTgt spid="4">
                                            <p:txEl>
                                              <p:pRg st="6" end="6"/>
                                            </p:txEl>
                                          </p:spTgt>
                                        </p:tgtEl>
                                        <p:attrNameLst>
                                          <p:attrName>style.color</p:attrName>
                                        </p:attrNameLst>
                                      </p:cBhvr>
                                      <p:to>
                                        <a:srgbClr val="FFFF00"/>
                                      </p:to>
                                    </p:animClr>
                                  </p:childTnLst>
                                </p:cTn>
                              </p:par>
                              <p:par>
                                <p:cTn id="118" presetID="3" presetClass="emph" presetSubtype="10" fill="hold" grpId="1" nodeType="withEffect">
                                  <p:stCondLst>
                                    <p:cond delay="0"/>
                                  </p:stCondLst>
                                  <p:childTnLst>
                                    <p:animClr clrSpc="hsl" dir="ccw">
                                      <p:cBhvr override="childStyle">
                                        <p:cTn id="119" dur="2000" fill="hold"/>
                                        <p:tgtEl>
                                          <p:spTgt spid="4">
                                            <p:txEl>
                                              <p:pRg st="7" end="7"/>
                                            </p:txEl>
                                          </p:spTgt>
                                        </p:tgtEl>
                                        <p:attrNameLst>
                                          <p:attrName>style.color</p:attrName>
                                        </p:attrNameLst>
                                      </p:cBhvr>
                                      <p:to>
                                        <a:srgbClr val="FFFF00"/>
                                      </p:to>
                                    </p:animClr>
                                  </p:childTnLst>
                                </p:cTn>
                              </p:par>
                              <p:par>
                                <p:cTn id="120" presetID="3" presetClass="emph" presetSubtype="10" fill="hold" grpId="1" nodeType="withEffect">
                                  <p:stCondLst>
                                    <p:cond delay="0"/>
                                  </p:stCondLst>
                                  <p:childTnLst>
                                    <p:animClr clrSpc="hsl" dir="ccw">
                                      <p:cBhvr override="childStyle">
                                        <p:cTn id="121" dur="2000" fill="hold"/>
                                        <p:tgtEl>
                                          <p:spTgt spid="4">
                                            <p:txEl>
                                              <p:pRg st="8" end="8"/>
                                            </p:txEl>
                                          </p:spTgt>
                                        </p:tgtEl>
                                        <p:attrNameLst>
                                          <p:attrName>style.color</p:attrName>
                                        </p:attrNameLst>
                                      </p:cBhvr>
                                      <p:to>
                                        <a:srgbClr val="FFFF00"/>
                                      </p:to>
                                    </p:animClr>
                                  </p:childTnLst>
                                </p:cTn>
                              </p:par>
                              <p:par>
                                <p:cTn id="122" presetID="3" presetClass="emph" presetSubtype="10" fill="hold" grpId="1" nodeType="withEffect">
                                  <p:stCondLst>
                                    <p:cond delay="0"/>
                                  </p:stCondLst>
                                  <p:childTnLst>
                                    <p:animClr clrSpc="hsl" dir="ccw">
                                      <p:cBhvr override="childStyle">
                                        <p:cTn id="123" dur="2000" fill="hold"/>
                                        <p:tgtEl>
                                          <p:spTgt spid="4">
                                            <p:txEl>
                                              <p:pRg st="9" end="9"/>
                                            </p:txEl>
                                          </p:spTgt>
                                        </p:tgtEl>
                                        <p:attrNameLst>
                                          <p:attrName>style.color</p:attrName>
                                        </p:attrNameLst>
                                      </p:cBhvr>
                                      <p:to>
                                        <a:srgbClr val="FFFF00"/>
                                      </p:to>
                                    </p:animClr>
                                  </p:childTnLst>
                                </p:cTn>
                              </p:par>
                              <p:par>
                                <p:cTn id="124" presetID="3" presetClass="emph" presetSubtype="10" fill="hold" grpId="1" nodeType="withEffect">
                                  <p:stCondLst>
                                    <p:cond delay="0"/>
                                  </p:stCondLst>
                                  <p:childTnLst>
                                    <p:animClr clrSpc="hsl" dir="ccw">
                                      <p:cBhvr override="childStyle">
                                        <p:cTn id="125" dur="2000" fill="hold"/>
                                        <p:tgtEl>
                                          <p:spTgt spid="4">
                                            <p:txEl>
                                              <p:pRg st="10" end="10"/>
                                            </p:txEl>
                                          </p:spTgt>
                                        </p:tgtEl>
                                        <p:attrNameLst>
                                          <p:attrName>style.color</p:attrName>
                                        </p:attrNameLst>
                                      </p:cBhvr>
                                      <p:to>
                                        <a:srgbClr val="FFFF00"/>
                                      </p:to>
                                    </p:animClr>
                                  </p:childTnLst>
                                </p:cTn>
                              </p:par>
                              <p:par>
                                <p:cTn id="126" presetID="3" presetClass="emph" presetSubtype="10" fill="hold" grpId="1" nodeType="withEffect">
                                  <p:stCondLst>
                                    <p:cond delay="0"/>
                                  </p:stCondLst>
                                  <p:childTnLst>
                                    <p:animClr clrSpc="hsl" dir="ccw">
                                      <p:cBhvr override="childStyle">
                                        <p:cTn id="127" dur="2000" fill="hold"/>
                                        <p:tgtEl>
                                          <p:spTgt spid="4">
                                            <p:txEl>
                                              <p:pRg st="11" end="11"/>
                                            </p:txEl>
                                          </p:spTgt>
                                        </p:tgtEl>
                                        <p:attrNameLst>
                                          <p:attrName>style.color</p:attrName>
                                        </p:attrNameLst>
                                      </p:cBhvr>
                                      <p:to>
                                        <a:srgbClr val="FFFF00"/>
                                      </p:to>
                                    </p:animClr>
                                  </p:childTnLst>
                                </p:cTn>
                              </p:par>
                              <p:par>
                                <p:cTn id="128" presetID="3" presetClass="emph" presetSubtype="10" fill="hold" grpId="1" nodeType="withEffect">
                                  <p:stCondLst>
                                    <p:cond delay="0"/>
                                  </p:stCondLst>
                                  <p:childTnLst>
                                    <p:animClr clrSpc="hsl" dir="ccw">
                                      <p:cBhvr override="childStyle">
                                        <p:cTn id="129" dur="2000" fill="hold"/>
                                        <p:tgtEl>
                                          <p:spTgt spid="4">
                                            <p:txEl>
                                              <p:pRg st="12" end="12"/>
                                            </p:txEl>
                                          </p:spTgt>
                                        </p:tgtEl>
                                        <p:attrNameLst>
                                          <p:attrName>style.color</p:attrName>
                                        </p:attrNameLst>
                                      </p:cBhvr>
                                      <p:to>
                                        <a:srgbClr val="FFFF00"/>
                                      </p:to>
                                    </p:animClr>
                                  </p:childTnLst>
                                </p:cTn>
                              </p:par>
                            </p:childTnLst>
                          </p:cTn>
                        </p:par>
                        <p:par>
                          <p:cTn id="130" fill="hold">
                            <p:stCondLst>
                              <p:cond delay="2000"/>
                            </p:stCondLst>
                            <p:childTnLst>
                              <p:par>
                                <p:cTn id="131" presetID="0" presetClass="exit" presetSubtype="0" fill="hold" grpId="1" nodeType="afterEffect">
                                  <p:stCondLst>
                                    <p:cond delay="300"/>
                                  </p:stCondLst>
                                  <p:childTnLst>
                                    <p:set>
                                      <p:cBhvr>
                                        <p:cTn id="132" dur="1" fill="hold">
                                          <p:stCondLst>
                                            <p:cond delay="1499"/>
                                          </p:stCondLst>
                                        </p:cTn>
                                        <p:tgtEl>
                                          <p:spTgt spid="5"/>
                                        </p:tgtEl>
                                        <p:attrNameLst>
                                          <p:attrName>style.visibility</p:attrName>
                                        </p:attrNameLst>
                                      </p:cBhvr>
                                      <p:to>
                                        <p:strVal val="hidden"/>
                                      </p:to>
                                    </p:set>
                                    <p:animEffect transition="out" filter="dissolve">
                                      <p:cBhvr>
                                        <p:cTn id="133" dur="1500">
                                          <p:stCondLst>
                                            <p:cond delay="0"/>
                                          </p:stCondLst>
                                        </p:cTn>
                                        <p:tgtEl>
                                          <p:spTgt spid="5"/>
                                        </p:tgtEl>
                                      </p:cBhvr>
                                    </p:animEffect>
                                    <p:anim to="" calcmode="lin" valueType="num">
                                      <p:cBhvr>
                                        <p:cTn id="134"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5"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6" fill="hold">
                            <p:stCondLst>
                              <p:cond delay="3800"/>
                            </p:stCondLst>
                            <p:childTnLst>
                              <p:par>
                                <p:cTn id="137" presetID="23" presetClass="exit" presetSubtype="32" fill="hold" nodeType="afterEffect">
                                  <p:stCondLst>
                                    <p:cond delay="0"/>
                                  </p:stCondLst>
                                  <p:childTnLst>
                                    <p:anim calcmode="lin" valueType="num">
                                      <p:cBhvr>
                                        <p:cTn id="138" dur="1750"/>
                                        <p:tgtEl>
                                          <p:spTgt spid="4">
                                            <p:txEl>
                                              <p:pRg st="0" end="0"/>
                                            </p:txEl>
                                          </p:spTgt>
                                        </p:tgtEl>
                                        <p:attrNameLst>
                                          <p:attrName>ppt_w</p:attrName>
                                        </p:attrNameLst>
                                      </p:cBhvr>
                                      <p:tavLst>
                                        <p:tav tm="0">
                                          <p:val>
                                            <p:strVal val="ppt_w"/>
                                          </p:val>
                                        </p:tav>
                                        <p:tav tm="100000">
                                          <p:val>
                                            <p:fltVal val="0"/>
                                          </p:val>
                                        </p:tav>
                                      </p:tavLst>
                                    </p:anim>
                                    <p:anim calcmode="lin" valueType="num">
                                      <p:cBhvr>
                                        <p:cTn id="139" dur="1750"/>
                                        <p:tgtEl>
                                          <p:spTgt spid="4">
                                            <p:txEl>
                                              <p:pRg st="0" end="0"/>
                                            </p:txEl>
                                          </p:spTgt>
                                        </p:tgtEl>
                                        <p:attrNameLst>
                                          <p:attrName>ppt_h</p:attrName>
                                        </p:attrNameLst>
                                      </p:cBhvr>
                                      <p:tavLst>
                                        <p:tav tm="0">
                                          <p:val>
                                            <p:strVal val="ppt_h"/>
                                          </p:val>
                                        </p:tav>
                                        <p:tav tm="100000">
                                          <p:val>
                                            <p:fltVal val="0"/>
                                          </p:val>
                                        </p:tav>
                                      </p:tavLst>
                                    </p:anim>
                                    <p:set>
                                      <p:cBhvr>
                                        <p:cTn id="140" dur="1" fill="hold">
                                          <p:stCondLst>
                                            <p:cond delay="1749"/>
                                          </p:stCondLst>
                                        </p:cTn>
                                        <p:tgtEl>
                                          <p:spTgt spid="4">
                                            <p:txEl>
                                              <p:pRg st="0" end="0"/>
                                            </p:txEl>
                                          </p:spTgt>
                                        </p:tgtEl>
                                        <p:attrNameLst>
                                          <p:attrName>style.visibility</p:attrName>
                                        </p:attrNameLst>
                                      </p:cBhvr>
                                      <p:to>
                                        <p:strVal val="hidden"/>
                                      </p:to>
                                    </p:set>
                                  </p:childTnLst>
                                </p:cTn>
                              </p:par>
                              <p:par>
                                <p:cTn id="141" presetID="23" presetClass="exit" presetSubtype="32" fill="hold" nodeType="withEffect">
                                  <p:stCondLst>
                                    <p:cond delay="0"/>
                                  </p:stCondLst>
                                  <p:childTnLst>
                                    <p:anim calcmode="lin" valueType="num">
                                      <p:cBhvr>
                                        <p:cTn id="142" dur="1750"/>
                                        <p:tgtEl>
                                          <p:spTgt spid="4">
                                            <p:txEl>
                                              <p:pRg st="1" end="1"/>
                                            </p:txEl>
                                          </p:spTgt>
                                        </p:tgtEl>
                                        <p:attrNameLst>
                                          <p:attrName>ppt_w</p:attrName>
                                        </p:attrNameLst>
                                      </p:cBhvr>
                                      <p:tavLst>
                                        <p:tav tm="0">
                                          <p:val>
                                            <p:strVal val="ppt_w"/>
                                          </p:val>
                                        </p:tav>
                                        <p:tav tm="100000">
                                          <p:val>
                                            <p:fltVal val="0"/>
                                          </p:val>
                                        </p:tav>
                                      </p:tavLst>
                                    </p:anim>
                                    <p:anim calcmode="lin" valueType="num">
                                      <p:cBhvr>
                                        <p:cTn id="143" dur="1750"/>
                                        <p:tgtEl>
                                          <p:spTgt spid="4">
                                            <p:txEl>
                                              <p:pRg st="1" end="1"/>
                                            </p:txEl>
                                          </p:spTgt>
                                        </p:tgtEl>
                                        <p:attrNameLst>
                                          <p:attrName>ppt_h</p:attrName>
                                        </p:attrNameLst>
                                      </p:cBhvr>
                                      <p:tavLst>
                                        <p:tav tm="0">
                                          <p:val>
                                            <p:strVal val="ppt_h"/>
                                          </p:val>
                                        </p:tav>
                                        <p:tav tm="100000">
                                          <p:val>
                                            <p:fltVal val="0"/>
                                          </p:val>
                                        </p:tav>
                                      </p:tavLst>
                                    </p:anim>
                                    <p:set>
                                      <p:cBhvr>
                                        <p:cTn id="144" dur="1" fill="hold">
                                          <p:stCondLst>
                                            <p:cond delay="1749"/>
                                          </p:stCondLst>
                                        </p:cTn>
                                        <p:tgtEl>
                                          <p:spTgt spid="4">
                                            <p:txEl>
                                              <p:pRg st="1" end="1"/>
                                            </p:txEl>
                                          </p:spTgt>
                                        </p:tgtEl>
                                        <p:attrNameLst>
                                          <p:attrName>style.visibility</p:attrName>
                                        </p:attrNameLst>
                                      </p:cBhvr>
                                      <p:to>
                                        <p:strVal val="hidden"/>
                                      </p:to>
                                    </p:set>
                                  </p:childTnLst>
                                </p:cTn>
                              </p:par>
                              <p:par>
                                <p:cTn id="145" presetID="23" presetClass="exit" presetSubtype="32" fill="hold" nodeType="withEffect">
                                  <p:stCondLst>
                                    <p:cond delay="0"/>
                                  </p:stCondLst>
                                  <p:childTnLst>
                                    <p:anim calcmode="lin" valueType="num">
                                      <p:cBhvr>
                                        <p:cTn id="146" dur="1750"/>
                                        <p:tgtEl>
                                          <p:spTgt spid="4">
                                            <p:txEl>
                                              <p:pRg st="2" end="2"/>
                                            </p:txEl>
                                          </p:spTgt>
                                        </p:tgtEl>
                                        <p:attrNameLst>
                                          <p:attrName>ppt_w</p:attrName>
                                        </p:attrNameLst>
                                      </p:cBhvr>
                                      <p:tavLst>
                                        <p:tav tm="0">
                                          <p:val>
                                            <p:strVal val="ppt_w"/>
                                          </p:val>
                                        </p:tav>
                                        <p:tav tm="100000">
                                          <p:val>
                                            <p:fltVal val="0"/>
                                          </p:val>
                                        </p:tav>
                                      </p:tavLst>
                                    </p:anim>
                                    <p:anim calcmode="lin" valueType="num">
                                      <p:cBhvr>
                                        <p:cTn id="147" dur="1750"/>
                                        <p:tgtEl>
                                          <p:spTgt spid="4">
                                            <p:txEl>
                                              <p:pRg st="2" end="2"/>
                                            </p:txEl>
                                          </p:spTgt>
                                        </p:tgtEl>
                                        <p:attrNameLst>
                                          <p:attrName>ppt_h</p:attrName>
                                        </p:attrNameLst>
                                      </p:cBhvr>
                                      <p:tavLst>
                                        <p:tav tm="0">
                                          <p:val>
                                            <p:strVal val="ppt_h"/>
                                          </p:val>
                                        </p:tav>
                                        <p:tav tm="100000">
                                          <p:val>
                                            <p:fltVal val="0"/>
                                          </p:val>
                                        </p:tav>
                                      </p:tavLst>
                                    </p:anim>
                                    <p:set>
                                      <p:cBhvr>
                                        <p:cTn id="148" dur="1" fill="hold">
                                          <p:stCondLst>
                                            <p:cond delay="1749"/>
                                          </p:stCondLst>
                                        </p:cTn>
                                        <p:tgtEl>
                                          <p:spTgt spid="4">
                                            <p:txEl>
                                              <p:pRg st="2" end="2"/>
                                            </p:txEl>
                                          </p:spTgt>
                                        </p:tgtEl>
                                        <p:attrNameLst>
                                          <p:attrName>style.visibility</p:attrName>
                                        </p:attrNameLst>
                                      </p:cBhvr>
                                      <p:to>
                                        <p:strVal val="hidden"/>
                                      </p:to>
                                    </p:set>
                                  </p:childTnLst>
                                </p:cTn>
                              </p:par>
                              <p:par>
                                <p:cTn id="149" presetID="23" presetClass="exit" presetSubtype="32" fill="hold" nodeType="withEffect">
                                  <p:stCondLst>
                                    <p:cond delay="0"/>
                                  </p:stCondLst>
                                  <p:childTnLst>
                                    <p:anim calcmode="lin" valueType="num">
                                      <p:cBhvr>
                                        <p:cTn id="150" dur="1750"/>
                                        <p:tgtEl>
                                          <p:spTgt spid="4">
                                            <p:txEl>
                                              <p:pRg st="3" end="3"/>
                                            </p:txEl>
                                          </p:spTgt>
                                        </p:tgtEl>
                                        <p:attrNameLst>
                                          <p:attrName>ppt_w</p:attrName>
                                        </p:attrNameLst>
                                      </p:cBhvr>
                                      <p:tavLst>
                                        <p:tav tm="0">
                                          <p:val>
                                            <p:strVal val="ppt_w"/>
                                          </p:val>
                                        </p:tav>
                                        <p:tav tm="100000">
                                          <p:val>
                                            <p:fltVal val="0"/>
                                          </p:val>
                                        </p:tav>
                                      </p:tavLst>
                                    </p:anim>
                                    <p:anim calcmode="lin" valueType="num">
                                      <p:cBhvr>
                                        <p:cTn id="151" dur="1750"/>
                                        <p:tgtEl>
                                          <p:spTgt spid="4">
                                            <p:txEl>
                                              <p:pRg st="3" end="3"/>
                                            </p:txEl>
                                          </p:spTgt>
                                        </p:tgtEl>
                                        <p:attrNameLst>
                                          <p:attrName>ppt_h</p:attrName>
                                        </p:attrNameLst>
                                      </p:cBhvr>
                                      <p:tavLst>
                                        <p:tav tm="0">
                                          <p:val>
                                            <p:strVal val="ppt_h"/>
                                          </p:val>
                                        </p:tav>
                                        <p:tav tm="100000">
                                          <p:val>
                                            <p:fltVal val="0"/>
                                          </p:val>
                                        </p:tav>
                                      </p:tavLst>
                                    </p:anim>
                                    <p:set>
                                      <p:cBhvr>
                                        <p:cTn id="152" dur="1" fill="hold">
                                          <p:stCondLst>
                                            <p:cond delay="1749"/>
                                          </p:stCondLst>
                                        </p:cTn>
                                        <p:tgtEl>
                                          <p:spTgt spid="4">
                                            <p:txEl>
                                              <p:pRg st="3" end="3"/>
                                            </p:txEl>
                                          </p:spTgt>
                                        </p:tgtEl>
                                        <p:attrNameLst>
                                          <p:attrName>style.visibility</p:attrName>
                                        </p:attrNameLst>
                                      </p:cBhvr>
                                      <p:to>
                                        <p:strVal val="hidden"/>
                                      </p:to>
                                    </p:set>
                                  </p:childTnLst>
                                </p:cTn>
                              </p:par>
                              <p:par>
                                <p:cTn id="153" presetID="23" presetClass="exit" presetSubtype="32" fill="hold" nodeType="withEffect">
                                  <p:stCondLst>
                                    <p:cond delay="0"/>
                                  </p:stCondLst>
                                  <p:childTnLst>
                                    <p:anim calcmode="lin" valueType="num">
                                      <p:cBhvr>
                                        <p:cTn id="154" dur="1750"/>
                                        <p:tgtEl>
                                          <p:spTgt spid="4">
                                            <p:txEl>
                                              <p:pRg st="4" end="4"/>
                                            </p:txEl>
                                          </p:spTgt>
                                        </p:tgtEl>
                                        <p:attrNameLst>
                                          <p:attrName>ppt_w</p:attrName>
                                        </p:attrNameLst>
                                      </p:cBhvr>
                                      <p:tavLst>
                                        <p:tav tm="0">
                                          <p:val>
                                            <p:strVal val="ppt_w"/>
                                          </p:val>
                                        </p:tav>
                                        <p:tav tm="100000">
                                          <p:val>
                                            <p:fltVal val="0"/>
                                          </p:val>
                                        </p:tav>
                                      </p:tavLst>
                                    </p:anim>
                                    <p:anim calcmode="lin" valueType="num">
                                      <p:cBhvr>
                                        <p:cTn id="155" dur="1750"/>
                                        <p:tgtEl>
                                          <p:spTgt spid="4">
                                            <p:txEl>
                                              <p:pRg st="4" end="4"/>
                                            </p:txEl>
                                          </p:spTgt>
                                        </p:tgtEl>
                                        <p:attrNameLst>
                                          <p:attrName>ppt_h</p:attrName>
                                        </p:attrNameLst>
                                      </p:cBhvr>
                                      <p:tavLst>
                                        <p:tav tm="0">
                                          <p:val>
                                            <p:strVal val="ppt_h"/>
                                          </p:val>
                                        </p:tav>
                                        <p:tav tm="100000">
                                          <p:val>
                                            <p:fltVal val="0"/>
                                          </p:val>
                                        </p:tav>
                                      </p:tavLst>
                                    </p:anim>
                                    <p:set>
                                      <p:cBhvr>
                                        <p:cTn id="156" dur="1" fill="hold">
                                          <p:stCondLst>
                                            <p:cond delay="1749"/>
                                          </p:stCondLst>
                                        </p:cTn>
                                        <p:tgtEl>
                                          <p:spTgt spid="4">
                                            <p:txEl>
                                              <p:pRg st="4" end="4"/>
                                            </p:txEl>
                                          </p:spTgt>
                                        </p:tgtEl>
                                        <p:attrNameLst>
                                          <p:attrName>style.visibility</p:attrName>
                                        </p:attrNameLst>
                                      </p:cBhvr>
                                      <p:to>
                                        <p:strVal val="hidden"/>
                                      </p:to>
                                    </p:set>
                                  </p:childTnLst>
                                </p:cTn>
                              </p:par>
                              <p:par>
                                <p:cTn id="157" presetID="23" presetClass="exit" presetSubtype="32" fill="hold" nodeType="withEffect">
                                  <p:stCondLst>
                                    <p:cond delay="0"/>
                                  </p:stCondLst>
                                  <p:childTnLst>
                                    <p:anim calcmode="lin" valueType="num">
                                      <p:cBhvr>
                                        <p:cTn id="158" dur="1750"/>
                                        <p:tgtEl>
                                          <p:spTgt spid="4">
                                            <p:txEl>
                                              <p:pRg st="5" end="5"/>
                                            </p:txEl>
                                          </p:spTgt>
                                        </p:tgtEl>
                                        <p:attrNameLst>
                                          <p:attrName>ppt_w</p:attrName>
                                        </p:attrNameLst>
                                      </p:cBhvr>
                                      <p:tavLst>
                                        <p:tav tm="0">
                                          <p:val>
                                            <p:strVal val="ppt_w"/>
                                          </p:val>
                                        </p:tav>
                                        <p:tav tm="100000">
                                          <p:val>
                                            <p:fltVal val="0"/>
                                          </p:val>
                                        </p:tav>
                                      </p:tavLst>
                                    </p:anim>
                                    <p:anim calcmode="lin" valueType="num">
                                      <p:cBhvr>
                                        <p:cTn id="159" dur="1750"/>
                                        <p:tgtEl>
                                          <p:spTgt spid="4">
                                            <p:txEl>
                                              <p:pRg st="5" end="5"/>
                                            </p:txEl>
                                          </p:spTgt>
                                        </p:tgtEl>
                                        <p:attrNameLst>
                                          <p:attrName>ppt_h</p:attrName>
                                        </p:attrNameLst>
                                      </p:cBhvr>
                                      <p:tavLst>
                                        <p:tav tm="0">
                                          <p:val>
                                            <p:strVal val="ppt_h"/>
                                          </p:val>
                                        </p:tav>
                                        <p:tav tm="100000">
                                          <p:val>
                                            <p:fltVal val="0"/>
                                          </p:val>
                                        </p:tav>
                                      </p:tavLst>
                                    </p:anim>
                                    <p:set>
                                      <p:cBhvr>
                                        <p:cTn id="160" dur="1" fill="hold">
                                          <p:stCondLst>
                                            <p:cond delay="1749"/>
                                          </p:stCondLst>
                                        </p:cTn>
                                        <p:tgtEl>
                                          <p:spTgt spid="4">
                                            <p:txEl>
                                              <p:pRg st="5" end="5"/>
                                            </p:txEl>
                                          </p:spTgt>
                                        </p:tgtEl>
                                        <p:attrNameLst>
                                          <p:attrName>style.visibility</p:attrName>
                                        </p:attrNameLst>
                                      </p:cBhvr>
                                      <p:to>
                                        <p:strVal val="hidden"/>
                                      </p:to>
                                    </p:set>
                                  </p:childTnLst>
                                </p:cTn>
                              </p:par>
                              <p:par>
                                <p:cTn id="161" presetID="23" presetClass="exit" presetSubtype="32" fill="hold" nodeType="withEffect">
                                  <p:stCondLst>
                                    <p:cond delay="0"/>
                                  </p:stCondLst>
                                  <p:childTnLst>
                                    <p:anim calcmode="lin" valueType="num">
                                      <p:cBhvr>
                                        <p:cTn id="162" dur="1750"/>
                                        <p:tgtEl>
                                          <p:spTgt spid="4">
                                            <p:txEl>
                                              <p:pRg st="6" end="6"/>
                                            </p:txEl>
                                          </p:spTgt>
                                        </p:tgtEl>
                                        <p:attrNameLst>
                                          <p:attrName>ppt_w</p:attrName>
                                        </p:attrNameLst>
                                      </p:cBhvr>
                                      <p:tavLst>
                                        <p:tav tm="0">
                                          <p:val>
                                            <p:strVal val="ppt_w"/>
                                          </p:val>
                                        </p:tav>
                                        <p:tav tm="100000">
                                          <p:val>
                                            <p:fltVal val="0"/>
                                          </p:val>
                                        </p:tav>
                                      </p:tavLst>
                                    </p:anim>
                                    <p:anim calcmode="lin" valueType="num">
                                      <p:cBhvr>
                                        <p:cTn id="163" dur="1750"/>
                                        <p:tgtEl>
                                          <p:spTgt spid="4">
                                            <p:txEl>
                                              <p:pRg st="6" end="6"/>
                                            </p:txEl>
                                          </p:spTgt>
                                        </p:tgtEl>
                                        <p:attrNameLst>
                                          <p:attrName>ppt_h</p:attrName>
                                        </p:attrNameLst>
                                      </p:cBhvr>
                                      <p:tavLst>
                                        <p:tav tm="0">
                                          <p:val>
                                            <p:strVal val="ppt_h"/>
                                          </p:val>
                                        </p:tav>
                                        <p:tav tm="100000">
                                          <p:val>
                                            <p:fltVal val="0"/>
                                          </p:val>
                                        </p:tav>
                                      </p:tavLst>
                                    </p:anim>
                                    <p:set>
                                      <p:cBhvr>
                                        <p:cTn id="164" dur="1" fill="hold">
                                          <p:stCondLst>
                                            <p:cond delay="1749"/>
                                          </p:stCondLst>
                                        </p:cTn>
                                        <p:tgtEl>
                                          <p:spTgt spid="4">
                                            <p:txEl>
                                              <p:pRg st="6" end="6"/>
                                            </p:txEl>
                                          </p:spTgt>
                                        </p:tgtEl>
                                        <p:attrNameLst>
                                          <p:attrName>style.visibility</p:attrName>
                                        </p:attrNameLst>
                                      </p:cBhvr>
                                      <p:to>
                                        <p:strVal val="hidden"/>
                                      </p:to>
                                    </p:set>
                                  </p:childTnLst>
                                </p:cTn>
                              </p:par>
                              <p:par>
                                <p:cTn id="165" presetID="23" presetClass="exit" presetSubtype="32" fill="hold" nodeType="withEffect">
                                  <p:stCondLst>
                                    <p:cond delay="0"/>
                                  </p:stCondLst>
                                  <p:childTnLst>
                                    <p:anim calcmode="lin" valueType="num">
                                      <p:cBhvr>
                                        <p:cTn id="166" dur="1750"/>
                                        <p:tgtEl>
                                          <p:spTgt spid="4">
                                            <p:txEl>
                                              <p:pRg st="7" end="7"/>
                                            </p:txEl>
                                          </p:spTgt>
                                        </p:tgtEl>
                                        <p:attrNameLst>
                                          <p:attrName>ppt_w</p:attrName>
                                        </p:attrNameLst>
                                      </p:cBhvr>
                                      <p:tavLst>
                                        <p:tav tm="0">
                                          <p:val>
                                            <p:strVal val="ppt_w"/>
                                          </p:val>
                                        </p:tav>
                                        <p:tav tm="100000">
                                          <p:val>
                                            <p:fltVal val="0"/>
                                          </p:val>
                                        </p:tav>
                                      </p:tavLst>
                                    </p:anim>
                                    <p:anim calcmode="lin" valueType="num">
                                      <p:cBhvr>
                                        <p:cTn id="167" dur="1750"/>
                                        <p:tgtEl>
                                          <p:spTgt spid="4">
                                            <p:txEl>
                                              <p:pRg st="7" end="7"/>
                                            </p:txEl>
                                          </p:spTgt>
                                        </p:tgtEl>
                                        <p:attrNameLst>
                                          <p:attrName>ppt_h</p:attrName>
                                        </p:attrNameLst>
                                      </p:cBhvr>
                                      <p:tavLst>
                                        <p:tav tm="0">
                                          <p:val>
                                            <p:strVal val="ppt_h"/>
                                          </p:val>
                                        </p:tav>
                                        <p:tav tm="100000">
                                          <p:val>
                                            <p:fltVal val="0"/>
                                          </p:val>
                                        </p:tav>
                                      </p:tavLst>
                                    </p:anim>
                                    <p:set>
                                      <p:cBhvr>
                                        <p:cTn id="168" dur="1" fill="hold">
                                          <p:stCondLst>
                                            <p:cond delay="1749"/>
                                          </p:stCondLst>
                                        </p:cTn>
                                        <p:tgtEl>
                                          <p:spTgt spid="4">
                                            <p:txEl>
                                              <p:pRg st="7" end="7"/>
                                            </p:txEl>
                                          </p:spTgt>
                                        </p:tgtEl>
                                        <p:attrNameLst>
                                          <p:attrName>style.visibility</p:attrName>
                                        </p:attrNameLst>
                                      </p:cBhvr>
                                      <p:to>
                                        <p:strVal val="hidden"/>
                                      </p:to>
                                    </p:set>
                                  </p:childTnLst>
                                </p:cTn>
                              </p:par>
                              <p:par>
                                <p:cTn id="169" presetID="23" presetClass="exit" presetSubtype="32" fill="hold" nodeType="withEffect">
                                  <p:stCondLst>
                                    <p:cond delay="0"/>
                                  </p:stCondLst>
                                  <p:childTnLst>
                                    <p:anim calcmode="lin" valueType="num">
                                      <p:cBhvr>
                                        <p:cTn id="170" dur="1750"/>
                                        <p:tgtEl>
                                          <p:spTgt spid="4">
                                            <p:txEl>
                                              <p:pRg st="8" end="8"/>
                                            </p:txEl>
                                          </p:spTgt>
                                        </p:tgtEl>
                                        <p:attrNameLst>
                                          <p:attrName>ppt_w</p:attrName>
                                        </p:attrNameLst>
                                      </p:cBhvr>
                                      <p:tavLst>
                                        <p:tav tm="0">
                                          <p:val>
                                            <p:strVal val="ppt_w"/>
                                          </p:val>
                                        </p:tav>
                                        <p:tav tm="100000">
                                          <p:val>
                                            <p:fltVal val="0"/>
                                          </p:val>
                                        </p:tav>
                                      </p:tavLst>
                                    </p:anim>
                                    <p:anim calcmode="lin" valueType="num">
                                      <p:cBhvr>
                                        <p:cTn id="171" dur="1750"/>
                                        <p:tgtEl>
                                          <p:spTgt spid="4">
                                            <p:txEl>
                                              <p:pRg st="8" end="8"/>
                                            </p:txEl>
                                          </p:spTgt>
                                        </p:tgtEl>
                                        <p:attrNameLst>
                                          <p:attrName>ppt_h</p:attrName>
                                        </p:attrNameLst>
                                      </p:cBhvr>
                                      <p:tavLst>
                                        <p:tav tm="0">
                                          <p:val>
                                            <p:strVal val="ppt_h"/>
                                          </p:val>
                                        </p:tav>
                                        <p:tav tm="100000">
                                          <p:val>
                                            <p:fltVal val="0"/>
                                          </p:val>
                                        </p:tav>
                                      </p:tavLst>
                                    </p:anim>
                                    <p:set>
                                      <p:cBhvr>
                                        <p:cTn id="172" dur="1" fill="hold">
                                          <p:stCondLst>
                                            <p:cond delay="1749"/>
                                          </p:stCondLst>
                                        </p:cTn>
                                        <p:tgtEl>
                                          <p:spTgt spid="4">
                                            <p:txEl>
                                              <p:pRg st="8" end="8"/>
                                            </p:txEl>
                                          </p:spTgt>
                                        </p:tgtEl>
                                        <p:attrNameLst>
                                          <p:attrName>style.visibility</p:attrName>
                                        </p:attrNameLst>
                                      </p:cBhvr>
                                      <p:to>
                                        <p:strVal val="hidden"/>
                                      </p:to>
                                    </p:set>
                                  </p:childTnLst>
                                </p:cTn>
                              </p:par>
                              <p:par>
                                <p:cTn id="173" presetID="23" presetClass="exit" presetSubtype="32" fill="hold" nodeType="withEffect">
                                  <p:stCondLst>
                                    <p:cond delay="0"/>
                                  </p:stCondLst>
                                  <p:childTnLst>
                                    <p:anim calcmode="lin" valueType="num">
                                      <p:cBhvr>
                                        <p:cTn id="174" dur="1750"/>
                                        <p:tgtEl>
                                          <p:spTgt spid="4">
                                            <p:txEl>
                                              <p:pRg st="9" end="9"/>
                                            </p:txEl>
                                          </p:spTgt>
                                        </p:tgtEl>
                                        <p:attrNameLst>
                                          <p:attrName>ppt_w</p:attrName>
                                        </p:attrNameLst>
                                      </p:cBhvr>
                                      <p:tavLst>
                                        <p:tav tm="0">
                                          <p:val>
                                            <p:strVal val="ppt_w"/>
                                          </p:val>
                                        </p:tav>
                                        <p:tav tm="100000">
                                          <p:val>
                                            <p:fltVal val="0"/>
                                          </p:val>
                                        </p:tav>
                                      </p:tavLst>
                                    </p:anim>
                                    <p:anim calcmode="lin" valueType="num">
                                      <p:cBhvr>
                                        <p:cTn id="175" dur="1750"/>
                                        <p:tgtEl>
                                          <p:spTgt spid="4">
                                            <p:txEl>
                                              <p:pRg st="9" end="9"/>
                                            </p:txEl>
                                          </p:spTgt>
                                        </p:tgtEl>
                                        <p:attrNameLst>
                                          <p:attrName>ppt_h</p:attrName>
                                        </p:attrNameLst>
                                      </p:cBhvr>
                                      <p:tavLst>
                                        <p:tav tm="0">
                                          <p:val>
                                            <p:strVal val="ppt_h"/>
                                          </p:val>
                                        </p:tav>
                                        <p:tav tm="100000">
                                          <p:val>
                                            <p:fltVal val="0"/>
                                          </p:val>
                                        </p:tav>
                                      </p:tavLst>
                                    </p:anim>
                                    <p:set>
                                      <p:cBhvr>
                                        <p:cTn id="176" dur="1" fill="hold">
                                          <p:stCondLst>
                                            <p:cond delay="1749"/>
                                          </p:stCondLst>
                                        </p:cTn>
                                        <p:tgtEl>
                                          <p:spTgt spid="4">
                                            <p:txEl>
                                              <p:pRg st="9" end="9"/>
                                            </p:txEl>
                                          </p:spTgt>
                                        </p:tgtEl>
                                        <p:attrNameLst>
                                          <p:attrName>style.visibility</p:attrName>
                                        </p:attrNameLst>
                                      </p:cBhvr>
                                      <p:to>
                                        <p:strVal val="hidden"/>
                                      </p:to>
                                    </p:set>
                                  </p:childTnLst>
                                </p:cTn>
                              </p:par>
                              <p:par>
                                <p:cTn id="177" presetID="23" presetClass="exit" presetSubtype="32" fill="hold" nodeType="withEffect">
                                  <p:stCondLst>
                                    <p:cond delay="0"/>
                                  </p:stCondLst>
                                  <p:childTnLst>
                                    <p:anim calcmode="lin" valueType="num">
                                      <p:cBhvr>
                                        <p:cTn id="178"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9" dur="1750"/>
                                        <p:tgtEl>
                                          <p:spTgt spid="4">
                                            <p:txEl>
                                              <p:pRg st="10" end="10"/>
                                            </p:txEl>
                                          </p:spTgt>
                                        </p:tgtEl>
                                        <p:attrNameLst>
                                          <p:attrName>ppt_h</p:attrName>
                                        </p:attrNameLst>
                                      </p:cBhvr>
                                      <p:tavLst>
                                        <p:tav tm="0">
                                          <p:val>
                                            <p:strVal val="ppt_h"/>
                                          </p:val>
                                        </p:tav>
                                        <p:tav tm="100000">
                                          <p:val>
                                            <p:fltVal val="0"/>
                                          </p:val>
                                        </p:tav>
                                      </p:tavLst>
                                    </p:anim>
                                    <p:set>
                                      <p:cBhvr>
                                        <p:cTn id="180" dur="1" fill="hold">
                                          <p:stCondLst>
                                            <p:cond delay="1749"/>
                                          </p:stCondLst>
                                        </p:cTn>
                                        <p:tgtEl>
                                          <p:spTgt spid="4">
                                            <p:txEl>
                                              <p:pRg st="10" end="10"/>
                                            </p:txEl>
                                          </p:spTgt>
                                        </p:tgtEl>
                                        <p:attrNameLst>
                                          <p:attrName>style.visibility</p:attrName>
                                        </p:attrNameLst>
                                      </p:cBhvr>
                                      <p:to>
                                        <p:strVal val="hidden"/>
                                      </p:to>
                                    </p:set>
                                  </p:childTnLst>
                                </p:cTn>
                              </p:par>
                              <p:par>
                                <p:cTn id="181" presetID="23" presetClass="exit" presetSubtype="32" fill="hold" nodeType="withEffect">
                                  <p:stCondLst>
                                    <p:cond delay="0"/>
                                  </p:stCondLst>
                                  <p:childTnLst>
                                    <p:anim calcmode="lin" valueType="num">
                                      <p:cBhvr>
                                        <p:cTn id="182"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3" dur="1750"/>
                                        <p:tgtEl>
                                          <p:spTgt spid="4">
                                            <p:txEl>
                                              <p:pRg st="11" end="11"/>
                                            </p:txEl>
                                          </p:spTgt>
                                        </p:tgtEl>
                                        <p:attrNameLst>
                                          <p:attrName>ppt_h</p:attrName>
                                        </p:attrNameLst>
                                      </p:cBhvr>
                                      <p:tavLst>
                                        <p:tav tm="0">
                                          <p:val>
                                            <p:strVal val="ppt_h"/>
                                          </p:val>
                                        </p:tav>
                                        <p:tav tm="100000">
                                          <p:val>
                                            <p:fltVal val="0"/>
                                          </p:val>
                                        </p:tav>
                                      </p:tavLst>
                                    </p:anim>
                                    <p:set>
                                      <p:cBhvr>
                                        <p:cTn id="184" dur="1" fill="hold">
                                          <p:stCondLst>
                                            <p:cond delay="1749"/>
                                          </p:stCondLst>
                                        </p:cTn>
                                        <p:tgtEl>
                                          <p:spTgt spid="4">
                                            <p:txEl>
                                              <p:pRg st="11" end="11"/>
                                            </p:txEl>
                                          </p:spTgt>
                                        </p:tgtEl>
                                        <p:attrNameLst>
                                          <p:attrName>style.visibility</p:attrName>
                                        </p:attrNameLst>
                                      </p:cBhvr>
                                      <p:to>
                                        <p:strVal val="hidden"/>
                                      </p:to>
                                    </p:set>
                                  </p:childTnLst>
                                </p:cTn>
                              </p:par>
                              <p:par>
                                <p:cTn id="185" presetID="23" presetClass="exit" presetSubtype="32" fill="hold" nodeType="withEffect">
                                  <p:stCondLst>
                                    <p:cond delay="0"/>
                                  </p:stCondLst>
                                  <p:childTnLst>
                                    <p:anim calcmode="lin" valueType="num">
                                      <p:cBhvr>
                                        <p:cTn id="186"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7" dur="1750"/>
                                        <p:tgtEl>
                                          <p:spTgt spid="4">
                                            <p:txEl>
                                              <p:pRg st="12" end="12"/>
                                            </p:txEl>
                                          </p:spTgt>
                                        </p:tgtEl>
                                        <p:attrNameLst>
                                          <p:attrName>ppt_h</p:attrName>
                                        </p:attrNameLst>
                                      </p:cBhvr>
                                      <p:tavLst>
                                        <p:tav tm="0">
                                          <p:val>
                                            <p:strVal val="ppt_h"/>
                                          </p:val>
                                        </p:tav>
                                        <p:tav tm="100000">
                                          <p:val>
                                            <p:fltVal val="0"/>
                                          </p:val>
                                        </p:tav>
                                      </p:tavLst>
                                    </p:anim>
                                    <p:set>
                                      <p:cBhvr>
                                        <p:cTn id="188" dur="1" fill="hold">
                                          <p:stCondLst>
                                            <p:cond delay="1749"/>
                                          </p:stCondLst>
                                        </p:cTn>
                                        <p:tgtEl>
                                          <p:spTgt spid="4">
                                            <p:txEl>
                                              <p:pRg st="12" end="12"/>
                                            </p:txEl>
                                          </p:spTgt>
                                        </p:tgtEl>
                                        <p:attrNameLst>
                                          <p:attrName>style.visibility</p:attrName>
                                        </p:attrNameLst>
                                      </p:cBhvr>
                                      <p:to>
                                        <p:strVal val="hidden"/>
                                      </p:to>
                                    </p:set>
                                  </p:childTnLst>
                                </p:cTn>
                              </p:par>
                              <p:par>
                                <p:cTn id="189" presetID="0" presetClass="path" presetSubtype="0" accel="50000" decel="50000" fill="hold" nodeType="withEffect">
                                  <p:stCondLst>
                                    <p:cond delay="0"/>
                                  </p:stCondLst>
                                  <p:childTnLst>
                                    <p:animMotion origin="layout" path="M 4.16667E-6 3.7037E-6 L 0.17638 0.45463 " pathEditMode="relative" rAng="0" ptsTypes="AA">
                                      <p:cBhvr>
                                        <p:cTn id="190" dur="1750" fill="hold"/>
                                        <p:tgtEl>
                                          <p:spTgt spid="4">
                                            <p:txEl>
                                              <p:pRg st="0" end="0"/>
                                            </p:txEl>
                                          </p:spTgt>
                                        </p:tgtEl>
                                        <p:attrNameLst>
                                          <p:attrName>ppt_x</p:attrName>
                                          <p:attrName>ppt_y</p:attrName>
                                        </p:attrNameLst>
                                      </p:cBhvr>
                                      <p:rCtr x="8819" y="22731"/>
                                    </p:animMotion>
                                  </p:childTnLst>
                                </p:cTn>
                              </p:par>
                              <p:par>
                                <p:cTn id="191" presetID="0" presetClass="path" presetSubtype="0" accel="50000" decel="50000" fill="hold" nodeType="withEffect">
                                  <p:stCondLst>
                                    <p:cond delay="0"/>
                                  </p:stCondLst>
                                  <p:childTnLst>
                                    <p:animMotion origin="layout" path="M -1.66667E-6 -2.96296E-6 L 0.02396 0.38565 " pathEditMode="relative" rAng="0" ptsTypes="AA">
                                      <p:cBhvr>
                                        <p:cTn id="192" dur="1750" fill="hold"/>
                                        <p:tgtEl>
                                          <p:spTgt spid="4">
                                            <p:txEl>
                                              <p:pRg st="1" end="1"/>
                                            </p:txEl>
                                          </p:spTgt>
                                        </p:tgtEl>
                                        <p:attrNameLst>
                                          <p:attrName>ppt_x</p:attrName>
                                          <p:attrName>ppt_y</p:attrName>
                                        </p:attrNameLst>
                                      </p:cBhvr>
                                      <p:rCtr x="1198" y="19282"/>
                                    </p:animMotion>
                                  </p:childTnLst>
                                </p:cTn>
                              </p:par>
                              <p:par>
                                <p:cTn id="193" presetID="0" presetClass="path" presetSubtype="0" accel="50000" decel="50000" fill="hold" nodeType="withEffect">
                                  <p:stCondLst>
                                    <p:cond delay="0"/>
                                  </p:stCondLst>
                                  <p:childTnLst>
                                    <p:animMotion origin="layout" path="M 4.16667E-6 0.00023 L 0.03211 0.31343 " pathEditMode="relative" rAng="0" ptsTypes="AA">
                                      <p:cBhvr>
                                        <p:cTn id="194" dur="1750" fill="hold"/>
                                        <p:tgtEl>
                                          <p:spTgt spid="4">
                                            <p:txEl>
                                              <p:pRg st="2" end="2"/>
                                            </p:txEl>
                                          </p:spTgt>
                                        </p:tgtEl>
                                        <p:attrNameLst>
                                          <p:attrName>ppt_x</p:attrName>
                                          <p:attrName>ppt_y</p:attrName>
                                        </p:attrNameLst>
                                      </p:cBhvr>
                                      <p:rCtr x="1597" y="15648"/>
                                    </p:animMotion>
                                  </p:childTnLst>
                                </p:cTn>
                              </p:par>
                              <p:par>
                                <p:cTn id="195" presetID="0" presetClass="path" presetSubtype="0" accel="50000" decel="50000" fill="hold" nodeType="withEffect">
                                  <p:stCondLst>
                                    <p:cond delay="0"/>
                                  </p:stCondLst>
                                  <p:childTnLst>
                                    <p:animMotion origin="layout" path="M 0 0.00047 L 0.02951 0.23773 " pathEditMode="relative" rAng="0" ptsTypes="AA">
                                      <p:cBhvr>
                                        <p:cTn id="196" dur="1750" fill="hold"/>
                                        <p:tgtEl>
                                          <p:spTgt spid="4">
                                            <p:txEl>
                                              <p:pRg st="3" end="3"/>
                                            </p:txEl>
                                          </p:spTgt>
                                        </p:tgtEl>
                                        <p:attrNameLst>
                                          <p:attrName>ppt_x</p:attrName>
                                          <p:attrName>ppt_y</p:attrName>
                                        </p:attrNameLst>
                                      </p:cBhvr>
                                      <p:rCtr x="1476" y="11852"/>
                                    </p:animMotion>
                                  </p:childTnLst>
                                </p:cTn>
                              </p:par>
                              <p:par>
                                <p:cTn id="197" presetID="0" presetClass="path" presetSubtype="0" accel="50000" decel="50000" fill="hold" nodeType="withEffect">
                                  <p:stCondLst>
                                    <p:cond delay="0"/>
                                  </p:stCondLst>
                                  <p:childTnLst>
                                    <p:animMotion origin="layout" path="M 1.11111E-6 0.00069 L 0.02274 0.16574 " pathEditMode="relative" rAng="0" ptsTypes="AA">
                                      <p:cBhvr>
                                        <p:cTn id="198" dur="1750" fill="hold"/>
                                        <p:tgtEl>
                                          <p:spTgt spid="4">
                                            <p:txEl>
                                              <p:pRg st="4" end="4"/>
                                            </p:txEl>
                                          </p:spTgt>
                                        </p:tgtEl>
                                        <p:attrNameLst>
                                          <p:attrName>ppt_x</p:attrName>
                                          <p:attrName>ppt_y</p:attrName>
                                        </p:attrNameLst>
                                      </p:cBhvr>
                                      <p:rCtr x="1128" y="8241"/>
                                    </p:animMotion>
                                  </p:childTnLst>
                                </p:cTn>
                              </p:par>
                              <p:par>
                                <p:cTn id="199" presetID="0" presetClass="path" presetSubtype="0" accel="50000" decel="50000" fill="hold" nodeType="withEffect">
                                  <p:stCondLst>
                                    <p:cond delay="0"/>
                                  </p:stCondLst>
                                  <p:childTnLst>
                                    <p:animMotion origin="layout" path="M -2.77778E-6 0.00046 L 0.03073 0.09352 " pathEditMode="relative" rAng="0" ptsTypes="AA">
                                      <p:cBhvr>
                                        <p:cTn id="200" dur="1750" fill="hold"/>
                                        <p:tgtEl>
                                          <p:spTgt spid="4">
                                            <p:txEl>
                                              <p:pRg st="5" end="5"/>
                                            </p:txEl>
                                          </p:spTgt>
                                        </p:tgtEl>
                                        <p:attrNameLst>
                                          <p:attrName>ppt_x</p:attrName>
                                          <p:attrName>ppt_y</p:attrName>
                                        </p:attrNameLst>
                                      </p:cBhvr>
                                      <p:rCtr x="1528" y="4653"/>
                                    </p:animMotion>
                                  </p:childTnLst>
                                </p:cTn>
                              </p:par>
                              <p:par>
                                <p:cTn id="201" presetID="0" presetClass="path" presetSubtype="0" accel="50000" decel="50000" fill="hold" nodeType="withEffect">
                                  <p:stCondLst>
                                    <p:cond delay="0"/>
                                  </p:stCondLst>
                                  <p:childTnLst>
                                    <p:animMotion origin="layout" path="M 4.44444E-6 0.00046 L 0.02482 0.0213 " pathEditMode="relative" rAng="0" ptsTypes="AA">
                                      <p:cBhvr>
                                        <p:cTn id="202" dur="1750" fill="hold"/>
                                        <p:tgtEl>
                                          <p:spTgt spid="4">
                                            <p:txEl>
                                              <p:pRg st="6" end="6"/>
                                            </p:txEl>
                                          </p:spTgt>
                                        </p:tgtEl>
                                        <p:attrNameLst>
                                          <p:attrName>ppt_x</p:attrName>
                                          <p:attrName>ppt_y</p:attrName>
                                        </p:attrNameLst>
                                      </p:cBhvr>
                                      <p:rCtr x="1233" y="1042"/>
                                    </p:animMotion>
                                  </p:childTnLst>
                                </p:cTn>
                              </p:par>
                              <p:par>
                                <p:cTn id="203" presetID="0" presetClass="path" presetSubtype="0" accel="50000" decel="50000" fill="hold" nodeType="withEffect">
                                  <p:stCondLst>
                                    <p:cond delay="0"/>
                                  </p:stCondLst>
                                  <p:childTnLst>
                                    <p:animMotion origin="layout" path="M -3.33333E-6 0.00046 L 0.0283 -0.05556 " pathEditMode="relative" rAng="0" ptsTypes="AA">
                                      <p:cBhvr>
                                        <p:cTn id="204" dur="1750" fill="hold"/>
                                        <p:tgtEl>
                                          <p:spTgt spid="4">
                                            <p:txEl>
                                              <p:pRg st="7" end="7"/>
                                            </p:txEl>
                                          </p:spTgt>
                                        </p:tgtEl>
                                        <p:attrNameLst>
                                          <p:attrName>ppt_x</p:attrName>
                                          <p:attrName>ppt_y</p:attrName>
                                        </p:attrNameLst>
                                      </p:cBhvr>
                                      <p:rCtr x="1406" y="-2801"/>
                                    </p:animMotion>
                                  </p:childTnLst>
                                </p:cTn>
                              </p:par>
                              <p:par>
                                <p:cTn id="205" presetID="0" presetClass="path" presetSubtype="0" accel="50000" decel="50000" fill="hold" nodeType="withEffect">
                                  <p:stCondLst>
                                    <p:cond delay="0"/>
                                  </p:stCondLst>
                                  <p:childTnLst>
                                    <p:animMotion origin="layout" path="M -1.66667E-6 0.00069 L 0.02222 -0.12778 " pathEditMode="relative" rAng="0" ptsTypes="AA">
                                      <p:cBhvr>
                                        <p:cTn id="206" dur="1750" fill="hold"/>
                                        <p:tgtEl>
                                          <p:spTgt spid="4">
                                            <p:txEl>
                                              <p:pRg st="8" end="8"/>
                                            </p:txEl>
                                          </p:spTgt>
                                        </p:tgtEl>
                                        <p:attrNameLst>
                                          <p:attrName>ppt_x</p:attrName>
                                          <p:attrName>ppt_y</p:attrName>
                                        </p:attrNameLst>
                                      </p:cBhvr>
                                      <p:rCtr x="1111" y="-6435"/>
                                    </p:animMotion>
                                  </p:childTnLst>
                                </p:cTn>
                              </p:par>
                              <p:par>
                                <p:cTn id="207" presetID="0" presetClass="path" presetSubtype="0" accel="50000" decel="50000" fill="hold" nodeType="withEffect">
                                  <p:stCondLst>
                                    <p:cond delay="0"/>
                                  </p:stCondLst>
                                  <p:childTnLst>
                                    <p:animMotion origin="layout" path="M 2.77778E-6 0.00023 L 0.04861 -0.19908 " pathEditMode="relative" rAng="0" ptsTypes="AA">
                                      <p:cBhvr>
                                        <p:cTn id="208" dur="1750" fill="hold"/>
                                        <p:tgtEl>
                                          <p:spTgt spid="4">
                                            <p:txEl>
                                              <p:pRg st="9" end="9"/>
                                            </p:txEl>
                                          </p:spTgt>
                                        </p:tgtEl>
                                        <p:attrNameLst>
                                          <p:attrName>ppt_x</p:attrName>
                                          <p:attrName>ppt_y</p:attrName>
                                        </p:attrNameLst>
                                      </p:cBhvr>
                                      <p:rCtr x="2431" y="-9977"/>
                                    </p:animMotion>
                                  </p:childTnLst>
                                </p:cTn>
                              </p:par>
                              <p:par>
                                <p:cTn id="209" presetID="0" presetClass="path" presetSubtype="0" accel="50000" decel="50000" fill="hold" nodeType="withEffect">
                                  <p:stCondLst>
                                    <p:cond delay="0"/>
                                  </p:stCondLst>
                                  <p:childTnLst>
                                    <p:animMotion origin="layout" path="M 1.38889E-6 0.00046 L 0.02708 -0.27431 " pathEditMode="relative" rAng="0" ptsTypes="AA">
                                      <p:cBhvr>
                                        <p:cTn id="210" dur="1750" fill="hold"/>
                                        <p:tgtEl>
                                          <p:spTgt spid="4">
                                            <p:txEl>
                                              <p:pRg st="10" end="10"/>
                                            </p:txEl>
                                          </p:spTgt>
                                        </p:tgtEl>
                                        <p:attrNameLst>
                                          <p:attrName>ppt_x</p:attrName>
                                          <p:attrName>ppt_y</p:attrName>
                                        </p:attrNameLst>
                                      </p:cBhvr>
                                      <p:rCtr x="1354" y="-13750"/>
                                    </p:animMotion>
                                  </p:childTnLst>
                                </p:cTn>
                              </p:par>
                              <p:par>
                                <p:cTn id="211" presetID="0" presetClass="path" presetSubtype="0" accel="50000" decel="50000" fill="hold" nodeType="withEffect">
                                  <p:stCondLst>
                                    <p:cond delay="0"/>
                                  </p:stCondLst>
                                  <p:childTnLst>
                                    <p:animMotion origin="layout" path="M 8.33333E-7 0.00092 L 0.05555 -0.34584 " pathEditMode="relative" rAng="0" ptsTypes="AA">
                                      <p:cBhvr>
                                        <p:cTn id="212" dur="1750" fill="hold"/>
                                        <p:tgtEl>
                                          <p:spTgt spid="4">
                                            <p:txEl>
                                              <p:pRg st="11" end="11"/>
                                            </p:txEl>
                                          </p:spTgt>
                                        </p:tgtEl>
                                        <p:attrNameLst>
                                          <p:attrName>ppt_x</p:attrName>
                                          <p:attrName>ppt_y</p:attrName>
                                        </p:attrNameLst>
                                      </p:cBhvr>
                                      <p:rCtr x="2778" y="-17338"/>
                                    </p:animMotion>
                                  </p:childTnLst>
                                </p:cTn>
                              </p:par>
                              <p:par>
                                <p:cTn id="213" presetID="0" presetClass="path" presetSubtype="0" accel="50000" decel="50000" fill="hold" nodeType="withEffect">
                                  <p:stCondLst>
                                    <p:cond delay="0"/>
                                  </p:stCondLst>
                                  <p:childTnLst>
                                    <p:animMotion origin="layout" path="M -1.38889E-6 0.00046 L 0.02118 -0.42338 " pathEditMode="relative" rAng="0" ptsTypes="AA">
                                      <p:cBhvr>
                                        <p:cTn id="214" dur="1750" fill="hold"/>
                                        <p:tgtEl>
                                          <p:spTgt spid="4">
                                            <p:txEl>
                                              <p:pRg st="12" end="12"/>
                                            </p:txEl>
                                          </p:spTgt>
                                        </p:tgtEl>
                                        <p:attrNameLst>
                                          <p:attrName>ppt_x</p:attrName>
                                          <p:attrName>ppt_y</p:attrName>
                                        </p:attrNameLst>
                                      </p:cBhvr>
                                      <p:rCtr x="1059" y="-212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build="allAtOnce"/>
      <p:bldP spid="5" grpId="0"/>
      <p:bldP spid="5" grpId="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006991"/>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4" name="Rectangle 4"/>
          <p:cNvSpPr>
            <a:spLocks noChangeArrowheads="1"/>
          </p:cNvSpPr>
          <p:nvPr/>
        </p:nvSpPr>
        <p:spPr bwMode="auto">
          <a:xfrm>
            <a:off x="914400" y="609600"/>
            <a:ext cx="72390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rstTxWarp prst="textDeflateTop">
              <a:avLst>
                <a:gd name="adj" fmla="val 48655"/>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a:blip r:embed="rId4"/>
                  <a:tile tx="0" ty="0" sx="100000" sy="100000" flip="none" algn="tl"/>
                </a:blipFill>
                <a:effectLst>
                  <a:glow rad="63500">
                    <a:schemeClr val="tx1"/>
                  </a:glow>
                  <a:outerShdw blurRad="76200" dist="50800" dir="5400000" algn="tl" rotWithShape="0">
                    <a:srgbClr val="000000">
                      <a:alpha val="65000"/>
                    </a:srgbClr>
                  </a:outerShdw>
                </a:effectLst>
                <a:latin typeface="Calibri" panose="020F0502020204030204" pitchFamily="34" charset="0"/>
              </a:rPr>
              <a:t>BAPTISM</a:t>
            </a:r>
            <a:endParaRPr lang="en-US" sz="8000" b="1" i="1" spc="50" dirty="0">
              <a:ln w="11430"/>
              <a:blipFill>
                <a:blip r:embed="rId4"/>
                <a:tile tx="0" ty="0" sx="100000" sy="100000" flip="none" algn="tl"/>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85800" y="411480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5400" b="1" spc="50" dirty="0">
                <a:ln w="11430"/>
                <a:blipFill>
                  <a:blip r:embed="rId4"/>
                  <a:tile tx="0" ty="0" sx="100000" sy="100000" flip="none" algn="tl"/>
                </a:blipFill>
                <a:effectLst>
                  <a:glow rad="63500">
                    <a:schemeClr val="tx1"/>
                  </a:glow>
                  <a:outerShdw blurRad="76200" dist="50800" dir="5400000" algn="tl" rotWithShape="0">
                    <a:srgbClr val="000000">
                      <a:alpha val="65000"/>
                    </a:srgbClr>
                  </a:outerShdw>
                </a:effectLst>
                <a:latin typeface="Calibri" panose="020F0502020204030204" pitchFamily="34" charset="0"/>
              </a:rPr>
              <a:t>Ron Bert</a:t>
            </a:r>
            <a:endParaRPr lang="en-US" altLang="en-US" sz="5400" b="1" i="1" spc="50" dirty="0">
              <a:ln w="11430"/>
              <a:blipFill>
                <a:blip r:embed="rId4"/>
                <a:tile tx="0" ty="0" sx="100000" sy="100000" flip="none" algn="tl"/>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6" name="Rectangle 12"/>
          <p:cNvSpPr>
            <a:spLocks noChangeArrowheads="1"/>
          </p:cNvSpPr>
          <p:nvPr/>
        </p:nvSpPr>
        <p:spPr bwMode="auto">
          <a:xfrm>
            <a:off x="4956378" y="5856139"/>
            <a:ext cx="3788229"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spc="50" dirty="0">
                <a:ln w="11430"/>
                <a:blipFill>
                  <a:blip r:embed="rId4"/>
                  <a:tile tx="0" ty="0" sx="100000" sy="100000" flip="none" algn="tl"/>
                </a:blipFill>
                <a:effectLst>
                  <a:glow rad="88900">
                    <a:schemeClr val="tx1"/>
                  </a:glow>
                  <a:outerShdw blurRad="76200" dist="50800" dir="5400000" algn="tl" rotWithShape="0">
                    <a:srgbClr val="000000">
                      <a:alpha val="65000"/>
                    </a:srgbClr>
                  </a:outerShdw>
                </a:effectLst>
                <a:latin typeface="Calibri" panose="020F0502020204030204" pitchFamily="34" charset="0"/>
              </a:rPr>
              <a:t>April 29, 2018</a:t>
            </a:r>
            <a:endParaRPr lang="en-US" altLang="en-US" sz="4400" b="1" i="1" spc="50" dirty="0">
              <a:ln w="11430"/>
              <a:blipFill>
                <a:blip r:embed="rId4"/>
                <a:tile tx="0" ty="0" sx="100000" sy="100000" flip="none" algn="tl"/>
              </a:blipFill>
              <a:effectLst>
                <a:glow rad="889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7" name="TextBox 6"/>
          <p:cNvSpPr txBox="1"/>
          <p:nvPr/>
        </p:nvSpPr>
        <p:spPr>
          <a:xfrm>
            <a:off x="4158343" y="4016828"/>
            <a:ext cx="881743" cy="2215991"/>
          </a:xfrm>
          <a:prstGeom prst="rect">
            <a:avLst/>
          </a:prstGeom>
          <a:noFill/>
        </p:spPr>
        <p:txBody>
          <a:bodyPr wrap="square" rtlCol="0">
            <a:spAutoFit/>
          </a:bodyPr>
          <a:lstStyle/>
          <a:p>
            <a:pPr algn="ctr"/>
            <a:r>
              <a:rPr lang="en-US" sz="13800" b="1" spc="50" dirty="0">
                <a:ln w="11430"/>
                <a:blipFill>
                  <a:blip r:embed="rId4"/>
                  <a:tile tx="0" ty="0" sx="100000" sy="100000" flip="none" algn="tl"/>
                </a:blipFill>
                <a:effectLst>
                  <a:glow rad="63500">
                    <a:schemeClr val="tx1"/>
                  </a:glow>
                  <a:outerShdw blurRad="76200" dist="50800" dir="5400000" algn="tl" rotWithShape="0">
                    <a:srgbClr val="000000">
                      <a:alpha val="65000"/>
                    </a:srgbClr>
                  </a:outerShdw>
                </a:effectLst>
                <a:latin typeface="Calibri" panose="020F0502020204030204" pitchFamily="34" charset="0"/>
              </a:rPr>
              <a:t>3</a:t>
            </a:r>
          </a:p>
        </p:txBody>
      </p:sp>
    </p:spTree>
    <p:extLst>
      <p:ext uri="{BB962C8B-B14F-4D97-AF65-F5344CB8AC3E}">
        <p14:creationId xmlns:p14="http://schemas.microsoft.com/office/powerpoint/2010/main" val="1916256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47" presetClass="entr" presetSubtype="0"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39" presetClass="entr" presetSubtype="0" accel="100000" fill="hold" grpId="0" nodeType="withEffect">
                                  <p:stCondLst>
                                    <p:cond delay="75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par>
                                <p:cTn id="21" presetID="39" presetClass="entr" presetSubtype="0" accel="100000" fill="hold" grpId="0" nodeType="withEffect">
                                  <p:stCondLst>
                                    <p:cond delay="125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4"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5"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0" presetClass="exit" presetSubtype="0" fill="hold" grpId="1" nodeType="clickEffect">
                                  <p:stCondLst>
                                    <p:cond delay="0"/>
                                  </p:stCondLst>
                                  <p:childTnLst>
                                    <p:set>
                                      <p:cBhvr>
                                        <p:cTn id="30" dur="1" fill="hold">
                                          <p:stCondLst>
                                            <p:cond delay="999"/>
                                          </p:stCondLst>
                                        </p:cTn>
                                        <p:tgtEl>
                                          <p:spTgt spid="4"/>
                                        </p:tgtEl>
                                        <p:attrNameLst>
                                          <p:attrName>style.visibility</p:attrName>
                                        </p:attrNameLst>
                                      </p:cBhvr>
                                      <p:to>
                                        <p:strVal val="hidden"/>
                                      </p:to>
                                    </p:set>
                                    <p:animEffect transition="out" filter="dissolve">
                                      <p:cBhvr>
                                        <p:cTn id="31" dur="1000">
                                          <p:stCondLst>
                                            <p:cond delay="0"/>
                                          </p:stCondLst>
                                        </p:cTn>
                                        <p:tgtEl>
                                          <p:spTgt spid="4"/>
                                        </p:tgtEl>
                                      </p:cBhvr>
                                    </p:animEffect>
                                    <p:anim to="" calcmode="lin" valueType="num">
                                      <p:cBhvr>
                                        <p:cTn id="32"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3"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4" presetID="31" presetClass="exit" presetSubtype="0" fill="hold" grpId="1" nodeType="withEffect">
                                  <p:stCondLst>
                                    <p:cond delay="250"/>
                                  </p:stCondLst>
                                  <p:childTnLst>
                                    <p:anim calcmode="lin" valueType="num">
                                      <p:cBhvr>
                                        <p:cTn id="35" dur="1000"/>
                                        <p:tgtEl>
                                          <p:spTgt spid="7"/>
                                        </p:tgtEl>
                                        <p:attrNameLst>
                                          <p:attrName>ppt_w</p:attrName>
                                        </p:attrNameLst>
                                      </p:cBhvr>
                                      <p:tavLst>
                                        <p:tav tm="0">
                                          <p:val>
                                            <p:strVal val="ppt_w"/>
                                          </p:val>
                                        </p:tav>
                                        <p:tav tm="100000">
                                          <p:val>
                                            <p:fltVal val="0"/>
                                          </p:val>
                                        </p:tav>
                                      </p:tavLst>
                                    </p:anim>
                                    <p:anim calcmode="lin" valueType="num">
                                      <p:cBhvr>
                                        <p:cTn id="36" dur="1000"/>
                                        <p:tgtEl>
                                          <p:spTgt spid="7"/>
                                        </p:tgtEl>
                                        <p:attrNameLst>
                                          <p:attrName>ppt_h</p:attrName>
                                        </p:attrNameLst>
                                      </p:cBhvr>
                                      <p:tavLst>
                                        <p:tav tm="0">
                                          <p:val>
                                            <p:strVal val="ppt_h"/>
                                          </p:val>
                                        </p:tav>
                                        <p:tav tm="100000">
                                          <p:val>
                                            <p:fltVal val="0"/>
                                          </p:val>
                                        </p:tav>
                                      </p:tavLst>
                                    </p:anim>
                                    <p:anim calcmode="lin" valueType="num">
                                      <p:cBhvr>
                                        <p:cTn id="37" dur="1000"/>
                                        <p:tgtEl>
                                          <p:spTgt spid="7"/>
                                        </p:tgtEl>
                                        <p:attrNameLst>
                                          <p:attrName>style.rotation</p:attrName>
                                        </p:attrNameLst>
                                      </p:cBhvr>
                                      <p:tavLst>
                                        <p:tav tm="0">
                                          <p:val>
                                            <p:fltVal val="0"/>
                                          </p:val>
                                        </p:tav>
                                        <p:tav tm="100000">
                                          <p:val>
                                            <p:fltVal val="90"/>
                                          </p:val>
                                        </p:tav>
                                      </p:tavLst>
                                    </p:anim>
                                    <p:animEffect transition="out" filter="fade">
                                      <p:cBhvr>
                                        <p:cTn id="38" dur="1000"/>
                                        <p:tgtEl>
                                          <p:spTgt spid="7"/>
                                        </p:tgtEl>
                                      </p:cBhvr>
                                    </p:animEffect>
                                    <p:set>
                                      <p:cBhvr>
                                        <p:cTn id="39" dur="1" fill="hold">
                                          <p:stCondLst>
                                            <p:cond delay="999"/>
                                          </p:stCondLst>
                                        </p:cTn>
                                        <p:tgtEl>
                                          <p:spTgt spid="7"/>
                                        </p:tgtEl>
                                        <p:attrNameLst>
                                          <p:attrName>style.visibility</p:attrName>
                                        </p:attrNameLst>
                                      </p:cBhvr>
                                      <p:to>
                                        <p:strVal val="hidden"/>
                                      </p:to>
                                    </p:set>
                                  </p:childTnLst>
                                </p:cTn>
                              </p:par>
                            </p:childTnLst>
                          </p:cTn>
                        </p:par>
                        <p:par>
                          <p:cTn id="40" fill="hold">
                            <p:stCondLst>
                              <p:cond delay="1250"/>
                            </p:stCondLst>
                            <p:childTnLst>
                              <p:par>
                                <p:cTn id="41" presetID="9" presetClass="exit" presetSubtype="0" fill="hold" grpId="1" nodeType="afterEffect">
                                  <p:stCondLst>
                                    <p:cond delay="0"/>
                                  </p:stCondLst>
                                  <p:childTnLst>
                                    <p:animEffect transition="out" filter="dissolve">
                                      <p:cBhvr>
                                        <p:cTn id="42" dur="1500"/>
                                        <p:tgtEl>
                                          <p:spTgt spid="5"/>
                                        </p:tgtEl>
                                      </p:cBhvr>
                                    </p:animEffect>
                                    <p:set>
                                      <p:cBhvr>
                                        <p:cTn id="43" dur="1" fill="hold">
                                          <p:stCondLst>
                                            <p:cond delay="1499"/>
                                          </p:stCondLst>
                                        </p:cTn>
                                        <p:tgtEl>
                                          <p:spTgt spid="5"/>
                                        </p:tgtEl>
                                        <p:attrNameLst>
                                          <p:attrName>style.visibility</p:attrName>
                                        </p:attrNameLst>
                                      </p:cBhvr>
                                      <p:to>
                                        <p:strVal val="hidden"/>
                                      </p:to>
                                    </p:set>
                                  </p:childTnLst>
                                </p:cTn>
                              </p:par>
                              <p:par>
                                <p:cTn id="44" presetID="0" presetClass="path" presetSubtype="0" accel="50000" decel="50000" fill="hold" grpId="2" nodeType="withEffect">
                                  <p:stCondLst>
                                    <p:cond delay="0"/>
                                  </p:stCondLst>
                                  <p:childTnLst>
                                    <p:animMotion origin="layout" path="M 2.77556E-17 2.22222E-6 L 0.28177 -0.24445 " pathEditMode="relative" rAng="0" ptsTypes="AA">
                                      <p:cBhvr>
                                        <p:cTn id="45" dur="1500" fill="hold"/>
                                        <p:tgtEl>
                                          <p:spTgt spid="5"/>
                                        </p:tgtEl>
                                        <p:attrNameLst>
                                          <p:attrName>ppt_x</p:attrName>
                                          <p:attrName>ppt_y</p:attrName>
                                        </p:attrNameLst>
                                      </p:cBhvr>
                                      <p:rCtr x="14080" y="-12222"/>
                                    </p:animMotion>
                                  </p:childTnLst>
                                </p:cTn>
                              </p:par>
                              <p:par>
                                <p:cTn id="46" presetID="15" presetClass="exit" presetSubtype="0" fill="hold" grpId="1" nodeType="withEffect">
                                  <p:stCondLst>
                                    <p:cond delay="750"/>
                                  </p:stCondLst>
                                  <p:childTnLst>
                                    <p:anim calcmode="lin" valueType="num">
                                      <p:cBhvr>
                                        <p:cTn id="47" dur="1000"/>
                                        <p:tgtEl>
                                          <p:spTgt spid="6"/>
                                        </p:tgtEl>
                                        <p:attrNameLst>
                                          <p:attrName>ppt_w</p:attrName>
                                        </p:attrNameLst>
                                      </p:cBhvr>
                                      <p:tavLst>
                                        <p:tav tm="0">
                                          <p:val>
                                            <p:strVal val="ppt_w"/>
                                          </p:val>
                                        </p:tav>
                                        <p:tav tm="100000">
                                          <p:val>
                                            <p:fltVal val="0"/>
                                          </p:val>
                                        </p:tav>
                                      </p:tavLst>
                                    </p:anim>
                                    <p:anim calcmode="lin" valueType="num">
                                      <p:cBhvr>
                                        <p:cTn id="48" dur="1000"/>
                                        <p:tgtEl>
                                          <p:spTgt spid="6"/>
                                        </p:tgtEl>
                                        <p:attrNameLst>
                                          <p:attrName>ppt_h</p:attrName>
                                        </p:attrNameLst>
                                      </p:cBhvr>
                                      <p:tavLst>
                                        <p:tav tm="0">
                                          <p:val>
                                            <p:strVal val="ppt_h"/>
                                          </p:val>
                                        </p:tav>
                                        <p:tav tm="100000">
                                          <p:val>
                                            <p:fltVal val="0"/>
                                          </p:val>
                                        </p:tav>
                                      </p:tavLst>
                                    </p:anim>
                                    <p:anim calcmode="lin" valueType="num">
                                      <p:cBhvr>
                                        <p:cTn id="49" dur="1000"/>
                                        <p:tgtEl>
                                          <p:spTgt spid="6"/>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50" dur="1000"/>
                                        <p:tgtEl>
                                          <p:spTgt spid="6"/>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51" dur="1" fill="hold">
                                          <p:stCondLst>
                                            <p:cond delay="999"/>
                                          </p:stCondLst>
                                        </p:cTn>
                                        <p:tgtEl>
                                          <p:spTgt spid="6"/>
                                        </p:tgtEl>
                                        <p:attrNameLst>
                                          <p:attrName>style.visibility</p:attrName>
                                        </p:attrNameLst>
                                      </p:cBhvr>
                                      <p:to>
                                        <p:strVal val="hidden"/>
                                      </p:to>
                                    </p:set>
                                  </p:childTnLst>
                                </p:cTn>
                              </p:par>
                              <p:par>
                                <p:cTn id="52" presetID="42" presetClass="path" presetSubtype="0" accel="50000" decel="50000" fill="hold" grpId="2" nodeType="withEffect">
                                  <p:stCondLst>
                                    <p:cond delay="750"/>
                                  </p:stCondLst>
                                  <p:childTnLst>
                                    <p:animMotion origin="layout" path="M -1.94444E-6 -4.07407E-6 L -0.23541 -0.45208 " pathEditMode="relative" rAng="0" ptsTypes="AA">
                                      <p:cBhvr>
                                        <p:cTn id="53" dur="1000" fill="hold"/>
                                        <p:tgtEl>
                                          <p:spTgt spid="6"/>
                                        </p:tgtEl>
                                        <p:attrNameLst>
                                          <p:attrName>ppt_x</p:attrName>
                                          <p:attrName>ppt_y</p:attrName>
                                        </p:attrNameLst>
                                      </p:cBhvr>
                                      <p:rCtr x="-11771" y="-226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5" grpId="2"/>
      <p:bldP spid="6" grpId="0"/>
      <p:bldP spid="6" grpId="1"/>
      <p:bldP spid="6" grpId="2"/>
      <p:bldP spid="7" grpId="0"/>
      <p:bldP spid="7" grpId="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457200"/>
            <a:ext cx="7239000" cy="6248400"/>
          </a:xfrm>
        </p:spPr>
        <p:txBody>
          <a:bodyPr/>
          <a:lstStyle/>
          <a:p>
            <a:r>
              <a:rPr 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Baptism of Moses</a:t>
            </a:r>
          </a:p>
          <a:p>
            <a:r>
              <a:rPr 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Baptism of John</a:t>
            </a:r>
          </a:p>
          <a:p>
            <a:pPr lvl="1">
              <a:buFont typeface="Calibri" panose="020F0502020204030204" pitchFamily="34" charset="0"/>
              <a:buChar char="→"/>
            </a:pPr>
            <a:r>
              <a:rPr 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 Baptism of Jesus by John</a:t>
            </a:r>
          </a:p>
          <a:p>
            <a:pPr marL="457200" lvl="1" indent="0">
              <a:buNone/>
            </a:pPr>
            <a:endParaRPr lang="en-US" sz="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endParaRPr>
          </a:p>
          <a:p>
            <a:r>
              <a:rPr 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Baptism of Suffering</a:t>
            </a:r>
          </a:p>
          <a:p>
            <a:r>
              <a:rPr 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Great Commission Water Baptism</a:t>
            </a:r>
          </a:p>
          <a:p>
            <a:pPr lvl="1">
              <a:buFont typeface="Calibri" panose="020F0502020204030204" pitchFamily="34" charset="0"/>
              <a:buChar char="→"/>
            </a:pPr>
            <a:r>
              <a:rPr 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 Baptism into His death/life</a:t>
            </a:r>
          </a:p>
          <a:p>
            <a:pPr marL="457200" lvl="1" indent="0">
              <a:buNone/>
            </a:pPr>
            <a:endParaRPr lang="en-US" sz="5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endParaRPr>
          </a:p>
          <a:p>
            <a:r>
              <a:rPr 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Baptism of the Holy Spirit</a:t>
            </a:r>
          </a:p>
          <a:p>
            <a:r>
              <a:rPr 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Baptism of Fire</a:t>
            </a:r>
          </a:p>
          <a:p>
            <a:r>
              <a:rPr 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Baptism </a:t>
            </a:r>
            <a:r>
              <a:rPr lang="en-US" sz="3600"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a typeface="+mj-ea"/>
                <a:cs typeface="+mj-cs"/>
              </a:rPr>
              <a:t>ø</a:t>
            </a:r>
            <a:r>
              <a:rPr 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 for the Dead</a:t>
            </a:r>
          </a:p>
          <a:p>
            <a:endParaRPr lang="en-US" dirty="0">
              <a:effectLst>
                <a:glow rad="101600">
                  <a:schemeClr val="tx1"/>
                </a:glow>
              </a:effectLst>
            </a:endParaRPr>
          </a:p>
        </p:txBody>
      </p:sp>
      <p:cxnSp>
        <p:nvCxnSpPr>
          <p:cNvPr id="36" name="Straight Connector 35"/>
          <p:cNvCxnSpPr/>
          <p:nvPr/>
        </p:nvCxnSpPr>
        <p:spPr>
          <a:xfrm flipH="1">
            <a:off x="990600" y="684756"/>
            <a:ext cx="533400" cy="0"/>
          </a:xfrm>
          <a:prstGeom prst="line">
            <a:avLst/>
          </a:prstGeom>
          <a:ln>
            <a:solidFill>
              <a:srgbClr val="0066FF"/>
            </a:solidFill>
          </a:ln>
        </p:spPr>
        <p:style>
          <a:lnRef idx="3">
            <a:schemeClr val="accent2"/>
          </a:lnRef>
          <a:fillRef idx="0">
            <a:schemeClr val="accent2"/>
          </a:fillRef>
          <a:effectRef idx="2">
            <a:schemeClr val="accent2"/>
          </a:effectRef>
          <a:fontRef idx="minor">
            <a:schemeClr val="tx1"/>
          </a:fontRef>
        </p:style>
      </p:cxnSp>
      <p:cxnSp>
        <p:nvCxnSpPr>
          <p:cNvPr id="37" name="Straight Connector 36"/>
          <p:cNvCxnSpPr/>
          <p:nvPr/>
        </p:nvCxnSpPr>
        <p:spPr>
          <a:xfrm flipH="1">
            <a:off x="990600" y="2132556"/>
            <a:ext cx="533400" cy="0"/>
          </a:xfrm>
          <a:prstGeom prst="line">
            <a:avLst/>
          </a:prstGeom>
          <a:ln>
            <a:solidFill>
              <a:srgbClr val="0066FF"/>
            </a:solidFill>
          </a:ln>
        </p:spPr>
        <p:style>
          <a:lnRef idx="3">
            <a:schemeClr val="accent2"/>
          </a:lnRef>
          <a:fillRef idx="0">
            <a:schemeClr val="accent2"/>
          </a:fillRef>
          <a:effectRef idx="2">
            <a:schemeClr val="accent2"/>
          </a:effectRef>
          <a:fontRef idx="minor">
            <a:schemeClr val="tx1"/>
          </a:fontRef>
        </p:style>
      </p:cxnSp>
      <p:cxnSp>
        <p:nvCxnSpPr>
          <p:cNvPr id="39" name="Straight Connector 38"/>
          <p:cNvCxnSpPr/>
          <p:nvPr/>
        </p:nvCxnSpPr>
        <p:spPr>
          <a:xfrm>
            <a:off x="990600" y="684756"/>
            <a:ext cx="0" cy="1447800"/>
          </a:xfrm>
          <a:prstGeom prst="line">
            <a:avLst/>
          </a:prstGeom>
          <a:ln>
            <a:solidFill>
              <a:srgbClr val="0066FF"/>
            </a:solidFill>
          </a:ln>
        </p:spPr>
        <p:style>
          <a:lnRef idx="3">
            <a:schemeClr val="accent2"/>
          </a:lnRef>
          <a:fillRef idx="0">
            <a:schemeClr val="accent2"/>
          </a:fillRef>
          <a:effectRef idx="2">
            <a:schemeClr val="accent2"/>
          </a:effectRef>
          <a:fontRef idx="minor">
            <a:schemeClr val="tx1"/>
          </a:fontRef>
        </p:style>
      </p:cxnSp>
      <p:cxnSp>
        <p:nvCxnSpPr>
          <p:cNvPr id="41" name="Straight Connector 40"/>
          <p:cNvCxnSpPr/>
          <p:nvPr/>
        </p:nvCxnSpPr>
        <p:spPr>
          <a:xfrm flipH="1">
            <a:off x="990600" y="2679526"/>
            <a:ext cx="533400" cy="0"/>
          </a:xfrm>
          <a:prstGeom prst="line">
            <a:avLst/>
          </a:prstGeom>
          <a:ln>
            <a:solidFill>
              <a:srgbClr val="0066FF"/>
            </a:solidFill>
          </a:ln>
        </p:spPr>
        <p:style>
          <a:lnRef idx="3">
            <a:schemeClr val="accent2"/>
          </a:lnRef>
          <a:fillRef idx="0">
            <a:schemeClr val="accent2"/>
          </a:fillRef>
          <a:effectRef idx="2">
            <a:schemeClr val="accent2"/>
          </a:effectRef>
          <a:fontRef idx="minor">
            <a:schemeClr val="tx1"/>
          </a:fontRef>
        </p:style>
      </p:cxnSp>
      <p:cxnSp>
        <p:nvCxnSpPr>
          <p:cNvPr id="42" name="Straight Connector 41"/>
          <p:cNvCxnSpPr/>
          <p:nvPr/>
        </p:nvCxnSpPr>
        <p:spPr>
          <a:xfrm flipH="1">
            <a:off x="990600" y="4127326"/>
            <a:ext cx="533400" cy="0"/>
          </a:xfrm>
          <a:prstGeom prst="line">
            <a:avLst/>
          </a:prstGeom>
          <a:ln>
            <a:solidFill>
              <a:srgbClr val="0066FF"/>
            </a:solidFill>
          </a:ln>
        </p:spPr>
        <p:style>
          <a:lnRef idx="3">
            <a:schemeClr val="accent2"/>
          </a:lnRef>
          <a:fillRef idx="0">
            <a:schemeClr val="accent2"/>
          </a:fillRef>
          <a:effectRef idx="2">
            <a:schemeClr val="accent2"/>
          </a:effectRef>
          <a:fontRef idx="minor">
            <a:schemeClr val="tx1"/>
          </a:fontRef>
        </p:style>
      </p:cxnSp>
      <p:cxnSp>
        <p:nvCxnSpPr>
          <p:cNvPr id="43" name="Straight Connector 42"/>
          <p:cNvCxnSpPr/>
          <p:nvPr/>
        </p:nvCxnSpPr>
        <p:spPr>
          <a:xfrm>
            <a:off x="990600" y="2679526"/>
            <a:ext cx="0" cy="1447800"/>
          </a:xfrm>
          <a:prstGeom prst="line">
            <a:avLst/>
          </a:prstGeom>
          <a:ln>
            <a:solidFill>
              <a:srgbClr val="0066FF"/>
            </a:solidFill>
          </a:ln>
        </p:spPr>
        <p:style>
          <a:lnRef idx="3">
            <a:schemeClr val="accent2"/>
          </a:lnRef>
          <a:fillRef idx="0">
            <a:schemeClr val="accent2"/>
          </a:fillRef>
          <a:effectRef idx="2">
            <a:schemeClr val="accent2"/>
          </a:effectRef>
          <a:fontRef idx="minor">
            <a:schemeClr val="tx1"/>
          </a:fontRef>
        </p:style>
      </p:cxnSp>
      <p:cxnSp>
        <p:nvCxnSpPr>
          <p:cNvPr id="44" name="Straight Connector 43"/>
          <p:cNvCxnSpPr/>
          <p:nvPr/>
        </p:nvCxnSpPr>
        <p:spPr>
          <a:xfrm flipH="1">
            <a:off x="990600" y="4724400"/>
            <a:ext cx="533400" cy="0"/>
          </a:xfrm>
          <a:prstGeom prst="line">
            <a:avLst/>
          </a:prstGeom>
          <a:ln>
            <a:solidFill>
              <a:srgbClr val="0066FF"/>
            </a:solidFill>
          </a:ln>
        </p:spPr>
        <p:style>
          <a:lnRef idx="3">
            <a:schemeClr val="accent2"/>
          </a:lnRef>
          <a:fillRef idx="0">
            <a:schemeClr val="accent2"/>
          </a:fillRef>
          <a:effectRef idx="2">
            <a:schemeClr val="accent2"/>
          </a:effectRef>
          <a:fontRef idx="minor">
            <a:schemeClr val="tx1"/>
          </a:fontRef>
        </p:style>
      </p:cxnSp>
      <p:cxnSp>
        <p:nvCxnSpPr>
          <p:cNvPr id="45" name="Straight Connector 44"/>
          <p:cNvCxnSpPr/>
          <p:nvPr/>
        </p:nvCxnSpPr>
        <p:spPr>
          <a:xfrm flipH="1">
            <a:off x="990600" y="6172200"/>
            <a:ext cx="533400" cy="0"/>
          </a:xfrm>
          <a:prstGeom prst="line">
            <a:avLst/>
          </a:prstGeom>
          <a:ln>
            <a:solidFill>
              <a:srgbClr val="0066FF"/>
            </a:solidFill>
          </a:ln>
        </p:spPr>
        <p:style>
          <a:lnRef idx="3">
            <a:schemeClr val="accent2"/>
          </a:lnRef>
          <a:fillRef idx="0">
            <a:schemeClr val="accent2"/>
          </a:fillRef>
          <a:effectRef idx="2">
            <a:schemeClr val="accent2"/>
          </a:effectRef>
          <a:fontRef idx="minor">
            <a:schemeClr val="tx1"/>
          </a:fontRef>
        </p:style>
      </p:cxnSp>
      <p:cxnSp>
        <p:nvCxnSpPr>
          <p:cNvPr id="46" name="Straight Connector 45"/>
          <p:cNvCxnSpPr/>
          <p:nvPr/>
        </p:nvCxnSpPr>
        <p:spPr>
          <a:xfrm>
            <a:off x="990600" y="4724400"/>
            <a:ext cx="0" cy="1447800"/>
          </a:xfrm>
          <a:prstGeom prst="line">
            <a:avLst/>
          </a:prstGeom>
          <a:ln>
            <a:solidFill>
              <a:srgbClr val="0066FF"/>
            </a:solidFill>
          </a:ln>
        </p:spPr>
        <p:style>
          <a:lnRef idx="3">
            <a:schemeClr val="accent2"/>
          </a:lnRef>
          <a:fillRef idx="0">
            <a:schemeClr val="accent2"/>
          </a:fillRef>
          <a:effectRef idx="2">
            <a:schemeClr val="accent2"/>
          </a:effectRef>
          <a:fontRef idx="minor">
            <a:schemeClr val="tx1"/>
          </a:fontRef>
        </p:style>
      </p:cxnSp>
      <p:sp>
        <p:nvSpPr>
          <p:cNvPr id="47" name="TextBox 46"/>
          <p:cNvSpPr txBox="1"/>
          <p:nvPr/>
        </p:nvSpPr>
        <p:spPr>
          <a:xfrm>
            <a:off x="304800" y="938408"/>
            <a:ext cx="533400"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n-ea"/>
                <a:cs typeface="+mn-cs"/>
              </a:rPr>
              <a:t>1</a:t>
            </a:r>
          </a:p>
        </p:txBody>
      </p:sp>
      <p:sp>
        <p:nvSpPr>
          <p:cNvPr id="48" name="TextBox 47"/>
          <p:cNvSpPr txBox="1"/>
          <p:nvPr/>
        </p:nvSpPr>
        <p:spPr>
          <a:xfrm>
            <a:off x="304800" y="3009378"/>
            <a:ext cx="533400"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n-ea"/>
                <a:cs typeface="+mn-cs"/>
              </a:rPr>
              <a:t>3</a:t>
            </a:r>
          </a:p>
        </p:txBody>
      </p:sp>
      <p:sp>
        <p:nvSpPr>
          <p:cNvPr id="49" name="TextBox 48"/>
          <p:cNvSpPr txBox="1"/>
          <p:nvPr/>
        </p:nvSpPr>
        <p:spPr>
          <a:xfrm>
            <a:off x="304800" y="5036403"/>
            <a:ext cx="533400"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n-ea"/>
                <a:cs typeface="+mn-cs"/>
              </a:rPr>
              <a:t>2</a:t>
            </a:r>
          </a:p>
        </p:txBody>
      </p:sp>
      <p:sp>
        <p:nvSpPr>
          <p:cNvPr id="15" name="Content Placeholder 2">
            <a:extLst>
              <a:ext uri="{FF2B5EF4-FFF2-40B4-BE49-F238E27FC236}">
                <a16:creationId xmlns:a16="http://schemas.microsoft.com/office/drawing/2014/main" id="{D9AFC1E1-60EA-4C67-81F2-9002A8F4E9B1}"/>
              </a:ext>
            </a:extLst>
          </p:cNvPr>
          <p:cNvSpPr txBox="1">
            <a:spLocks/>
          </p:cNvSpPr>
          <p:nvPr/>
        </p:nvSpPr>
        <p:spPr bwMode="auto">
          <a:xfrm>
            <a:off x="1676400" y="457200"/>
            <a:ext cx="72390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Baptism of Moses</a:t>
            </a:r>
          </a:p>
          <a:p>
            <a:r>
              <a:rPr 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Baptism of John</a:t>
            </a:r>
          </a:p>
          <a:p>
            <a:pPr lvl="1">
              <a:buFont typeface="Calibri" panose="020F0502020204030204" pitchFamily="34" charset="0"/>
              <a:buChar char="→"/>
            </a:pPr>
            <a:r>
              <a:rPr 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 Baptism of Jesus by John</a:t>
            </a:r>
          </a:p>
          <a:p>
            <a:pPr marL="457200" lvl="1" indent="0">
              <a:buFontTx/>
              <a:buNone/>
            </a:pPr>
            <a:endParaRPr lang="en-US" sz="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endParaRPr>
          </a:p>
          <a:p>
            <a:r>
              <a:rPr lang="en-US" sz="3600" b="1" kern="0" dirty="0">
                <a:ln w="17780" cmpd="sng">
                  <a:solidFill>
                    <a:srgbClr val="FFFFFF"/>
                  </a:solidFill>
                  <a:prstDash val="solid"/>
                  <a:miter lim="800000"/>
                </a:ln>
                <a:solidFill>
                  <a:srgbClr val="FF9900"/>
                </a:solidFill>
                <a:effectLst>
                  <a:glow rad="101600">
                    <a:schemeClr val="tx1"/>
                  </a:glow>
                  <a:outerShdw blurRad="50800" algn="tl" rotWithShape="0">
                    <a:srgbClr val="000000"/>
                  </a:outerShdw>
                </a:effectLst>
                <a:latin typeface="Calibri" panose="020F0502020204030204" pitchFamily="34" charset="0"/>
                <a:ea typeface="+mj-ea"/>
                <a:cs typeface="+mj-cs"/>
              </a:rPr>
              <a:t>Baptism of Suffering</a:t>
            </a:r>
          </a:p>
          <a:p>
            <a:r>
              <a:rPr lang="en-US" sz="3600" b="1" kern="0" dirty="0">
                <a:ln w="17780" cmpd="sng">
                  <a:solidFill>
                    <a:srgbClr val="FFFFFF"/>
                  </a:solidFill>
                  <a:prstDash val="solid"/>
                  <a:miter lim="800000"/>
                </a:ln>
                <a:solidFill>
                  <a:srgbClr val="FF9900"/>
                </a:solidFill>
                <a:effectLst>
                  <a:glow rad="101600">
                    <a:schemeClr val="tx1"/>
                  </a:glow>
                  <a:outerShdw blurRad="50800" algn="tl" rotWithShape="0">
                    <a:srgbClr val="000000"/>
                  </a:outerShdw>
                </a:effectLst>
                <a:latin typeface="Calibri" panose="020F0502020204030204" pitchFamily="34" charset="0"/>
                <a:ea typeface="+mj-ea"/>
                <a:cs typeface="+mj-cs"/>
              </a:rPr>
              <a:t>Great Commission Water Baptism</a:t>
            </a:r>
          </a:p>
          <a:p>
            <a:pPr lvl="1">
              <a:buFont typeface="Calibri" panose="020F0502020204030204" pitchFamily="34" charset="0"/>
              <a:buChar char="→"/>
            </a:pPr>
            <a:r>
              <a:rPr lang="en-US" sz="3200" b="1" kern="0" dirty="0">
                <a:ln w="17780" cmpd="sng">
                  <a:solidFill>
                    <a:srgbClr val="FFFFFF"/>
                  </a:solidFill>
                  <a:prstDash val="solid"/>
                  <a:miter lim="800000"/>
                </a:ln>
                <a:solidFill>
                  <a:srgbClr val="FF9900"/>
                </a:solidFill>
                <a:effectLst>
                  <a:glow rad="101600">
                    <a:schemeClr val="tx1"/>
                  </a:glow>
                  <a:outerShdw blurRad="50800" algn="tl" rotWithShape="0">
                    <a:srgbClr val="000000"/>
                  </a:outerShdw>
                </a:effectLst>
                <a:latin typeface="Calibri" panose="020F0502020204030204" pitchFamily="34" charset="0"/>
                <a:ea typeface="+mj-ea"/>
                <a:cs typeface="+mj-cs"/>
              </a:rPr>
              <a:t> Baptism into His death/life</a:t>
            </a:r>
          </a:p>
          <a:p>
            <a:pPr marL="457200" lvl="1" indent="0">
              <a:buFontTx/>
              <a:buNone/>
            </a:pPr>
            <a:endParaRPr lang="en-US" sz="5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endParaRPr>
          </a:p>
          <a:p>
            <a:r>
              <a:rPr 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Baptism of the Holy Spirit</a:t>
            </a:r>
          </a:p>
          <a:p>
            <a:r>
              <a:rPr 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Baptism of Fire</a:t>
            </a:r>
          </a:p>
          <a:p>
            <a:r>
              <a:rPr 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Baptism </a:t>
            </a:r>
            <a:r>
              <a:rPr lang="en-US" sz="36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a typeface="+mj-ea"/>
                <a:cs typeface="+mj-cs"/>
              </a:rPr>
              <a:t>ø</a:t>
            </a:r>
            <a:r>
              <a:rPr 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 for the Dead</a:t>
            </a:r>
          </a:p>
          <a:p>
            <a:endParaRPr lang="en-US" kern="0" dirty="0">
              <a:effectLst>
                <a:glow rad="101600">
                  <a:schemeClr val="tx1"/>
                </a:glow>
              </a:effectLst>
            </a:endParaRPr>
          </a:p>
        </p:txBody>
      </p:sp>
    </p:spTree>
    <p:extLst>
      <p:ext uri="{BB962C8B-B14F-4D97-AF65-F5344CB8AC3E}">
        <p14:creationId xmlns:p14="http://schemas.microsoft.com/office/powerpoint/2010/main" val="3538914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par>
                                <p:cTn id="8" presetID="22" presetClass="entr" presetSubtype="8"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left)">
                                      <p:cBhvr>
                                        <p:cTn id="10" dur="250"/>
                                        <p:tgtEl>
                                          <p:spTgt spid="39"/>
                                        </p:tgtEl>
                                      </p:cBhvr>
                                    </p:animEffect>
                                  </p:childTnLst>
                                </p:cTn>
                              </p:par>
                              <p:par>
                                <p:cTn id="11" presetID="22" presetClass="entr" presetSubtype="8" fill="hold" nodeType="withEffect">
                                  <p:stCondLst>
                                    <p:cond delay="150"/>
                                  </p:stCondLst>
                                  <p:childTnLst>
                                    <p:set>
                                      <p:cBhvr>
                                        <p:cTn id="12" dur="1" fill="hold">
                                          <p:stCondLst>
                                            <p:cond delay="0"/>
                                          </p:stCondLst>
                                        </p:cTn>
                                        <p:tgtEl>
                                          <p:spTgt spid="36"/>
                                        </p:tgtEl>
                                        <p:attrNameLst>
                                          <p:attrName>style.visibility</p:attrName>
                                        </p:attrNameLst>
                                      </p:cBhvr>
                                      <p:to>
                                        <p:strVal val="visible"/>
                                      </p:to>
                                    </p:set>
                                    <p:animEffect transition="in" filter="wipe(left)">
                                      <p:cBhvr>
                                        <p:cTn id="13" dur="250"/>
                                        <p:tgtEl>
                                          <p:spTgt spid="36"/>
                                        </p:tgtEl>
                                      </p:cBhvr>
                                    </p:animEffect>
                                  </p:childTnLst>
                                </p:cTn>
                              </p:par>
                              <p:par>
                                <p:cTn id="14" presetID="22" presetClass="entr" presetSubtype="8" fill="hold" nodeType="withEffect">
                                  <p:stCondLst>
                                    <p:cond delay="150"/>
                                  </p:stCondLst>
                                  <p:childTnLst>
                                    <p:set>
                                      <p:cBhvr>
                                        <p:cTn id="15" dur="1" fill="hold">
                                          <p:stCondLst>
                                            <p:cond delay="0"/>
                                          </p:stCondLst>
                                        </p:cTn>
                                        <p:tgtEl>
                                          <p:spTgt spid="37"/>
                                        </p:tgtEl>
                                        <p:attrNameLst>
                                          <p:attrName>style.visibility</p:attrName>
                                        </p:attrNameLst>
                                      </p:cBhvr>
                                      <p:to>
                                        <p:strVal val="visible"/>
                                      </p:to>
                                    </p:set>
                                    <p:animEffect transition="in" filter="wipe(left)">
                                      <p:cBhvr>
                                        <p:cTn id="16" dur="250"/>
                                        <p:tgtEl>
                                          <p:spTgt spid="37"/>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left)">
                                      <p:cBhvr>
                                        <p:cTn id="20" dur="500"/>
                                        <p:tgtEl>
                                          <p:spTgt spid="3">
                                            <p:txEl>
                                              <p:pRg st="0" end="0"/>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left)">
                                      <p:cBhvr>
                                        <p:cTn id="23" dur="500"/>
                                        <p:tgtEl>
                                          <p:spTgt spid="3">
                                            <p:txEl>
                                              <p:pRg st="1" end="1"/>
                                            </p:txEl>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wipe(left)">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wipe(left)">
                                      <p:cBhvr>
                                        <p:cTn id="31" dur="500"/>
                                        <p:tgtEl>
                                          <p:spTgt spid="49"/>
                                        </p:tgtEl>
                                      </p:cBhvr>
                                    </p:animEffect>
                                  </p:childTnLst>
                                </p:cTn>
                              </p:par>
                              <p:par>
                                <p:cTn id="32" presetID="22" presetClass="entr" presetSubtype="8" fill="hold"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wipe(left)">
                                      <p:cBhvr>
                                        <p:cTn id="34" dur="250"/>
                                        <p:tgtEl>
                                          <p:spTgt spid="46"/>
                                        </p:tgtEl>
                                      </p:cBhvr>
                                    </p:animEffect>
                                  </p:childTnLst>
                                </p:cTn>
                              </p:par>
                              <p:par>
                                <p:cTn id="35" presetID="22" presetClass="entr" presetSubtype="8" fill="hold" nodeType="withEffect">
                                  <p:stCondLst>
                                    <p:cond delay="150"/>
                                  </p:stCondLst>
                                  <p:childTnLst>
                                    <p:set>
                                      <p:cBhvr>
                                        <p:cTn id="36" dur="1" fill="hold">
                                          <p:stCondLst>
                                            <p:cond delay="0"/>
                                          </p:stCondLst>
                                        </p:cTn>
                                        <p:tgtEl>
                                          <p:spTgt spid="44"/>
                                        </p:tgtEl>
                                        <p:attrNameLst>
                                          <p:attrName>style.visibility</p:attrName>
                                        </p:attrNameLst>
                                      </p:cBhvr>
                                      <p:to>
                                        <p:strVal val="visible"/>
                                      </p:to>
                                    </p:set>
                                    <p:animEffect transition="in" filter="wipe(left)">
                                      <p:cBhvr>
                                        <p:cTn id="37" dur="250"/>
                                        <p:tgtEl>
                                          <p:spTgt spid="44"/>
                                        </p:tgtEl>
                                      </p:cBhvr>
                                    </p:animEffect>
                                  </p:childTnLst>
                                </p:cTn>
                              </p:par>
                              <p:par>
                                <p:cTn id="38" presetID="22" presetClass="entr" presetSubtype="8" fill="hold" nodeType="withEffect">
                                  <p:stCondLst>
                                    <p:cond delay="150"/>
                                  </p:stCondLst>
                                  <p:childTnLst>
                                    <p:set>
                                      <p:cBhvr>
                                        <p:cTn id="39" dur="1" fill="hold">
                                          <p:stCondLst>
                                            <p:cond delay="0"/>
                                          </p:stCondLst>
                                        </p:cTn>
                                        <p:tgtEl>
                                          <p:spTgt spid="45"/>
                                        </p:tgtEl>
                                        <p:attrNameLst>
                                          <p:attrName>style.visibility</p:attrName>
                                        </p:attrNameLst>
                                      </p:cBhvr>
                                      <p:to>
                                        <p:strVal val="visible"/>
                                      </p:to>
                                    </p:set>
                                    <p:animEffect transition="in" filter="wipe(left)">
                                      <p:cBhvr>
                                        <p:cTn id="40" dur="250"/>
                                        <p:tgtEl>
                                          <p:spTgt spid="45"/>
                                        </p:tgtEl>
                                      </p:cBhvr>
                                    </p:animEffect>
                                  </p:childTnLst>
                                </p:cTn>
                              </p:par>
                            </p:childTnLst>
                          </p:cTn>
                        </p:par>
                        <p:par>
                          <p:cTn id="41" fill="hold">
                            <p:stCondLst>
                              <p:cond delay="500"/>
                            </p:stCondLst>
                            <p:childTnLst>
                              <p:par>
                                <p:cTn id="42" presetID="22" presetClass="entr" presetSubtype="8" fill="hold" nodeType="after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wipe(left)">
                                      <p:cBhvr>
                                        <p:cTn id="44" dur="500"/>
                                        <p:tgtEl>
                                          <p:spTgt spid="3">
                                            <p:txEl>
                                              <p:pRg st="8" end="8"/>
                                            </p:txEl>
                                          </p:spTgt>
                                        </p:tgtEl>
                                      </p:cBhvr>
                                    </p:animEffect>
                                  </p:childTnLst>
                                </p:cTn>
                              </p:par>
                              <p:par>
                                <p:cTn id="45" presetID="22" presetClass="entr" presetSubtype="8" fill="hold" nodeType="with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wipe(left)">
                                      <p:cBhvr>
                                        <p:cTn id="47" dur="500"/>
                                        <p:tgtEl>
                                          <p:spTgt spid="3">
                                            <p:txEl>
                                              <p:pRg st="9" end="9"/>
                                            </p:txEl>
                                          </p:spTgt>
                                        </p:tgtEl>
                                      </p:cBhvr>
                                    </p:animEffect>
                                  </p:childTnLst>
                                </p:cTn>
                              </p:par>
                              <p:par>
                                <p:cTn id="48" presetID="22" presetClass="entr" presetSubtype="8" fill="hold" nodeType="withEffect">
                                  <p:stCondLst>
                                    <p:cond delay="0"/>
                                  </p:stCondLst>
                                  <p:childTnLst>
                                    <p:set>
                                      <p:cBhvr>
                                        <p:cTn id="49" dur="1" fill="hold">
                                          <p:stCondLst>
                                            <p:cond delay="0"/>
                                          </p:stCondLst>
                                        </p:cTn>
                                        <p:tgtEl>
                                          <p:spTgt spid="3">
                                            <p:txEl>
                                              <p:pRg st="10" end="10"/>
                                            </p:txEl>
                                          </p:spTgt>
                                        </p:tgtEl>
                                        <p:attrNameLst>
                                          <p:attrName>style.visibility</p:attrName>
                                        </p:attrNameLst>
                                      </p:cBhvr>
                                      <p:to>
                                        <p:strVal val="visible"/>
                                      </p:to>
                                    </p:set>
                                    <p:animEffect transition="in" filter="wipe(left)">
                                      <p:cBhvr>
                                        <p:cTn id="50" dur="500"/>
                                        <p:tgtEl>
                                          <p:spTgt spid="3">
                                            <p:txEl>
                                              <p:pRg st="10" end="1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ipe(left)">
                                      <p:cBhvr>
                                        <p:cTn id="55" dur="500"/>
                                        <p:tgtEl>
                                          <p:spTgt spid="48"/>
                                        </p:tgtEl>
                                      </p:cBhvr>
                                    </p:animEffect>
                                  </p:childTnLst>
                                </p:cTn>
                              </p:par>
                              <p:par>
                                <p:cTn id="56" presetID="22" presetClass="entr" presetSubtype="8" fill="hold" nodeType="with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wipe(left)">
                                      <p:cBhvr>
                                        <p:cTn id="58" dur="250"/>
                                        <p:tgtEl>
                                          <p:spTgt spid="43"/>
                                        </p:tgtEl>
                                      </p:cBhvr>
                                    </p:animEffect>
                                  </p:childTnLst>
                                </p:cTn>
                              </p:par>
                              <p:par>
                                <p:cTn id="59" presetID="22" presetClass="entr" presetSubtype="8" fill="hold" nodeType="withEffect">
                                  <p:stCondLst>
                                    <p:cond delay="150"/>
                                  </p:stCondLst>
                                  <p:childTnLst>
                                    <p:set>
                                      <p:cBhvr>
                                        <p:cTn id="60" dur="1" fill="hold">
                                          <p:stCondLst>
                                            <p:cond delay="0"/>
                                          </p:stCondLst>
                                        </p:cTn>
                                        <p:tgtEl>
                                          <p:spTgt spid="41"/>
                                        </p:tgtEl>
                                        <p:attrNameLst>
                                          <p:attrName>style.visibility</p:attrName>
                                        </p:attrNameLst>
                                      </p:cBhvr>
                                      <p:to>
                                        <p:strVal val="visible"/>
                                      </p:to>
                                    </p:set>
                                    <p:animEffect transition="in" filter="wipe(left)">
                                      <p:cBhvr>
                                        <p:cTn id="61" dur="250"/>
                                        <p:tgtEl>
                                          <p:spTgt spid="41"/>
                                        </p:tgtEl>
                                      </p:cBhvr>
                                    </p:animEffect>
                                  </p:childTnLst>
                                </p:cTn>
                              </p:par>
                              <p:par>
                                <p:cTn id="62" presetID="22" presetClass="entr" presetSubtype="8" fill="hold" nodeType="withEffect">
                                  <p:stCondLst>
                                    <p:cond delay="150"/>
                                  </p:stCondLst>
                                  <p:childTnLst>
                                    <p:set>
                                      <p:cBhvr>
                                        <p:cTn id="63" dur="1" fill="hold">
                                          <p:stCondLst>
                                            <p:cond delay="0"/>
                                          </p:stCondLst>
                                        </p:cTn>
                                        <p:tgtEl>
                                          <p:spTgt spid="42"/>
                                        </p:tgtEl>
                                        <p:attrNameLst>
                                          <p:attrName>style.visibility</p:attrName>
                                        </p:attrNameLst>
                                      </p:cBhvr>
                                      <p:to>
                                        <p:strVal val="visible"/>
                                      </p:to>
                                    </p:set>
                                    <p:animEffect transition="in" filter="wipe(left)">
                                      <p:cBhvr>
                                        <p:cTn id="64" dur="250"/>
                                        <p:tgtEl>
                                          <p:spTgt spid="42"/>
                                        </p:tgtEl>
                                      </p:cBhvr>
                                    </p:animEffect>
                                  </p:childTnLst>
                                </p:cTn>
                              </p:par>
                            </p:childTnLst>
                          </p:cTn>
                        </p:par>
                        <p:par>
                          <p:cTn id="65" fill="hold">
                            <p:stCondLst>
                              <p:cond delay="500"/>
                            </p:stCondLst>
                            <p:childTnLst>
                              <p:par>
                                <p:cTn id="66" presetID="22" presetClass="entr" presetSubtype="8" fill="hold" nodeType="afterEffect">
                                  <p:stCondLst>
                                    <p:cond delay="0"/>
                                  </p:stCondLst>
                                  <p:childTnLst>
                                    <p:set>
                                      <p:cBhvr>
                                        <p:cTn id="67" dur="1" fill="hold">
                                          <p:stCondLst>
                                            <p:cond delay="0"/>
                                          </p:stCondLst>
                                        </p:cTn>
                                        <p:tgtEl>
                                          <p:spTgt spid="3">
                                            <p:txEl>
                                              <p:pRg st="4" end="4"/>
                                            </p:txEl>
                                          </p:spTgt>
                                        </p:tgtEl>
                                        <p:attrNameLst>
                                          <p:attrName>style.visibility</p:attrName>
                                        </p:attrNameLst>
                                      </p:cBhvr>
                                      <p:to>
                                        <p:strVal val="visible"/>
                                      </p:to>
                                    </p:set>
                                    <p:animEffect transition="in" filter="wipe(left)">
                                      <p:cBhvr>
                                        <p:cTn id="68" dur="500"/>
                                        <p:tgtEl>
                                          <p:spTgt spid="3">
                                            <p:txEl>
                                              <p:pRg st="4" end="4"/>
                                            </p:txEl>
                                          </p:spTgt>
                                        </p:tgtEl>
                                      </p:cBhvr>
                                    </p:animEffect>
                                  </p:childTnLst>
                                </p:cTn>
                              </p:par>
                              <p:par>
                                <p:cTn id="69" presetID="22" presetClass="entr" presetSubtype="8" fill="hold" nodeType="withEffect">
                                  <p:stCondLst>
                                    <p:cond delay="0"/>
                                  </p:stCondLst>
                                  <p:childTnLst>
                                    <p:set>
                                      <p:cBhvr>
                                        <p:cTn id="70" dur="1" fill="hold">
                                          <p:stCondLst>
                                            <p:cond delay="0"/>
                                          </p:stCondLst>
                                        </p:cTn>
                                        <p:tgtEl>
                                          <p:spTgt spid="3">
                                            <p:txEl>
                                              <p:pRg st="5" end="5"/>
                                            </p:txEl>
                                          </p:spTgt>
                                        </p:tgtEl>
                                        <p:attrNameLst>
                                          <p:attrName>style.visibility</p:attrName>
                                        </p:attrNameLst>
                                      </p:cBhvr>
                                      <p:to>
                                        <p:strVal val="visible"/>
                                      </p:to>
                                    </p:set>
                                    <p:animEffect transition="in" filter="wipe(left)">
                                      <p:cBhvr>
                                        <p:cTn id="71" dur="500"/>
                                        <p:tgtEl>
                                          <p:spTgt spid="3">
                                            <p:txEl>
                                              <p:pRg st="5" end="5"/>
                                            </p:txEl>
                                          </p:spTgt>
                                        </p:tgtEl>
                                      </p:cBhvr>
                                    </p:animEffect>
                                  </p:childTnLst>
                                </p:cTn>
                              </p:par>
                              <p:par>
                                <p:cTn id="72" presetID="22" presetClass="entr" presetSubtype="8" fill="hold" nodeType="withEffect">
                                  <p:stCondLst>
                                    <p:cond delay="0"/>
                                  </p:stCondLst>
                                  <p:childTnLst>
                                    <p:set>
                                      <p:cBhvr>
                                        <p:cTn id="73" dur="1" fill="hold">
                                          <p:stCondLst>
                                            <p:cond delay="0"/>
                                          </p:stCondLst>
                                        </p:cTn>
                                        <p:tgtEl>
                                          <p:spTgt spid="3">
                                            <p:txEl>
                                              <p:pRg st="6" end="6"/>
                                            </p:txEl>
                                          </p:spTgt>
                                        </p:tgtEl>
                                        <p:attrNameLst>
                                          <p:attrName>style.visibility</p:attrName>
                                        </p:attrNameLst>
                                      </p:cBhvr>
                                      <p:to>
                                        <p:strVal val="visible"/>
                                      </p:to>
                                    </p:set>
                                    <p:animEffect transition="in" filter="wipe(left)">
                                      <p:cBhvr>
                                        <p:cTn id="74" dur="500"/>
                                        <p:tgtEl>
                                          <p:spTgt spid="3">
                                            <p:txEl>
                                              <p:pRg st="6" end="6"/>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fade">
                                      <p:cBhvr>
                                        <p:cTn id="79" dur="1000"/>
                                        <p:tgtEl>
                                          <p:spTgt spid="15"/>
                                        </p:tgtEl>
                                      </p:cBhvr>
                                    </p:animEffect>
                                  </p:childTnLst>
                                </p:cTn>
                              </p:par>
                              <p:par>
                                <p:cTn id="80" presetID="3" presetClass="emph" presetSubtype="2" fill="hold" grpId="1" nodeType="withEffect">
                                  <p:stCondLst>
                                    <p:cond delay="0"/>
                                  </p:stCondLst>
                                  <p:childTnLst>
                                    <p:animClr clrSpc="rgb" dir="cw">
                                      <p:cBhvr override="childStyle">
                                        <p:cTn id="81" dur="1000" fill="hold"/>
                                        <p:tgtEl>
                                          <p:spTgt spid="48"/>
                                        </p:tgtEl>
                                        <p:attrNameLst>
                                          <p:attrName>style.color</p:attrName>
                                        </p:attrNameLst>
                                      </p:cBhvr>
                                      <p:to>
                                        <a:srgbClr val="FF9900"/>
                                      </p:to>
                                    </p:animClr>
                                  </p:childTnLst>
                                </p:cTn>
                              </p:par>
                              <p:par>
                                <p:cTn id="82" presetID="7" presetClass="emph" presetSubtype="2" fill="hold" nodeType="withEffect">
                                  <p:stCondLst>
                                    <p:cond delay="0"/>
                                  </p:stCondLst>
                                  <p:childTnLst>
                                    <p:animClr clrSpc="rgb" dir="cw">
                                      <p:cBhvr>
                                        <p:cTn id="83" dur="1000" fill="hold"/>
                                        <p:tgtEl>
                                          <p:spTgt spid="43"/>
                                        </p:tgtEl>
                                        <p:attrNameLst>
                                          <p:attrName>stroke.color</p:attrName>
                                        </p:attrNameLst>
                                      </p:cBhvr>
                                      <p:to>
                                        <a:srgbClr val="FF9900"/>
                                      </p:to>
                                    </p:animClr>
                                    <p:set>
                                      <p:cBhvr>
                                        <p:cTn id="84" dur="1000" fill="hold"/>
                                        <p:tgtEl>
                                          <p:spTgt spid="43"/>
                                        </p:tgtEl>
                                        <p:attrNameLst>
                                          <p:attrName>stroke.on</p:attrName>
                                        </p:attrNameLst>
                                      </p:cBhvr>
                                      <p:to>
                                        <p:strVal val="true"/>
                                      </p:to>
                                    </p:set>
                                  </p:childTnLst>
                                </p:cTn>
                              </p:par>
                              <p:par>
                                <p:cTn id="85" presetID="7" presetClass="emph" presetSubtype="2" fill="hold" nodeType="withEffect">
                                  <p:stCondLst>
                                    <p:cond delay="0"/>
                                  </p:stCondLst>
                                  <p:childTnLst>
                                    <p:animClr clrSpc="rgb" dir="cw">
                                      <p:cBhvr>
                                        <p:cTn id="86" dur="1000" fill="hold"/>
                                        <p:tgtEl>
                                          <p:spTgt spid="41"/>
                                        </p:tgtEl>
                                        <p:attrNameLst>
                                          <p:attrName>stroke.color</p:attrName>
                                        </p:attrNameLst>
                                      </p:cBhvr>
                                      <p:to>
                                        <a:srgbClr val="FF9900"/>
                                      </p:to>
                                    </p:animClr>
                                    <p:set>
                                      <p:cBhvr>
                                        <p:cTn id="87" dur="1000" fill="hold"/>
                                        <p:tgtEl>
                                          <p:spTgt spid="41"/>
                                        </p:tgtEl>
                                        <p:attrNameLst>
                                          <p:attrName>stroke.on</p:attrName>
                                        </p:attrNameLst>
                                      </p:cBhvr>
                                      <p:to>
                                        <p:strVal val="true"/>
                                      </p:to>
                                    </p:set>
                                  </p:childTnLst>
                                </p:cTn>
                              </p:par>
                              <p:par>
                                <p:cTn id="88" presetID="7" presetClass="emph" presetSubtype="2" fill="hold" nodeType="withEffect">
                                  <p:stCondLst>
                                    <p:cond delay="0"/>
                                  </p:stCondLst>
                                  <p:childTnLst>
                                    <p:animClr clrSpc="rgb" dir="cw">
                                      <p:cBhvr>
                                        <p:cTn id="89" dur="1000" fill="hold"/>
                                        <p:tgtEl>
                                          <p:spTgt spid="42"/>
                                        </p:tgtEl>
                                        <p:attrNameLst>
                                          <p:attrName>stroke.color</p:attrName>
                                        </p:attrNameLst>
                                      </p:cBhvr>
                                      <p:to>
                                        <a:srgbClr val="FF9900"/>
                                      </p:to>
                                    </p:animClr>
                                    <p:set>
                                      <p:cBhvr>
                                        <p:cTn id="90" dur="1000" fill="hold"/>
                                        <p:tgtEl>
                                          <p:spTgt spid="42"/>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8" grpId="1"/>
      <p:bldP spid="49"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7" name="Title 1"/>
          <p:cNvSpPr txBox="1">
            <a:spLocks/>
          </p:cNvSpPr>
          <p:nvPr/>
        </p:nvSpPr>
        <p:spPr>
          <a:xfrm>
            <a:off x="2082165" y="1839686"/>
            <a:ext cx="99849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all</a:t>
            </a:r>
          </a:p>
        </p:txBody>
      </p:sp>
      <p:sp>
        <p:nvSpPr>
          <p:cNvPr id="3074" name="Rectangle 2"/>
          <p:cNvSpPr>
            <a:spLocks noGrp="1" noChangeArrowheads="1"/>
          </p:cNvSpPr>
          <p:nvPr>
            <p:ph type="title"/>
          </p:nvPr>
        </p:nvSpPr>
        <p:spPr>
          <a:xfrm>
            <a:off x="457200" y="1828800"/>
            <a:ext cx="8229600" cy="3611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all the land of Judea, and those from Jerusalem, went out to him and were all baptized by him in the Jordan River, confessing their sins.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Mark 1:5 </a:t>
            </a:r>
          </a:p>
        </p:txBody>
      </p:sp>
      <p:sp>
        <p:nvSpPr>
          <p:cNvPr id="4" name="Rectangle 2"/>
          <p:cNvSpPr txBox="1">
            <a:spLocks noChangeArrowheads="1"/>
          </p:cNvSpPr>
          <p:nvPr/>
        </p:nvSpPr>
        <p:spPr bwMode="auto">
          <a:xfrm>
            <a:off x="4500752" y="3250491"/>
            <a:ext cx="243344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baptized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4355634" y="3250491"/>
            <a:ext cx="2426161" cy="765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baptize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9688C26A-D70D-4003-AC32-28B2EDE2843A}"/>
              </a:ext>
            </a:extLst>
          </p:cNvPr>
          <p:cNvSpPr txBox="1">
            <a:spLocks noChangeArrowheads="1"/>
          </p:cNvSpPr>
          <p:nvPr/>
        </p:nvSpPr>
        <p:spPr bwMode="auto">
          <a:xfrm>
            <a:off x="3869473" y="3249481"/>
            <a:ext cx="88069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all</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99E7DBC3-4285-49EF-9AD7-7537891728A2}"/>
              </a:ext>
            </a:extLst>
          </p:cNvPr>
          <p:cNvSpPr txBox="1">
            <a:spLocks noChangeArrowheads="1"/>
          </p:cNvSpPr>
          <p:nvPr/>
        </p:nvSpPr>
        <p:spPr bwMode="auto">
          <a:xfrm>
            <a:off x="2110739" y="1889619"/>
            <a:ext cx="943043" cy="805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all</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hidden="1"/>
          <p:cNvSpPr txBox="1">
            <a:spLocks noChangeArrowheads="1"/>
          </p:cNvSpPr>
          <p:nvPr/>
        </p:nvSpPr>
        <p:spPr bwMode="auto">
          <a:xfrm>
            <a:off x="5445088" y="3100812"/>
            <a:ext cx="243344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baptized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D5DD83F7-A428-4493-998F-E531470F383D}"/>
              </a:ext>
            </a:extLst>
          </p:cNvPr>
          <p:cNvSpPr txBox="1">
            <a:spLocks noChangeArrowheads="1"/>
          </p:cNvSpPr>
          <p:nvPr/>
        </p:nvSpPr>
        <p:spPr bwMode="auto">
          <a:xfrm>
            <a:off x="3626068" y="1949669"/>
            <a:ext cx="1540155" cy="690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996633"/>
                </a:solidFill>
                <a:effectLst>
                  <a:glow rad="101600">
                    <a:schemeClr val="tx1"/>
                  </a:glow>
                  <a:outerShdw blurRad="50800" algn="tl" rotWithShape="0">
                    <a:srgbClr val="000000"/>
                  </a:outerShdw>
                </a:effectLst>
                <a:latin typeface="Calibri" panose="020F0502020204030204" pitchFamily="34" charset="0"/>
              </a:rPr>
              <a:t>land</a:t>
            </a:r>
            <a:endParaRPr lang="en-US" altLang="en-US" sz="3200" b="1" i="1" kern="0" dirty="0">
              <a:ln w="17780" cmpd="sng">
                <a:solidFill>
                  <a:srgbClr val="FFFFFF"/>
                </a:solidFill>
                <a:prstDash val="solid"/>
                <a:miter lim="800000"/>
              </a:ln>
              <a:solidFill>
                <a:srgbClr val="996633"/>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141879632"/>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17" presetClass="entr" presetSubtype="10" fill="hold" grpId="2"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1000" fill="hold"/>
                                        <p:tgtEl>
                                          <p:spTgt spid="3074"/>
                                        </p:tgtEl>
                                        <p:attrNameLst>
                                          <p:attrName>ppt_w</p:attrName>
                                        </p:attrNameLst>
                                      </p:cBhvr>
                                      <p:tavLst>
                                        <p:tav tm="0">
                                          <p:val>
                                            <p:fltVal val="0"/>
                                          </p:val>
                                        </p:tav>
                                        <p:tav tm="100000">
                                          <p:val>
                                            <p:strVal val="#ppt_w"/>
                                          </p:val>
                                        </p:tav>
                                      </p:tavLst>
                                    </p:anim>
                                    <p:anim calcmode="lin" valueType="num">
                                      <p:cBhvr>
                                        <p:cTn id="12" dur="1000" fill="hold"/>
                                        <p:tgtEl>
                                          <p:spTgt spid="3074"/>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10" presetClass="exit" presetSubtype="0" fill="hold" grpId="2" nodeType="afterEffect">
                                  <p:stCondLst>
                                    <p:cond delay="0"/>
                                  </p:stCondLst>
                                  <p:childTnLst>
                                    <p:animEffect transition="out" filter="fade">
                                      <p:cBhvr>
                                        <p:cTn id="15" dur="250"/>
                                        <p:tgtEl>
                                          <p:spTgt spid="6"/>
                                        </p:tgtEl>
                                      </p:cBhvr>
                                    </p:animEffect>
                                    <p:set>
                                      <p:cBhvr>
                                        <p:cTn id="16" dur="1" fill="hold">
                                          <p:stCondLst>
                                            <p:cond delay="249"/>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par>
                                <p:cTn id="22" presetID="18" presetClass="emph" presetSubtype="0" fill="hold" grpId="1" nodeType="withEffect">
                                  <p:stCondLst>
                                    <p:cond delay="0"/>
                                  </p:stCondLst>
                                  <p:childTnLst>
                                    <p:set>
                                      <p:cBhvr override="childStyle">
                                        <p:cTn id="23" dur="500" fill="hold"/>
                                        <p:tgtEl>
                                          <p:spTgt spid="7"/>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par>
                                <p:cTn id="27" presetID="21" presetClass="entr" presetSubtype="8" fill="hold" grpId="0" nodeType="withEffect">
                                  <p:stCondLst>
                                    <p:cond delay="750"/>
                                  </p:stCondLst>
                                  <p:childTnLst>
                                    <p:set>
                                      <p:cBhvr>
                                        <p:cTn id="28" dur="1" fill="hold">
                                          <p:stCondLst>
                                            <p:cond delay="0"/>
                                          </p:stCondLst>
                                        </p:cTn>
                                        <p:tgtEl>
                                          <p:spTgt spid="8"/>
                                        </p:tgtEl>
                                        <p:attrNameLst>
                                          <p:attrName>style.visibility</p:attrName>
                                        </p:attrNameLst>
                                      </p:cBhvr>
                                      <p:to>
                                        <p:strVal val="visible"/>
                                      </p:to>
                                    </p:set>
                                    <p:animEffect transition="in" filter="wheel(8)">
                                      <p:cBhvr>
                                        <p:cTn id="29" dur="1500"/>
                                        <p:tgtEl>
                                          <p:spTgt spid="8"/>
                                        </p:tgtEl>
                                      </p:cBhvr>
                                    </p:animEffect>
                                  </p:childTnLst>
                                </p:cTn>
                              </p:par>
                              <p:par>
                                <p:cTn id="30" presetID="2" presetClass="entr" presetSubtype="1" fill="hold" grpId="0" nodeType="withEffect">
                                  <p:stCondLst>
                                    <p:cond delay="25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900" fill="hold"/>
                                        <p:tgtEl>
                                          <p:spTgt spid="10"/>
                                        </p:tgtEl>
                                        <p:attrNameLst>
                                          <p:attrName>ppt_x</p:attrName>
                                        </p:attrNameLst>
                                      </p:cBhvr>
                                      <p:tavLst>
                                        <p:tav tm="0">
                                          <p:val>
                                            <p:strVal val="#ppt_x"/>
                                          </p:val>
                                        </p:tav>
                                        <p:tav tm="100000">
                                          <p:val>
                                            <p:strVal val="#ppt_x"/>
                                          </p:val>
                                        </p:tav>
                                      </p:tavLst>
                                    </p:anim>
                                    <p:anim calcmode="lin" valueType="num">
                                      <p:cBhvr additive="base">
                                        <p:cTn id="33" dur="900" fill="hold"/>
                                        <p:tgtEl>
                                          <p:spTgt spid="10"/>
                                        </p:tgtEl>
                                        <p:attrNameLst>
                                          <p:attrName>ppt_y</p:attrName>
                                        </p:attrNameLst>
                                      </p:cBhvr>
                                      <p:tavLst>
                                        <p:tav tm="0">
                                          <p:val>
                                            <p:strVal val="0-#ppt_h/2"/>
                                          </p:val>
                                        </p:tav>
                                        <p:tav tm="100000">
                                          <p:val>
                                            <p:strVal val="#ppt_y"/>
                                          </p:val>
                                        </p:tav>
                                      </p:tavLst>
                                    </p:anim>
                                  </p:childTnLst>
                                </p:cTn>
                              </p:par>
                              <p:par>
                                <p:cTn id="34" presetID="17" presetClass="entr" presetSubtype="10" fill="hold" grpId="2" nodeType="withEffect">
                                  <p:stCondLst>
                                    <p:cond delay="250"/>
                                  </p:stCondLst>
                                  <p:childTnLst>
                                    <p:set>
                                      <p:cBhvr>
                                        <p:cTn id="35" dur="1" fill="hold">
                                          <p:stCondLst>
                                            <p:cond delay="0"/>
                                          </p:stCondLst>
                                        </p:cTn>
                                        <p:tgtEl>
                                          <p:spTgt spid="10"/>
                                        </p:tgtEl>
                                        <p:attrNameLst>
                                          <p:attrName>style.visibility</p:attrName>
                                        </p:attrNameLst>
                                      </p:cBhvr>
                                      <p:to>
                                        <p:strVal val="visible"/>
                                      </p:to>
                                    </p:set>
                                    <p:anim calcmode="lin" valueType="num">
                                      <p:cBhvr>
                                        <p:cTn id="36" dur="900" fill="hold"/>
                                        <p:tgtEl>
                                          <p:spTgt spid="10"/>
                                        </p:tgtEl>
                                        <p:attrNameLst>
                                          <p:attrName>ppt_w</p:attrName>
                                        </p:attrNameLst>
                                      </p:cBhvr>
                                      <p:tavLst>
                                        <p:tav tm="0">
                                          <p:val>
                                            <p:fltVal val="0"/>
                                          </p:val>
                                        </p:tav>
                                        <p:tav tm="100000">
                                          <p:val>
                                            <p:strVal val="#ppt_w"/>
                                          </p:val>
                                        </p:tav>
                                      </p:tavLst>
                                    </p:anim>
                                    <p:anim calcmode="lin" valueType="num">
                                      <p:cBhvr>
                                        <p:cTn id="37" dur="9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1"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50"/>
                                        <p:tgtEl>
                                          <p:spTgt spid="4"/>
                                        </p:tgtEl>
                                      </p:cBhvr>
                                    </p:animEffect>
                                  </p:childTnLst>
                                </p:cTn>
                              </p:par>
                              <p:par>
                                <p:cTn id="43" presetID="0" presetClass="path" presetSubtype="0" accel="50000" decel="50000" fill="hold" grpId="0" nodeType="withEffect">
                                  <p:stCondLst>
                                    <p:cond delay="0"/>
                                  </p:stCondLst>
                                  <p:childTnLst>
                                    <p:animMotion origin="layout" path="M -3.61111E-6 3.7037E-7 L 0.10365 -0.02176 " pathEditMode="relative" rAng="0" ptsTypes="AA">
                                      <p:cBhvr>
                                        <p:cTn id="44" dur="2000" fill="hold"/>
                                        <p:tgtEl>
                                          <p:spTgt spid="4"/>
                                        </p:tgtEl>
                                        <p:attrNameLst>
                                          <p:attrName>ppt_x</p:attrName>
                                          <p:attrName>ppt_y</p:attrName>
                                        </p:attrNameLst>
                                      </p:cBhvr>
                                      <p:rCtr x="5174" y="-1088"/>
                                    </p:animMotion>
                                  </p:childTnLst>
                                </p:cTn>
                              </p:par>
                              <p:par>
                                <p:cTn id="45" presetID="10" presetClass="exit" presetSubtype="0" fill="hold" grpId="1" nodeType="withEffect">
                                  <p:stCondLst>
                                    <p:cond delay="0"/>
                                  </p:stCondLst>
                                  <p:childTnLst>
                                    <p:animEffect transition="out" filter="fade">
                                      <p:cBhvr>
                                        <p:cTn id="46" dur="1250"/>
                                        <p:tgtEl>
                                          <p:spTgt spid="3074"/>
                                        </p:tgtEl>
                                      </p:cBhvr>
                                    </p:animEffect>
                                    <p:set>
                                      <p:cBhvr>
                                        <p:cTn id="47" dur="1" fill="hold">
                                          <p:stCondLst>
                                            <p:cond delay="1249"/>
                                          </p:stCondLst>
                                        </p:cTn>
                                        <p:tgtEl>
                                          <p:spTgt spid="3074"/>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9"/>
                                        </p:tgtEl>
                                      </p:cBhvr>
                                    </p:animEffect>
                                    <p:set>
                                      <p:cBhvr>
                                        <p:cTn id="53" dur="1" fill="hold">
                                          <p:stCondLst>
                                            <p:cond delay="499"/>
                                          </p:stCondLst>
                                        </p:cTn>
                                        <p:tgtEl>
                                          <p:spTgt spid="9"/>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0"/>
                                        </p:tgtEl>
                                      </p:cBhvr>
                                    </p:animEffect>
                                    <p:set>
                                      <p:cBhvr>
                                        <p:cTn id="56" dur="1" fill="hold">
                                          <p:stCondLst>
                                            <p:cond delay="499"/>
                                          </p:stCondLst>
                                        </p:cTn>
                                        <p:tgtEl>
                                          <p:spTgt spid="10"/>
                                        </p:tgtEl>
                                        <p:attrNameLst>
                                          <p:attrName>style.visibility</p:attrName>
                                        </p:attrNameLst>
                                      </p:cBhvr>
                                      <p:to>
                                        <p:strVal val="hidden"/>
                                      </p:to>
                                    </p:set>
                                  </p:childTnLst>
                                </p:cTn>
                              </p:par>
                              <p:par>
                                <p:cTn id="57" presetID="42" presetClass="path" presetSubtype="0" accel="50000" decel="50000" fill="hold" grpId="2" nodeType="withEffect">
                                  <p:stCondLst>
                                    <p:cond delay="1250"/>
                                  </p:stCondLst>
                                  <p:childTnLst>
                                    <p:animMotion origin="layout" path="M -5.55556E-7 3.33333E-6 L 0.01163 -0.06389 " pathEditMode="relative" rAng="0" ptsTypes="AA">
                                      <p:cBhvr>
                                        <p:cTn id="58" dur="1250" fill="hold"/>
                                        <p:tgtEl>
                                          <p:spTgt spid="8"/>
                                        </p:tgtEl>
                                        <p:attrNameLst>
                                          <p:attrName>ppt_x</p:attrName>
                                          <p:attrName>ppt_y</p:attrName>
                                        </p:attrNameLst>
                                      </p:cBhvr>
                                      <p:rCtr x="573" y="-3194"/>
                                    </p:animMotion>
                                  </p:childTnLst>
                                </p:cTn>
                              </p:par>
                              <p:par>
                                <p:cTn id="59" presetID="23" presetClass="exit" presetSubtype="32" fill="hold" grpId="1" nodeType="withEffect">
                                  <p:stCondLst>
                                    <p:cond delay="1250"/>
                                  </p:stCondLst>
                                  <p:childTnLst>
                                    <p:anim calcmode="lin" valueType="num">
                                      <p:cBhvr>
                                        <p:cTn id="60" dur="1250"/>
                                        <p:tgtEl>
                                          <p:spTgt spid="8"/>
                                        </p:tgtEl>
                                        <p:attrNameLst>
                                          <p:attrName>ppt_w</p:attrName>
                                        </p:attrNameLst>
                                      </p:cBhvr>
                                      <p:tavLst>
                                        <p:tav tm="0">
                                          <p:val>
                                            <p:strVal val="ppt_w"/>
                                          </p:val>
                                        </p:tav>
                                        <p:tav tm="100000">
                                          <p:val>
                                            <p:fltVal val="0"/>
                                          </p:val>
                                        </p:tav>
                                      </p:tavLst>
                                    </p:anim>
                                    <p:anim calcmode="lin" valueType="num">
                                      <p:cBhvr>
                                        <p:cTn id="61" dur="1250"/>
                                        <p:tgtEl>
                                          <p:spTgt spid="8"/>
                                        </p:tgtEl>
                                        <p:attrNameLst>
                                          <p:attrName>ppt_h</p:attrName>
                                        </p:attrNameLst>
                                      </p:cBhvr>
                                      <p:tavLst>
                                        <p:tav tm="0">
                                          <p:val>
                                            <p:strVal val="ppt_h"/>
                                          </p:val>
                                        </p:tav>
                                        <p:tav tm="100000">
                                          <p:val>
                                            <p:fltVal val="0"/>
                                          </p:val>
                                        </p:tav>
                                      </p:tavLst>
                                    </p:anim>
                                    <p:set>
                                      <p:cBhvr>
                                        <p:cTn id="62" dur="1" fill="hold">
                                          <p:stCondLst>
                                            <p:cond delay="124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3074" grpId="2"/>
      <p:bldP spid="4" grpId="0"/>
      <p:bldP spid="4" grpId="1"/>
      <p:bldP spid="6" grpId="2"/>
      <p:bldP spid="8" grpId="0"/>
      <p:bldP spid="8" grpId="1"/>
      <p:bldP spid="8" grpId="2"/>
      <p:bldP spid="9" grpId="0"/>
      <p:bldP spid="9" grpId="1"/>
      <p:bldP spid="10" grpId="0"/>
      <p:bldP spid="10" grpId="1"/>
      <p:bldP spid="10" grpId="2"/>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CD80DCC5-5BB3-417A-AA73-6A9C8A191DCD}"/>
              </a:ext>
            </a:extLst>
          </p:cNvPr>
          <p:cNvSpPr txBox="1">
            <a:spLocks/>
          </p:cNvSpPr>
          <p:nvPr/>
        </p:nvSpPr>
        <p:spPr>
          <a:xfrm>
            <a:off x="1663115" y="3816057"/>
            <a:ext cx="2919046"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distressed</a:t>
            </a:r>
          </a:p>
        </p:txBody>
      </p:sp>
      <p:sp>
        <p:nvSpPr>
          <p:cNvPr id="3074" name="Rectangle 2"/>
          <p:cNvSpPr>
            <a:spLocks noGrp="1" noChangeArrowheads="1"/>
          </p:cNvSpPr>
          <p:nvPr>
            <p:ph type="title"/>
          </p:nvPr>
        </p:nvSpPr>
        <p:spPr>
          <a:xfrm>
            <a:off x="410901" y="1026993"/>
            <a:ext cx="8229600" cy="481822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came to send fire on the earth, and how I wish it were already kindled! But I have a baptism to be baptized with, and how distressed I am till it is accomplished!"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Luke 12:49-50</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8AC838F1-B30D-4794-B900-652F524993ED}"/>
              </a:ext>
            </a:extLst>
          </p:cNvPr>
          <p:cNvSpPr txBox="1">
            <a:spLocks noChangeArrowheads="1"/>
          </p:cNvSpPr>
          <p:nvPr/>
        </p:nvSpPr>
        <p:spPr bwMode="auto">
          <a:xfrm>
            <a:off x="1782297" y="3757486"/>
            <a:ext cx="268048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distressed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2917F4D7-4D09-44F3-A693-EBD31E268984}"/>
              </a:ext>
            </a:extLst>
          </p:cNvPr>
          <p:cNvSpPr txBox="1">
            <a:spLocks noChangeArrowheads="1"/>
          </p:cNvSpPr>
          <p:nvPr/>
        </p:nvSpPr>
        <p:spPr bwMode="auto">
          <a:xfrm>
            <a:off x="3498803" y="2417970"/>
            <a:ext cx="440694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 have a baptism</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Freeform 58">
            <a:extLst>
              <a:ext uri="{FF2B5EF4-FFF2-40B4-BE49-F238E27FC236}">
                <a16:creationId xmlns:a16="http://schemas.microsoft.com/office/drawing/2014/main" id="{5A51B0FA-DAB2-4562-9C1E-9DAAFC4AEEA8}"/>
              </a:ext>
            </a:extLst>
          </p:cNvPr>
          <p:cNvSpPr>
            <a:spLocks/>
          </p:cNvSpPr>
          <p:nvPr/>
        </p:nvSpPr>
        <p:spPr bwMode="auto">
          <a:xfrm rot="10800000">
            <a:off x="4495717" y="3121572"/>
            <a:ext cx="2193942" cy="1064720"/>
          </a:xfrm>
          <a:custGeom>
            <a:avLst/>
            <a:gdLst>
              <a:gd name="T0" fmla="*/ 0 w 2168"/>
              <a:gd name="T1" fmla="*/ 0 h 1714"/>
              <a:gd name="T2" fmla="*/ 411 w 2168"/>
              <a:gd name="T3" fmla="*/ 445 h 1714"/>
              <a:gd name="T4" fmla="*/ 612 w 2168"/>
              <a:gd name="T5" fmla="*/ 1477 h 1714"/>
              <a:gd name="T6" fmla="*/ 2168 w 2168"/>
              <a:gd name="T7" fmla="*/ 1714 h 1714"/>
              <a:gd name="connsiteX0" fmla="*/ 6491 w 16491"/>
              <a:gd name="connsiteY0" fmla="*/ 0 h 10000"/>
              <a:gd name="connsiteX1" fmla="*/ 21 w 16491"/>
              <a:gd name="connsiteY1" fmla="*/ 1732 h 10000"/>
              <a:gd name="connsiteX2" fmla="*/ 9314 w 16491"/>
              <a:gd name="connsiteY2" fmla="*/ 8617 h 10000"/>
              <a:gd name="connsiteX3" fmla="*/ 16491 w 16491"/>
              <a:gd name="connsiteY3" fmla="*/ 10000 h 10000"/>
              <a:gd name="connsiteX0" fmla="*/ 10816 w 20816"/>
              <a:gd name="connsiteY0" fmla="*/ 0 h 10000"/>
              <a:gd name="connsiteX1" fmla="*/ 4346 w 20816"/>
              <a:gd name="connsiteY1" fmla="*/ 1732 h 10000"/>
              <a:gd name="connsiteX2" fmla="*/ 294 w 20816"/>
              <a:gd name="connsiteY2" fmla="*/ 4790 h 10000"/>
              <a:gd name="connsiteX3" fmla="*/ 20816 w 20816"/>
              <a:gd name="connsiteY3" fmla="*/ 10000 h 10000"/>
              <a:gd name="connsiteX0" fmla="*/ 12987 w 13001"/>
              <a:gd name="connsiteY0" fmla="*/ 0 h 10370"/>
              <a:gd name="connsiteX1" fmla="*/ 6517 w 13001"/>
              <a:gd name="connsiteY1" fmla="*/ 1732 h 10370"/>
              <a:gd name="connsiteX2" fmla="*/ 2465 w 13001"/>
              <a:gd name="connsiteY2" fmla="*/ 4790 h 10370"/>
              <a:gd name="connsiteX3" fmla="*/ 280 w 13001"/>
              <a:gd name="connsiteY3" fmla="*/ 10370 h 10370"/>
              <a:gd name="connsiteX0" fmla="*/ 12707 w 12721"/>
              <a:gd name="connsiteY0" fmla="*/ 0 h 10370"/>
              <a:gd name="connsiteX1" fmla="*/ 6237 w 12721"/>
              <a:gd name="connsiteY1" fmla="*/ 1732 h 10370"/>
              <a:gd name="connsiteX2" fmla="*/ 2185 w 12721"/>
              <a:gd name="connsiteY2" fmla="*/ 4790 h 10370"/>
              <a:gd name="connsiteX3" fmla="*/ 0 w 12721"/>
              <a:gd name="connsiteY3" fmla="*/ 10370 h 10370"/>
              <a:gd name="connsiteX0" fmla="*/ 12707 w 12722"/>
              <a:gd name="connsiteY0" fmla="*/ 0 h 10370"/>
              <a:gd name="connsiteX1" fmla="*/ 6237 w 12722"/>
              <a:gd name="connsiteY1" fmla="*/ 1732 h 10370"/>
              <a:gd name="connsiteX2" fmla="*/ 0 w 12722"/>
              <a:gd name="connsiteY2" fmla="*/ 10370 h 10370"/>
              <a:gd name="connsiteX0" fmla="*/ 12707 w 12721"/>
              <a:gd name="connsiteY0" fmla="*/ 0 h 10370"/>
              <a:gd name="connsiteX1" fmla="*/ 6237 w 12721"/>
              <a:gd name="connsiteY1" fmla="*/ 1732 h 10370"/>
              <a:gd name="connsiteX2" fmla="*/ 1752 w 12721"/>
              <a:gd name="connsiteY2" fmla="*/ 4815 h 10370"/>
              <a:gd name="connsiteX3" fmla="*/ 0 w 12721"/>
              <a:gd name="connsiteY3" fmla="*/ 10370 h 10370"/>
              <a:gd name="connsiteX0" fmla="*/ 12707 w 12721"/>
              <a:gd name="connsiteY0" fmla="*/ 0 h 10370"/>
              <a:gd name="connsiteX1" fmla="*/ 6436 w 12721"/>
              <a:gd name="connsiteY1" fmla="*/ 1238 h 10370"/>
              <a:gd name="connsiteX2" fmla="*/ 1752 w 12721"/>
              <a:gd name="connsiteY2" fmla="*/ 4815 h 10370"/>
              <a:gd name="connsiteX3" fmla="*/ 0 w 12721"/>
              <a:gd name="connsiteY3" fmla="*/ 10370 h 10370"/>
              <a:gd name="connsiteX0" fmla="*/ 12707 w 12707"/>
              <a:gd name="connsiteY0" fmla="*/ 0 h 10370"/>
              <a:gd name="connsiteX1" fmla="*/ 6436 w 12707"/>
              <a:gd name="connsiteY1" fmla="*/ 1238 h 10370"/>
              <a:gd name="connsiteX2" fmla="*/ 1752 w 12707"/>
              <a:gd name="connsiteY2" fmla="*/ 4815 h 10370"/>
              <a:gd name="connsiteX3" fmla="*/ 0 w 12707"/>
              <a:gd name="connsiteY3" fmla="*/ 10370 h 10370"/>
              <a:gd name="connsiteX0" fmla="*/ 12707 w 12707"/>
              <a:gd name="connsiteY0" fmla="*/ 0 h 10370"/>
              <a:gd name="connsiteX1" fmla="*/ 5792 w 12707"/>
              <a:gd name="connsiteY1" fmla="*/ 1206 h 10370"/>
              <a:gd name="connsiteX2" fmla="*/ 1752 w 12707"/>
              <a:gd name="connsiteY2" fmla="*/ 4815 h 10370"/>
              <a:gd name="connsiteX3" fmla="*/ 0 w 12707"/>
              <a:gd name="connsiteY3" fmla="*/ 10370 h 10370"/>
              <a:gd name="connsiteX0" fmla="*/ 12707 w 12707"/>
              <a:gd name="connsiteY0" fmla="*/ 0 h 10370"/>
              <a:gd name="connsiteX1" fmla="*/ 5792 w 12707"/>
              <a:gd name="connsiteY1" fmla="*/ 1206 h 10370"/>
              <a:gd name="connsiteX2" fmla="*/ 2044 w 12707"/>
              <a:gd name="connsiteY2" fmla="*/ 4462 h 10370"/>
              <a:gd name="connsiteX3" fmla="*/ 0 w 12707"/>
              <a:gd name="connsiteY3" fmla="*/ 10370 h 10370"/>
              <a:gd name="connsiteX0" fmla="*/ 12707 w 12707"/>
              <a:gd name="connsiteY0" fmla="*/ 0 h 10370"/>
              <a:gd name="connsiteX1" fmla="*/ 5792 w 12707"/>
              <a:gd name="connsiteY1" fmla="*/ 1206 h 10370"/>
              <a:gd name="connsiteX2" fmla="*/ 2044 w 12707"/>
              <a:gd name="connsiteY2" fmla="*/ 4462 h 10370"/>
              <a:gd name="connsiteX3" fmla="*/ 0 w 12707"/>
              <a:gd name="connsiteY3" fmla="*/ 10370 h 10370"/>
              <a:gd name="connsiteX0" fmla="*/ 12707 w 12707"/>
              <a:gd name="connsiteY0" fmla="*/ 0 h 10370"/>
              <a:gd name="connsiteX1" fmla="*/ 5792 w 12707"/>
              <a:gd name="connsiteY1" fmla="*/ 1206 h 10370"/>
              <a:gd name="connsiteX2" fmla="*/ 1328 w 12707"/>
              <a:gd name="connsiteY2" fmla="*/ 4142 h 10370"/>
              <a:gd name="connsiteX3" fmla="*/ 0 w 12707"/>
              <a:gd name="connsiteY3" fmla="*/ 10370 h 10370"/>
              <a:gd name="connsiteX0" fmla="*/ 12707 w 12707"/>
              <a:gd name="connsiteY0" fmla="*/ 0 h 10370"/>
              <a:gd name="connsiteX1" fmla="*/ 4911 w 12707"/>
              <a:gd name="connsiteY1" fmla="*/ 993 h 10370"/>
              <a:gd name="connsiteX2" fmla="*/ 1328 w 12707"/>
              <a:gd name="connsiteY2" fmla="*/ 4142 h 10370"/>
              <a:gd name="connsiteX3" fmla="*/ 0 w 12707"/>
              <a:gd name="connsiteY3" fmla="*/ 10370 h 10370"/>
              <a:gd name="connsiteX0" fmla="*/ 12707 w 12707"/>
              <a:gd name="connsiteY0" fmla="*/ 0 h 10370"/>
              <a:gd name="connsiteX1" fmla="*/ 4911 w 12707"/>
              <a:gd name="connsiteY1" fmla="*/ 993 h 10370"/>
              <a:gd name="connsiteX2" fmla="*/ 1218 w 12707"/>
              <a:gd name="connsiteY2" fmla="*/ 3929 h 10370"/>
              <a:gd name="connsiteX3" fmla="*/ 0 w 12707"/>
              <a:gd name="connsiteY3" fmla="*/ 10370 h 10370"/>
              <a:gd name="connsiteX0" fmla="*/ 12432 w 12432"/>
              <a:gd name="connsiteY0" fmla="*/ 0 h 10263"/>
              <a:gd name="connsiteX1" fmla="*/ 4636 w 12432"/>
              <a:gd name="connsiteY1" fmla="*/ 993 h 10263"/>
              <a:gd name="connsiteX2" fmla="*/ 943 w 12432"/>
              <a:gd name="connsiteY2" fmla="*/ 3929 h 10263"/>
              <a:gd name="connsiteX3" fmla="*/ 0 w 12432"/>
              <a:gd name="connsiteY3" fmla="*/ 10263 h 10263"/>
              <a:gd name="connsiteX0" fmla="*/ 12432 w 12432"/>
              <a:gd name="connsiteY0" fmla="*/ 0 h 10263"/>
              <a:gd name="connsiteX1" fmla="*/ 4636 w 12432"/>
              <a:gd name="connsiteY1" fmla="*/ 993 h 10263"/>
              <a:gd name="connsiteX2" fmla="*/ 943 w 12432"/>
              <a:gd name="connsiteY2" fmla="*/ 3929 h 10263"/>
              <a:gd name="connsiteX3" fmla="*/ 0 w 12432"/>
              <a:gd name="connsiteY3" fmla="*/ 10263 h 10263"/>
              <a:gd name="connsiteX0" fmla="*/ 12377 w 12377"/>
              <a:gd name="connsiteY0" fmla="*/ 0 h 10050"/>
              <a:gd name="connsiteX1" fmla="*/ 4636 w 12377"/>
              <a:gd name="connsiteY1" fmla="*/ 780 h 10050"/>
              <a:gd name="connsiteX2" fmla="*/ 943 w 12377"/>
              <a:gd name="connsiteY2" fmla="*/ 3716 h 10050"/>
              <a:gd name="connsiteX3" fmla="*/ 0 w 12377"/>
              <a:gd name="connsiteY3" fmla="*/ 10050 h 10050"/>
              <a:gd name="connsiteX0" fmla="*/ 12377 w 12377"/>
              <a:gd name="connsiteY0" fmla="*/ 4 h 10054"/>
              <a:gd name="connsiteX1" fmla="*/ 4636 w 12377"/>
              <a:gd name="connsiteY1" fmla="*/ 784 h 10054"/>
              <a:gd name="connsiteX2" fmla="*/ 943 w 12377"/>
              <a:gd name="connsiteY2" fmla="*/ 3720 h 10054"/>
              <a:gd name="connsiteX3" fmla="*/ 0 w 12377"/>
              <a:gd name="connsiteY3" fmla="*/ 10054 h 10054"/>
              <a:gd name="connsiteX0" fmla="*/ 12377 w 12377"/>
              <a:gd name="connsiteY0" fmla="*/ 4 h 10054"/>
              <a:gd name="connsiteX1" fmla="*/ 4636 w 12377"/>
              <a:gd name="connsiteY1" fmla="*/ 784 h 10054"/>
              <a:gd name="connsiteX2" fmla="*/ 1108 w 12377"/>
              <a:gd name="connsiteY2" fmla="*/ 3294 h 10054"/>
              <a:gd name="connsiteX3" fmla="*/ 0 w 12377"/>
              <a:gd name="connsiteY3" fmla="*/ 10054 h 10054"/>
              <a:gd name="connsiteX0" fmla="*/ 12387 w 12387"/>
              <a:gd name="connsiteY0" fmla="*/ 4 h 10054"/>
              <a:gd name="connsiteX1" fmla="*/ 4646 w 12387"/>
              <a:gd name="connsiteY1" fmla="*/ 784 h 10054"/>
              <a:gd name="connsiteX2" fmla="*/ 1118 w 12387"/>
              <a:gd name="connsiteY2" fmla="*/ 3294 h 10054"/>
              <a:gd name="connsiteX3" fmla="*/ 10 w 12387"/>
              <a:gd name="connsiteY3" fmla="*/ 10054 h 10054"/>
              <a:gd name="connsiteX0" fmla="*/ 12400 w 12400"/>
              <a:gd name="connsiteY0" fmla="*/ 4 h 10054"/>
              <a:gd name="connsiteX1" fmla="*/ 4659 w 12400"/>
              <a:gd name="connsiteY1" fmla="*/ 784 h 10054"/>
              <a:gd name="connsiteX2" fmla="*/ 1131 w 12400"/>
              <a:gd name="connsiteY2" fmla="*/ 3294 h 10054"/>
              <a:gd name="connsiteX3" fmla="*/ 23 w 12400"/>
              <a:gd name="connsiteY3" fmla="*/ 10054 h 10054"/>
              <a:gd name="connsiteX0" fmla="*/ 12415 w 12415"/>
              <a:gd name="connsiteY0" fmla="*/ 4 h 10054"/>
              <a:gd name="connsiteX1" fmla="*/ 4674 w 12415"/>
              <a:gd name="connsiteY1" fmla="*/ 784 h 10054"/>
              <a:gd name="connsiteX2" fmla="*/ 1146 w 12415"/>
              <a:gd name="connsiteY2" fmla="*/ 3294 h 10054"/>
              <a:gd name="connsiteX3" fmla="*/ 38 w 12415"/>
              <a:gd name="connsiteY3" fmla="*/ 10054 h 10054"/>
            </a:gdLst>
            <a:ahLst/>
            <a:cxnLst>
              <a:cxn ang="0">
                <a:pos x="connsiteX0" y="connsiteY0"/>
              </a:cxn>
              <a:cxn ang="0">
                <a:pos x="connsiteX1" y="connsiteY1"/>
              </a:cxn>
              <a:cxn ang="0">
                <a:pos x="connsiteX2" y="connsiteY2"/>
              </a:cxn>
              <a:cxn ang="0">
                <a:pos x="connsiteX3" y="connsiteY3"/>
              </a:cxn>
            </a:cxnLst>
            <a:rect l="l" t="t" r="r" b="b"/>
            <a:pathLst>
              <a:path w="12415" h="10054">
                <a:moveTo>
                  <a:pt x="12415" y="4"/>
                </a:moveTo>
                <a:cubicBezTo>
                  <a:pt x="10041" y="-34"/>
                  <a:pt x="6552" y="236"/>
                  <a:pt x="4674" y="784"/>
                </a:cubicBezTo>
                <a:cubicBezTo>
                  <a:pt x="2796" y="1332"/>
                  <a:pt x="2185" y="1854"/>
                  <a:pt x="1146" y="3294"/>
                </a:cubicBezTo>
                <a:cubicBezTo>
                  <a:pt x="107" y="4734"/>
                  <a:pt x="-101" y="7952"/>
                  <a:pt x="38" y="10054"/>
                </a:cubicBezTo>
              </a:path>
            </a:pathLst>
          </a:custGeom>
          <a:solidFill>
            <a:schemeClr val="bg1">
              <a:alpha val="0"/>
            </a:schemeClr>
          </a:solidFill>
          <a:ln w="76200">
            <a:solidFill>
              <a:srgbClr val="FFC000"/>
            </a:solidFill>
            <a:round/>
            <a:headEnd type="none" w="med" len="med"/>
            <a:tailEnd type="triangle" w="med" len="med"/>
          </a:ln>
          <a:effectLst>
            <a:glow rad="76200">
              <a:schemeClr val="tx1"/>
            </a:glow>
          </a:effectLst>
        </p:spPr>
        <p:txBody>
          <a:bodyPr/>
          <a:lstStyle/>
          <a:p>
            <a:endParaRPr lang="en-US" dirty="0"/>
          </a:p>
        </p:txBody>
      </p:sp>
    </p:spTree>
    <p:extLst>
      <p:ext uri="{BB962C8B-B14F-4D97-AF65-F5344CB8AC3E}">
        <p14:creationId xmlns:p14="http://schemas.microsoft.com/office/powerpoint/2010/main" val="3165187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plus(out)">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750"/>
                                        <p:tgtEl>
                                          <p:spTgt spid="7"/>
                                        </p:tgtEl>
                                      </p:cBhvr>
                                    </p:animEffect>
                                  </p:childTnLst>
                                </p:cTn>
                              </p:par>
                              <p:par>
                                <p:cTn id="23" presetID="22" presetClass="entr" presetSubtype="8" fill="hold" grpId="0" nodeType="withEffect">
                                  <p:stCondLst>
                                    <p:cond delay="40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5" grpId="0"/>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960" r="3875"/>
          <a:stretch/>
        </p:blipFill>
        <p:spPr>
          <a:xfrm>
            <a:off x="1" y="0"/>
            <a:ext cx="9144000" cy="6858000"/>
          </a:xfrm>
          <a:prstGeom prst="rect">
            <a:avLst/>
          </a:prstGeom>
        </p:spPr>
      </p:pic>
      <p:sp>
        <p:nvSpPr>
          <p:cNvPr id="7" name="Title 1">
            <a:extLst>
              <a:ext uri="{FF2B5EF4-FFF2-40B4-BE49-F238E27FC236}">
                <a16:creationId xmlns:a16="http://schemas.microsoft.com/office/drawing/2014/main" id="{C852C031-44CE-4A4C-9D0B-B5C89FE22FEA}"/>
              </a:ext>
            </a:extLst>
          </p:cNvPr>
          <p:cNvSpPr txBox="1">
            <a:spLocks/>
          </p:cNvSpPr>
          <p:nvPr/>
        </p:nvSpPr>
        <p:spPr>
          <a:xfrm>
            <a:off x="1272381" y="4318794"/>
            <a:ext cx="361632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in Y</a:t>
            </a: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our glory</a:t>
            </a:r>
          </a:p>
        </p:txBody>
      </p:sp>
      <p:sp>
        <p:nvSpPr>
          <p:cNvPr id="4" name="Title 1">
            <a:extLst>
              <a:ext uri="{FF2B5EF4-FFF2-40B4-BE49-F238E27FC236}">
                <a16:creationId xmlns:a16="http://schemas.microsoft.com/office/drawing/2014/main" id="{7A3BF644-D714-46CC-8ABA-2F5F48FB6C7C}"/>
              </a:ext>
            </a:extLst>
          </p:cNvPr>
          <p:cNvSpPr txBox="1">
            <a:spLocks/>
          </p:cNvSpPr>
          <p:nvPr/>
        </p:nvSpPr>
        <p:spPr>
          <a:xfrm>
            <a:off x="5024439" y="2315369"/>
            <a:ext cx="237490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Grant us</a:t>
            </a:r>
          </a:p>
        </p:txBody>
      </p:sp>
      <p:sp>
        <p:nvSpPr>
          <p:cNvPr id="3074" name="Rectangle 2"/>
          <p:cNvSpPr>
            <a:spLocks noGrp="1" noChangeArrowheads="1"/>
          </p:cNvSpPr>
          <p:nvPr>
            <p:ph type="title"/>
          </p:nvPr>
        </p:nvSpPr>
        <p:spPr>
          <a:xfrm>
            <a:off x="434051" y="2149736"/>
            <a:ext cx="8229600" cy="297784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They said to Him, "Grant us that we may sit, one on Your right hand and the other on Your left, in Your glory."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Mark 10:37 </a:t>
            </a:r>
          </a:p>
        </p:txBody>
      </p:sp>
      <p:sp>
        <p:nvSpPr>
          <p:cNvPr id="6" name="Rectangle 2">
            <a:extLst>
              <a:ext uri="{FF2B5EF4-FFF2-40B4-BE49-F238E27FC236}">
                <a16:creationId xmlns:a16="http://schemas.microsoft.com/office/drawing/2014/main" id="{F495048F-411A-434A-A58C-059E0F26740E}"/>
              </a:ext>
            </a:extLst>
          </p:cNvPr>
          <p:cNvSpPr txBox="1">
            <a:spLocks noChangeArrowheads="1"/>
          </p:cNvSpPr>
          <p:nvPr/>
        </p:nvSpPr>
        <p:spPr bwMode="auto">
          <a:xfrm>
            <a:off x="5015566" y="2255044"/>
            <a:ext cx="2374900" cy="757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Grant us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AEF82DAF-B2B4-4D29-A304-C69C6B00A62B}"/>
              </a:ext>
            </a:extLst>
          </p:cNvPr>
          <p:cNvSpPr txBox="1">
            <a:spLocks noChangeArrowheads="1"/>
          </p:cNvSpPr>
          <p:nvPr/>
        </p:nvSpPr>
        <p:spPr bwMode="auto">
          <a:xfrm>
            <a:off x="1404938" y="4261261"/>
            <a:ext cx="337105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Your glory</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6">
            <a:extLst>
              <a:ext uri="{FF2B5EF4-FFF2-40B4-BE49-F238E27FC236}">
                <a16:creationId xmlns:a16="http://schemas.microsoft.com/office/drawing/2014/main" id="{317DBA52-7218-42B4-8F79-828BC9F30AE3}"/>
              </a:ext>
            </a:extLst>
          </p:cNvPr>
          <p:cNvSpPr>
            <a:spLocks noChangeArrowheads="1"/>
          </p:cNvSpPr>
          <p:nvPr/>
        </p:nvSpPr>
        <p:spPr bwMode="auto">
          <a:xfrm>
            <a:off x="1442978" y="4290466"/>
            <a:ext cx="788253" cy="703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Tree>
    <p:extLst>
      <p:ext uri="{BB962C8B-B14F-4D97-AF65-F5344CB8AC3E}">
        <p14:creationId xmlns:p14="http://schemas.microsoft.com/office/powerpoint/2010/main" val="2232529988"/>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 calcmode="lin" valueType="num">
                                      <p:cBhvr>
                                        <p:cTn id="9" dur="500" fill="hold"/>
                                        <p:tgtEl>
                                          <p:spTgt spid="3074"/>
                                        </p:tgtEl>
                                        <p:attrNameLst>
                                          <p:attrName>style.rotation</p:attrName>
                                        </p:attrNameLst>
                                      </p:cBhvr>
                                      <p:tavLst>
                                        <p:tav tm="0">
                                          <p:val>
                                            <p:fltVal val="360"/>
                                          </p:val>
                                        </p:tav>
                                        <p:tav tm="100000">
                                          <p:val>
                                            <p:fltVal val="0"/>
                                          </p:val>
                                        </p:tav>
                                      </p:tavLst>
                                    </p:anim>
                                    <p:animEffect transition="in" filter="fade">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22" presetClass="entr" presetSubtype="8" fill="hold" grpId="0" nodeType="withEffect">
                                  <p:stCondLst>
                                    <p:cond delay="40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par>
                                <p:cTn id="24" presetID="18" presetClass="emph" presetSubtype="0" fill="hold" grpId="1" nodeType="withEffect">
                                  <p:stCondLst>
                                    <p:cond delay="400"/>
                                  </p:stCondLst>
                                  <p:childTnLst>
                                    <p:set>
                                      <p:cBhvr override="childStyle">
                                        <p:cTn id="25" dur="500" fill="hold"/>
                                        <p:tgtEl>
                                          <p:spTgt spid="7"/>
                                        </p:tgtEl>
                                        <p:attrNameLst>
                                          <p:attrName>style.textDecorationUnderline</p:attrName>
                                        </p:attrNameLst>
                                      </p:cBhvr>
                                      <p:to>
                                        <p:strVal val="true"/>
                                      </p:to>
                                    </p:set>
                                  </p:childTnLst>
                                </p:cTn>
                              </p:par>
                              <p:par>
                                <p:cTn id="26" presetID="22" presetClass="entr" presetSubtype="8" fill="hold" grpId="0" nodeType="withEffect">
                                  <p:stCondLst>
                                    <p:cond delay="40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par>
                                <p:cTn id="29" presetID="0" presetClass="entr" presetSubtype="0" fill="hold" grpId="0" nodeType="withEffect">
                                  <p:stCondLst>
                                    <p:cond delay="800"/>
                                  </p:stCondLst>
                                  <p:childTnLst>
                                    <p:set>
                                      <p:cBhvr>
                                        <p:cTn id="30" dur="1" fill="hold">
                                          <p:stCondLst>
                                            <p:cond delay="0"/>
                                          </p:stCondLst>
                                        </p:cTn>
                                        <p:tgtEl>
                                          <p:spTgt spid="5"/>
                                        </p:tgtEl>
                                        <p:attrNameLst>
                                          <p:attrName>style.visibility</p:attrName>
                                        </p:attrNameLst>
                                      </p:cBhvr>
                                      <p:to>
                                        <p:strVal val="visible"/>
                                      </p:to>
                                    </p:set>
                                    <p:animEffect transition="in" filter="dissolve">
                                      <p:cBhvr>
                                        <p:cTn id="31" dur="500">
                                          <p:stCondLst>
                                            <p:cond delay="0"/>
                                          </p:stCondLst>
                                        </p:cTn>
                                        <p:tgtEl>
                                          <p:spTgt spid="5"/>
                                        </p:tgtEl>
                                      </p:cBhvr>
                                    </p:animEffect>
                                    <p:anim to="" calcmode="lin" valueType="num">
                                      <p:cBhvr>
                                        <p:cTn id="32"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33"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4" grpId="0"/>
      <p:bldP spid="4" grpId="1"/>
      <p:bldP spid="3074" grpId="0"/>
      <p:bldP spid="6" grpId="0"/>
      <p:bldP spid="9" grpId="0"/>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3074" name="Rectangle 2"/>
          <p:cNvSpPr>
            <a:spLocks noGrp="1" noChangeArrowheads="1"/>
          </p:cNvSpPr>
          <p:nvPr>
            <p:ph type="title"/>
          </p:nvPr>
        </p:nvSpPr>
        <p:spPr>
          <a:xfrm>
            <a:off x="358814" y="286212"/>
            <a:ext cx="8432157"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But Jesus said to them, "You do not know what you ask. Are you able to drink the cup that I drink, and be baptized with the baptism that I am baptized with?" They said to Him, "We are able." So Jesus said to them, "You will indeed drink the cup that    I drink, and with the baptism I am baptized with you will be baptized;"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Mark 10:38-39</a:t>
            </a:r>
            <a:r>
              <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p:txBody>
      </p:sp>
      <p:sp>
        <p:nvSpPr>
          <p:cNvPr id="4" name="Title 1"/>
          <p:cNvSpPr txBox="1">
            <a:spLocks/>
          </p:cNvSpPr>
          <p:nvPr/>
        </p:nvSpPr>
        <p:spPr>
          <a:xfrm>
            <a:off x="3107535" y="4563219"/>
            <a:ext cx="4164958"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7030A0"/>
                  </a:solidFill>
                  <a:prstDash val="solid"/>
                  <a:miter lim="800000"/>
                </a:ln>
                <a:solidFill>
                  <a:srgbClr val="CC99FF"/>
                </a:solidFill>
                <a:effectLst>
                  <a:glow rad="63500">
                    <a:srgbClr val="C00000"/>
                  </a:glow>
                  <a:outerShdw blurRad="50800" algn="tl" rotWithShape="0">
                    <a:srgbClr val="000000"/>
                  </a:outerShdw>
                </a:effectLst>
                <a:latin typeface="Calibri" panose="020F0502020204030204" pitchFamily="34" charset="0"/>
              </a:rPr>
              <a:t>suffering</a:t>
            </a:r>
          </a:p>
        </p:txBody>
      </p:sp>
      <p:sp>
        <p:nvSpPr>
          <p:cNvPr id="5" name="Rectangle 2"/>
          <p:cNvSpPr txBox="1">
            <a:spLocks noChangeArrowheads="1"/>
          </p:cNvSpPr>
          <p:nvPr/>
        </p:nvSpPr>
        <p:spPr bwMode="auto">
          <a:xfrm>
            <a:off x="6013371" y="5301404"/>
            <a:ext cx="243344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baptized</a:t>
            </a:r>
            <a:endParaRPr lang="en-US" altLang="en-US" sz="4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322146" y="5299644"/>
            <a:ext cx="243344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baptized</a:t>
            </a:r>
            <a:endParaRPr lang="en-US" altLang="en-US" sz="4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578839" y="2739155"/>
            <a:ext cx="243344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baptized</a:t>
            </a:r>
            <a:endParaRPr lang="en-US" altLang="en-US" sz="4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hidden="1"/>
          <p:cNvSpPr txBox="1">
            <a:spLocks noChangeArrowheads="1"/>
          </p:cNvSpPr>
          <p:nvPr/>
        </p:nvSpPr>
        <p:spPr bwMode="auto">
          <a:xfrm>
            <a:off x="6207945" y="2176095"/>
            <a:ext cx="243344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baptized</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776041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2.77778E-6 -3.66327E-6 L 0.01389 -0.17553 " pathEditMode="relative" rAng="0" ptsTypes="AA">
                                      <p:cBhvr>
                                        <p:cTn id="10" dur="1000" spd="-100000" fill="hold"/>
                                        <p:tgtEl>
                                          <p:spTgt spid="3074"/>
                                        </p:tgtEl>
                                        <p:attrNameLst>
                                          <p:attrName>ppt_x</p:attrName>
                                          <p:attrName>ppt_y</p:attrName>
                                        </p:attrNameLst>
                                      </p:cBhvr>
                                      <p:rCtr x="694" y="-8788"/>
                                    </p:animMotion>
                                  </p:childTnLst>
                                </p:cTn>
                              </p:par>
                            </p:childTnLst>
                          </p:cTn>
                        </p:par>
                      </p:childTnLst>
                    </p:cTn>
                  </p:par>
                  <p:par>
                    <p:cTn id="11" fill="hold">
                      <p:stCondLst>
                        <p:cond delay="indefinite"/>
                      </p:stCondLst>
                      <p:childTnLst>
                        <p:par>
                          <p:cTn id="12" fill="hold">
                            <p:stCondLst>
                              <p:cond delay="0"/>
                            </p:stCondLst>
                            <p:childTnLst>
                              <p:par>
                                <p:cTn id="13" presetID="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stCondLst>
                                            <p:cond delay="0"/>
                                          </p:stCondLst>
                                        </p:cTn>
                                        <p:tgtEl>
                                          <p:spTgt spid="4"/>
                                        </p:tgtEl>
                                      </p:cBhvr>
                                    </p:animEffect>
                                    <p:anim to="" calcmode="lin" valueType="num">
                                      <p:cBhvr>
                                        <p:cTn id="16"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17"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50"/>
                                        <p:tgtEl>
                                          <p:spTgt spid="5"/>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250"/>
                                        <p:tgtEl>
                                          <p:spTgt spid="6"/>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250"/>
                                        <p:tgtEl>
                                          <p:spTgt spid="7"/>
                                        </p:tgtEl>
                                      </p:cBhvr>
                                    </p:animEffect>
                                  </p:childTnLst>
                                </p:cTn>
                              </p:par>
                              <p:par>
                                <p:cTn id="29" presetID="6" presetClass="emph" presetSubtype="0" fill="hold" grpId="2" nodeType="withEffect">
                                  <p:stCondLst>
                                    <p:cond delay="0"/>
                                  </p:stCondLst>
                                  <p:childTnLst>
                                    <p:animScale>
                                      <p:cBhvr>
                                        <p:cTn id="30" dur="2000" fill="hold"/>
                                        <p:tgtEl>
                                          <p:spTgt spid="5"/>
                                        </p:tgtEl>
                                      </p:cBhvr>
                                      <p:by x="105000" y="105000"/>
                                    </p:animScale>
                                  </p:childTnLst>
                                </p:cTn>
                              </p:par>
                              <p:par>
                                <p:cTn id="31" presetID="6" presetClass="emph" presetSubtype="0" fill="hold" grpId="2" nodeType="withEffect">
                                  <p:stCondLst>
                                    <p:cond delay="0"/>
                                  </p:stCondLst>
                                  <p:childTnLst>
                                    <p:animScale>
                                      <p:cBhvr>
                                        <p:cTn id="32" dur="2000" fill="hold"/>
                                        <p:tgtEl>
                                          <p:spTgt spid="6"/>
                                        </p:tgtEl>
                                      </p:cBhvr>
                                      <p:by x="105000" y="105000"/>
                                    </p:animScale>
                                  </p:childTnLst>
                                </p:cTn>
                              </p:par>
                              <p:par>
                                <p:cTn id="33" presetID="6" presetClass="emph" presetSubtype="0" fill="hold" grpId="2" nodeType="withEffect">
                                  <p:stCondLst>
                                    <p:cond delay="0"/>
                                  </p:stCondLst>
                                  <p:childTnLst>
                                    <p:animScale>
                                      <p:cBhvr>
                                        <p:cTn id="34" dur="2000" fill="hold"/>
                                        <p:tgtEl>
                                          <p:spTgt spid="7"/>
                                        </p:tgtEl>
                                      </p:cBhvr>
                                      <p:by x="105000" y="105000"/>
                                    </p:animScale>
                                  </p:childTnLst>
                                </p:cTn>
                              </p:par>
                              <p:par>
                                <p:cTn id="35" presetID="3" presetClass="emph" presetSubtype="2" fill="hold" grpId="4" nodeType="withEffect">
                                  <p:stCondLst>
                                    <p:cond delay="0"/>
                                  </p:stCondLst>
                                  <p:childTnLst>
                                    <p:animClr clrSpc="rgb" dir="cw">
                                      <p:cBhvr override="childStyle">
                                        <p:cTn id="36" dur="2000" fill="hold"/>
                                        <p:tgtEl>
                                          <p:spTgt spid="5"/>
                                        </p:tgtEl>
                                        <p:attrNameLst>
                                          <p:attrName>style.color</p:attrName>
                                        </p:attrNameLst>
                                      </p:cBhvr>
                                      <p:to>
                                        <a:srgbClr val="0066FF"/>
                                      </p:to>
                                    </p:animClr>
                                  </p:childTnLst>
                                </p:cTn>
                              </p:par>
                              <p:par>
                                <p:cTn id="37" presetID="3" presetClass="emph" presetSubtype="2" fill="hold" grpId="3" nodeType="withEffect">
                                  <p:stCondLst>
                                    <p:cond delay="0"/>
                                  </p:stCondLst>
                                  <p:childTnLst>
                                    <p:animClr clrSpc="rgb" dir="cw">
                                      <p:cBhvr override="childStyle">
                                        <p:cTn id="38" dur="2000" fill="hold"/>
                                        <p:tgtEl>
                                          <p:spTgt spid="6"/>
                                        </p:tgtEl>
                                        <p:attrNameLst>
                                          <p:attrName>style.color</p:attrName>
                                        </p:attrNameLst>
                                      </p:cBhvr>
                                      <p:to>
                                        <a:srgbClr val="0066FF"/>
                                      </p:to>
                                    </p:animClr>
                                  </p:childTnLst>
                                </p:cTn>
                              </p:par>
                              <p:par>
                                <p:cTn id="39" presetID="3" presetClass="emph" presetSubtype="2" fill="hold" grpId="4" nodeType="withEffect">
                                  <p:stCondLst>
                                    <p:cond delay="0"/>
                                  </p:stCondLst>
                                  <p:childTnLst>
                                    <p:animClr clrSpc="rgb" dir="cw">
                                      <p:cBhvr override="childStyle">
                                        <p:cTn id="40" dur="2000" fill="hold"/>
                                        <p:tgtEl>
                                          <p:spTgt spid="7"/>
                                        </p:tgtEl>
                                        <p:attrNameLst>
                                          <p:attrName>style.color</p:attrName>
                                        </p:attrNameLst>
                                      </p:cBhvr>
                                      <p:to>
                                        <a:srgbClr val="0066FF"/>
                                      </p:to>
                                    </p:animClr>
                                  </p:childTnLst>
                                </p:cTn>
                              </p:par>
                              <p:par>
                                <p:cTn id="41" presetID="0" presetClass="path" presetSubtype="0" accel="50000" decel="50000" fill="hold" grpId="0" nodeType="withEffect">
                                  <p:stCondLst>
                                    <p:cond delay="0"/>
                                  </p:stCondLst>
                                  <p:childTnLst>
                                    <p:animMotion origin="layout" path="M 5E-6 -2.22222E-6 L 0.02101 -0.45578 " pathEditMode="relative" rAng="0" ptsTypes="AA">
                                      <p:cBhvr>
                                        <p:cTn id="42" dur="2000" fill="hold"/>
                                        <p:tgtEl>
                                          <p:spTgt spid="5"/>
                                        </p:tgtEl>
                                        <p:attrNameLst>
                                          <p:attrName>ppt_x</p:attrName>
                                          <p:attrName>ppt_y</p:attrName>
                                        </p:attrNameLst>
                                      </p:cBhvr>
                                      <p:rCtr x="1042" y="-22801"/>
                                    </p:animMotion>
                                  </p:childTnLst>
                                </p:cTn>
                              </p:par>
                              <p:par>
                                <p:cTn id="43" presetID="0" presetClass="path" presetSubtype="0" accel="50000" decel="50000" fill="hold" grpId="0" nodeType="withEffect">
                                  <p:stCondLst>
                                    <p:cond delay="0"/>
                                  </p:stCondLst>
                                  <p:childTnLst>
                                    <p:animMotion origin="layout" path="M 8.33333E-7 -7.40741E-7 L 0.6434 -0.45555 " pathEditMode="relative" rAng="0" ptsTypes="AA">
                                      <p:cBhvr>
                                        <p:cTn id="44" dur="2000" fill="hold"/>
                                        <p:tgtEl>
                                          <p:spTgt spid="6"/>
                                        </p:tgtEl>
                                        <p:attrNameLst>
                                          <p:attrName>ppt_x</p:attrName>
                                          <p:attrName>ppt_y</p:attrName>
                                        </p:attrNameLst>
                                      </p:cBhvr>
                                      <p:rCtr x="32170" y="-22778"/>
                                    </p:animMotion>
                                  </p:childTnLst>
                                </p:cTn>
                              </p:par>
                              <p:par>
                                <p:cTn id="45" presetID="0" presetClass="path" presetSubtype="0" accel="50000" decel="50000" fill="hold" grpId="0" nodeType="withEffect">
                                  <p:stCondLst>
                                    <p:cond delay="0"/>
                                  </p:stCondLst>
                                  <p:childTnLst>
                                    <p:animMotion origin="layout" path="M -4.16667E-6 -1.11111E-6 L 0.61528 -0.08217 " pathEditMode="relative" rAng="0" ptsTypes="AA">
                                      <p:cBhvr>
                                        <p:cTn id="46" dur="2000" fill="hold"/>
                                        <p:tgtEl>
                                          <p:spTgt spid="7"/>
                                        </p:tgtEl>
                                        <p:attrNameLst>
                                          <p:attrName>ppt_x</p:attrName>
                                          <p:attrName>ppt_y</p:attrName>
                                        </p:attrNameLst>
                                      </p:cBhvr>
                                      <p:rCtr x="30764" y="-4120"/>
                                    </p:animMotion>
                                  </p:childTnLst>
                                </p:cTn>
                              </p:par>
                              <p:par>
                                <p:cTn id="47" presetID="10" presetClass="exit" presetSubtype="0" fill="hold" grpId="1" nodeType="withEffect">
                                  <p:stCondLst>
                                    <p:cond delay="0"/>
                                  </p:stCondLst>
                                  <p:childTnLst>
                                    <p:animEffect transition="out" filter="fade">
                                      <p:cBhvr>
                                        <p:cTn id="48" dur="1250"/>
                                        <p:tgtEl>
                                          <p:spTgt spid="3074"/>
                                        </p:tgtEl>
                                      </p:cBhvr>
                                    </p:animEffect>
                                    <p:set>
                                      <p:cBhvr>
                                        <p:cTn id="49" dur="1" fill="hold">
                                          <p:stCondLst>
                                            <p:cond delay="1249"/>
                                          </p:stCondLst>
                                        </p:cTn>
                                        <p:tgtEl>
                                          <p:spTgt spid="3074"/>
                                        </p:tgtEl>
                                        <p:attrNameLst>
                                          <p:attrName>style.visibility</p:attrName>
                                        </p:attrNameLst>
                                      </p:cBhvr>
                                      <p:to>
                                        <p:strVal val="hidden"/>
                                      </p:to>
                                    </p:set>
                                  </p:childTnLst>
                                </p:cTn>
                              </p:par>
                              <p:par>
                                <p:cTn id="50" presetID="0" presetClass="exit" presetSubtype="0" fill="hold" grpId="1" nodeType="withEffect">
                                  <p:stCondLst>
                                    <p:cond delay="0"/>
                                  </p:stCondLst>
                                  <p:childTnLst>
                                    <p:set>
                                      <p:cBhvr>
                                        <p:cTn id="51" dur="1" fill="hold">
                                          <p:stCondLst>
                                            <p:cond delay="1249"/>
                                          </p:stCondLst>
                                        </p:cTn>
                                        <p:tgtEl>
                                          <p:spTgt spid="4"/>
                                        </p:tgtEl>
                                        <p:attrNameLst>
                                          <p:attrName>style.visibility</p:attrName>
                                        </p:attrNameLst>
                                      </p:cBhvr>
                                      <p:to>
                                        <p:strVal val="hidden"/>
                                      </p:to>
                                    </p:set>
                                    <p:animEffect transition="out" filter="dissolve">
                                      <p:cBhvr>
                                        <p:cTn id="52" dur="1250">
                                          <p:stCondLst>
                                            <p:cond delay="0"/>
                                          </p:stCondLst>
                                        </p:cTn>
                                        <p:tgtEl>
                                          <p:spTgt spid="4"/>
                                        </p:tgtEl>
                                      </p:cBhvr>
                                    </p:animEffect>
                                    <p:anim to="" calcmode="lin" valueType="num">
                                      <p:cBhvr>
                                        <p:cTn id="53" dur="125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54" dur="1250" fill="hold">
                                          <p:stCondLst>
                                            <p:cond delay="0"/>
                                          </p:stCondLst>
                                        </p:cTn>
                                        <p:tgtEl>
                                          <p:spTgt spid="4"/>
                                        </p:tgtEl>
                                        <p:attrNameLst>
                                          <p:attrName>ppt_h</p:attrName>
                                        </p:attrNameLst>
                                      </p:cBhvr>
                                      <p:tavLst>
                                        <p:tav tm="0">
                                          <p:val>
                                            <p:strVal val="#ppt_h"/>
                                          </p:val>
                                        </p:tav>
                                        <p:tav tm="100000">
                                          <p:val>
                                            <p:strVal val="#ppt_h*4"/>
                                          </p:val>
                                        </p:tav>
                                      </p:tavLst>
                                    </p:anim>
                                  </p:childTnLst>
                                </p:cTn>
                              </p:par>
                              <p:par>
                                <p:cTn id="55" presetID="6" presetClass="emph" presetSubtype="0" fill="hold" grpId="4" nodeType="withEffect">
                                  <p:stCondLst>
                                    <p:cond delay="0"/>
                                  </p:stCondLst>
                                  <p:childTnLst>
                                    <p:animScale>
                                      <p:cBhvr>
                                        <p:cTn id="56" dur="1250" fill="hold"/>
                                        <p:tgtEl>
                                          <p:spTgt spid="4"/>
                                        </p:tgtEl>
                                      </p:cBhvr>
                                      <p:by x="50000" y="50000"/>
                                    </p:animScale>
                                  </p:childTnLst>
                                </p:cTn>
                              </p:par>
                              <p:par>
                                <p:cTn id="57" presetID="8" presetClass="emph" presetSubtype="0" fill="hold" grpId="3" nodeType="withEffect">
                                  <p:stCondLst>
                                    <p:cond delay="0"/>
                                  </p:stCondLst>
                                  <p:childTnLst>
                                    <p:animRot by="-1500000">
                                      <p:cBhvr>
                                        <p:cTn id="58" dur="1250" fill="hold"/>
                                        <p:tgtEl>
                                          <p:spTgt spid="4"/>
                                        </p:tgtEl>
                                        <p:attrNameLst>
                                          <p:attrName>r</p:attrName>
                                        </p:attrNameLst>
                                      </p:cBhvr>
                                    </p:animRot>
                                  </p:childTnLst>
                                </p:cTn>
                              </p:par>
                              <p:par>
                                <p:cTn id="59" presetID="42" presetClass="path" presetSubtype="0" accel="50000" decel="50000" fill="hold" grpId="2" nodeType="withEffect">
                                  <p:stCondLst>
                                    <p:cond delay="0"/>
                                  </p:stCondLst>
                                  <p:childTnLst>
                                    <p:animMotion origin="layout" path="M -4.72222E-6 2.59259E-6 L -0.06718 -0.2456 " pathEditMode="relative" rAng="0" ptsTypes="AA">
                                      <p:cBhvr>
                                        <p:cTn id="60" dur="1250" fill="hold"/>
                                        <p:tgtEl>
                                          <p:spTgt spid="4"/>
                                        </p:tgtEl>
                                        <p:attrNameLst>
                                          <p:attrName>ppt_x</p:attrName>
                                          <p:attrName>ppt_y</p:attrName>
                                        </p:attrNameLst>
                                      </p:cBhvr>
                                      <p:rCtr x="-3229" y="-12130"/>
                                    </p:animMotion>
                                  </p:childTnLst>
                                </p:cTn>
                              </p:par>
                            </p:childTnLst>
                          </p:cTn>
                        </p:par>
                        <p:par>
                          <p:cTn id="61" fill="hold">
                            <p:stCondLst>
                              <p:cond delay="2000"/>
                            </p:stCondLst>
                            <p:childTnLst>
                              <p:par>
                                <p:cTn id="62" presetID="10" presetClass="exit" presetSubtype="0" fill="hold" grpId="3" nodeType="afterEffect">
                                  <p:stCondLst>
                                    <p:cond delay="0"/>
                                  </p:stCondLst>
                                  <p:childTnLst>
                                    <p:animEffect transition="out" filter="fade">
                                      <p:cBhvr>
                                        <p:cTn id="63" dur="250"/>
                                        <p:tgtEl>
                                          <p:spTgt spid="5"/>
                                        </p:tgtEl>
                                      </p:cBhvr>
                                    </p:animEffect>
                                    <p:set>
                                      <p:cBhvr>
                                        <p:cTn id="64" dur="1" fill="hold">
                                          <p:stCondLst>
                                            <p:cond delay="249"/>
                                          </p:stCondLst>
                                        </p:cTn>
                                        <p:tgtEl>
                                          <p:spTgt spid="5"/>
                                        </p:tgtEl>
                                        <p:attrNameLst>
                                          <p:attrName>style.visibility</p:attrName>
                                        </p:attrNameLst>
                                      </p:cBhvr>
                                      <p:to>
                                        <p:strVal val="hidden"/>
                                      </p:to>
                                    </p:set>
                                  </p:childTnLst>
                                </p:cTn>
                              </p:par>
                              <p:par>
                                <p:cTn id="65" presetID="10" presetClass="exit" presetSubtype="0" fill="hold" grpId="3" nodeType="withEffect">
                                  <p:stCondLst>
                                    <p:cond delay="0"/>
                                  </p:stCondLst>
                                  <p:childTnLst>
                                    <p:animEffect transition="out" filter="fade">
                                      <p:cBhvr>
                                        <p:cTn id="66" dur="250"/>
                                        <p:tgtEl>
                                          <p:spTgt spid="7"/>
                                        </p:tgtEl>
                                      </p:cBhvr>
                                    </p:animEffect>
                                    <p:set>
                                      <p:cBhvr>
                                        <p:cTn id="67" dur="1" fill="hold">
                                          <p:stCondLst>
                                            <p:cond delay="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4" grpId="0"/>
      <p:bldP spid="4" grpId="1"/>
      <p:bldP spid="4" grpId="2"/>
      <p:bldP spid="4" grpId="3"/>
      <p:bldP spid="4" grpId="4"/>
      <p:bldP spid="5" grpId="0"/>
      <p:bldP spid="5" grpId="1"/>
      <p:bldP spid="5" grpId="2"/>
      <p:bldP spid="5" grpId="3"/>
      <p:bldP spid="5" grpId="4"/>
      <p:bldP spid="6" grpId="0"/>
      <p:bldP spid="6" grpId="1"/>
      <p:bldP spid="6" grpId="2"/>
      <p:bldP spid="6" grpId="3"/>
      <p:bldP spid="7" grpId="0"/>
      <p:bldP spid="7" grpId="1"/>
      <p:bldP spid="7" grpId="2"/>
      <p:bldP spid="7" grpId="3"/>
      <p:bldP spid="7" grpId="4"/>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62933" cy="6858001"/>
          </a:xfrm>
          <a:prstGeom prst="rect">
            <a:avLst/>
          </a:prstGeom>
        </p:spPr>
      </p:pic>
      <p:sp>
        <p:nvSpPr>
          <p:cNvPr id="4" name="Rectangle 2"/>
          <p:cNvSpPr txBox="1">
            <a:spLocks noChangeArrowheads="1"/>
          </p:cNvSpPr>
          <p:nvPr/>
        </p:nvSpPr>
        <p:spPr bwMode="auto">
          <a:xfrm>
            <a:off x="6207945" y="2176095"/>
            <a:ext cx="243344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baptized</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68774" y="2091863"/>
            <a:ext cx="8229600" cy="288525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who believes and is baptized will be saved; but he who does not believe will be condemned.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Mark 16:16</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64C55E02-9194-4D6D-856A-D8F2B963518D}"/>
              </a:ext>
            </a:extLst>
          </p:cNvPr>
          <p:cNvSpPr txBox="1">
            <a:spLocks noChangeArrowheads="1"/>
          </p:cNvSpPr>
          <p:nvPr/>
        </p:nvSpPr>
        <p:spPr bwMode="auto">
          <a:xfrm>
            <a:off x="597291" y="2809265"/>
            <a:ext cx="8229600" cy="1867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believes + baptized = saved</a:t>
            </a:r>
          </a:p>
          <a:p>
            <a:pPr algn="l" eaLnBrk="1" hangingPunct="1"/>
            <a:endParaRPr lang="en-US" altLang="en-US" sz="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2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not believe = condemned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D26F24B6-02D0-428E-A970-C11A01245578}"/>
              </a:ext>
            </a:extLst>
          </p:cNvPr>
          <p:cNvSpPr txBox="1">
            <a:spLocks noChangeArrowheads="1"/>
          </p:cNvSpPr>
          <p:nvPr/>
        </p:nvSpPr>
        <p:spPr bwMode="auto">
          <a:xfrm>
            <a:off x="2673023" y="2176095"/>
            <a:ext cx="234555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believes</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2F9DC4EE-3CDF-4641-88B2-7CFD63F3EBCA}"/>
              </a:ext>
            </a:extLst>
          </p:cNvPr>
          <p:cNvSpPr txBox="1">
            <a:spLocks noChangeArrowheads="1"/>
          </p:cNvSpPr>
          <p:nvPr/>
        </p:nvSpPr>
        <p:spPr bwMode="auto">
          <a:xfrm>
            <a:off x="6183572" y="2176095"/>
            <a:ext cx="248219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baptized</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507FC2AD-5C00-42FE-A550-0E12071D3EA3}"/>
              </a:ext>
            </a:extLst>
          </p:cNvPr>
          <p:cNvSpPr txBox="1">
            <a:spLocks noChangeArrowheads="1"/>
          </p:cNvSpPr>
          <p:nvPr/>
        </p:nvSpPr>
        <p:spPr bwMode="auto">
          <a:xfrm>
            <a:off x="2464872" y="2845974"/>
            <a:ext cx="173702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saved</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10A31177-7CB5-4B0A-B2AC-E0D76D2F7B56}"/>
              </a:ext>
            </a:extLst>
          </p:cNvPr>
          <p:cNvSpPr txBox="1">
            <a:spLocks noChangeArrowheads="1"/>
          </p:cNvSpPr>
          <p:nvPr/>
        </p:nvSpPr>
        <p:spPr bwMode="auto">
          <a:xfrm>
            <a:off x="744626" y="3516021"/>
            <a:ext cx="298668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not believe</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01721A90-BB1A-471F-9293-7AB6C021958F}"/>
              </a:ext>
            </a:extLst>
          </p:cNvPr>
          <p:cNvSpPr txBox="1">
            <a:spLocks noChangeArrowheads="1"/>
          </p:cNvSpPr>
          <p:nvPr/>
        </p:nvSpPr>
        <p:spPr bwMode="auto">
          <a:xfrm>
            <a:off x="5077829" y="3517886"/>
            <a:ext cx="325293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condemned</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565474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17" presetClass="entr" presetSubtype="10" fill="hold" grpId="2"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1000" fill="hold"/>
                                        <p:tgtEl>
                                          <p:spTgt spid="3074"/>
                                        </p:tgtEl>
                                        <p:attrNameLst>
                                          <p:attrName>ppt_w</p:attrName>
                                        </p:attrNameLst>
                                      </p:cBhvr>
                                      <p:tavLst>
                                        <p:tav tm="0">
                                          <p:val>
                                            <p:fltVal val="0"/>
                                          </p:val>
                                        </p:tav>
                                        <p:tav tm="100000">
                                          <p:val>
                                            <p:strVal val="#ppt_w"/>
                                          </p:val>
                                        </p:tav>
                                      </p:tavLst>
                                    </p:anim>
                                    <p:anim calcmode="lin" valueType="num">
                                      <p:cBhvr>
                                        <p:cTn id="12" dur="1000" fill="hold"/>
                                        <p:tgtEl>
                                          <p:spTgt spid="3074"/>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10" presetClass="exit" presetSubtype="0" fill="hold" grpId="2" nodeType="afterEffect">
                                  <p:stCondLst>
                                    <p:cond delay="0"/>
                                  </p:stCondLst>
                                  <p:childTnLst>
                                    <p:animEffect transition="out" filter="fade">
                                      <p:cBhvr>
                                        <p:cTn id="15" dur="250"/>
                                        <p:tgtEl>
                                          <p:spTgt spid="4"/>
                                        </p:tgtEl>
                                      </p:cBhvr>
                                    </p:animEffect>
                                    <p:set>
                                      <p:cBhvr>
                                        <p:cTn id="16" dur="1" fill="hold">
                                          <p:stCondLst>
                                            <p:cond delay="24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50"/>
                                        <p:tgtEl>
                                          <p:spTgt spid="6"/>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50"/>
                                        <p:tgtEl>
                                          <p:spTgt spid="7"/>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50"/>
                                        <p:tgtEl>
                                          <p:spTgt spid="8"/>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250"/>
                                        <p:tgtEl>
                                          <p:spTgt spid="9"/>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250"/>
                                        <p:tgtEl>
                                          <p:spTgt spid="10"/>
                                        </p:tgtEl>
                                      </p:cBhvr>
                                    </p:animEffect>
                                  </p:childTnLst>
                                </p:cTn>
                              </p:par>
                              <p:par>
                                <p:cTn id="34" presetID="0" presetClass="path" presetSubtype="0" accel="50000" decel="50000" fill="hold" grpId="0" nodeType="withEffect">
                                  <p:stCondLst>
                                    <p:cond delay="0"/>
                                  </p:stCondLst>
                                  <p:childTnLst>
                                    <p:animMotion origin="layout" path="M 3.88889E-6 3.33333E-6 L -0.24028 0.11435 " pathEditMode="relative" rAng="0" ptsTypes="AA">
                                      <p:cBhvr>
                                        <p:cTn id="35" dur="2000" fill="hold"/>
                                        <p:tgtEl>
                                          <p:spTgt spid="6"/>
                                        </p:tgtEl>
                                        <p:attrNameLst>
                                          <p:attrName>ppt_x</p:attrName>
                                          <p:attrName>ppt_y</p:attrName>
                                        </p:attrNameLst>
                                      </p:cBhvr>
                                      <p:rCtr x="-12014" y="5718"/>
                                    </p:animMotion>
                                  </p:childTnLst>
                                </p:cTn>
                              </p:par>
                              <p:par>
                                <p:cTn id="36" presetID="0" presetClass="path" presetSubtype="0" accel="50000" decel="50000" fill="hold" grpId="0" nodeType="withEffect">
                                  <p:stCondLst>
                                    <p:cond delay="0"/>
                                  </p:stCondLst>
                                  <p:childTnLst>
                                    <p:animMotion origin="layout" path="M 8.33333E-7 3.33333E-6 L -0.36042 0.11412 " pathEditMode="relative" rAng="0" ptsTypes="AA">
                                      <p:cBhvr>
                                        <p:cTn id="37" dur="2000" fill="hold"/>
                                        <p:tgtEl>
                                          <p:spTgt spid="7"/>
                                        </p:tgtEl>
                                        <p:attrNameLst>
                                          <p:attrName>ppt_x</p:attrName>
                                          <p:attrName>ppt_y</p:attrName>
                                        </p:attrNameLst>
                                      </p:cBhvr>
                                      <p:rCtr x="-18021" y="5694"/>
                                    </p:animMotion>
                                  </p:childTnLst>
                                </p:cTn>
                              </p:par>
                              <p:par>
                                <p:cTn id="38" presetID="0" presetClass="path" presetSubtype="0" accel="50000" decel="50000" fill="hold" grpId="0" nodeType="withEffect">
                                  <p:stCondLst>
                                    <p:cond delay="0"/>
                                  </p:stCondLst>
                                  <p:childTnLst>
                                    <p:animMotion origin="layout" path="M -3.33333E-6 -1.85185E-6 L 0.32882 0.01644 " pathEditMode="relative" rAng="0" ptsTypes="AA">
                                      <p:cBhvr>
                                        <p:cTn id="39" dur="2000" fill="hold"/>
                                        <p:tgtEl>
                                          <p:spTgt spid="8"/>
                                        </p:tgtEl>
                                        <p:attrNameLst>
                                          <p:attrName>ppt_x</p:attrName>
                                          <p:attrName>ppt_y</p:attrName>
                                        </p:attrNameLst>
                                      </p:cBhvr>
                                      <p:rCtr x="16441" y="810"/>
                                    </p:animMotion>
                                  </p:childTnLst>
                                </p:cTn>
                              </p:par>
                              <p:par>
                                <p:cTn id="40" presetID="0" presetClass="path" presetSubtype="0" accel="50000" decel="50000" fill="hold" grpId="0" nodeType="withEffect">
                                  <p:stCondLst>
                                    <p:cond delay="0"/>
                                  </p:stCondLst>
                                  <p:childTnLst>
                                    <p:animMotion origin="layout" path="M 1.94444E-6 2.96296E-6 L 0.17673 0.03565 " pathEditMode="relative" rAng="0" ptsTypes="AA">
                                      <p:cBhvr>
                                        <p:cTn id="41" dur="2000" fill="hold"/>
                                        <p:tgtEl>
                                          <p:spTgt spid="9"/>
                                        </p:tgtEl>
                                        <p:attrNameLst>
                                          <p:attrName>ppt_x</p:attrName>
                                          <p:attrName>ppt_y</p:attrName>
                                        </p:attrNameLst>
                                      </p:cBhvr>
                                      <p:rCtr x="8837" y="1782"/>
                                    </p:animMotion>
                                  </p:childTnLst>
                                </p:cTn>
                              </p:par>
                              <p:par>
                                <p:cTn id="42" presetID="0" presetClass="path" presetSubtype="0" accel="50000" decel="50000" fill="hold" grpId="0" nodeType="withEffect">
                                  <p:stCondLst>
                                    <p:cond delay="0"/>
                                  </p:stCondLst>
                                  <p:childTnLst>
                                    <p:animMotion origin="layout" path="M 2.77778E-7 1.48148E-6 L 0.03872 0.03495 " pathEditMode="relative" rAng="0" ptsTypes="AA">
                                      <p:cBhvr>
                                        <p:cTn id="43" dur="2000" fill="hold"/>
                                        <p:tgtEl>
                                          <p:spTgt spid="10"/>
                                        </p:tgtEl>
                                        <p:attrNameLst>
                                          <p:attrName>ppt_x</p:attrName>
                                          <p:attrName>ppt_y</p:attrName>
                                        </p:attrNameLst>
                                      </p:cBhvr>
                                      <p:rCtr x="1927" y="1736"/>
                                    </p:animMotion>
                                  </p:childTnLst>
                                </p:cTn>
                              </p:par>
                              <p:par>
                                <p:cTn id="44" presetID="10" presetClass="exit" presetSubtype="0" fill="hold" grpId="1" nodeType="withEffect">
                                  <p:stCondLst>
                                    <p:cond delay="0"/>
                                  </p:stCondLst>
                                  <p:childTnLst>
                                    <p:animEffect transition="out" filter="fade">
                                      <p:cBhvr>
                                        <p:cTn id="45" dur="1250"/>
                                        <p:tgtEl>
                                          <p:spTgt spid="3074"/>
                                        </p:tgtEl>
                                      </p:cBhvr>
                                    </p:animEffect>
                                    <p:set>
                                      <p:cBhvr>
                                        <p:cTn id="46" dur="1" fill="hold">
                                          <p:stCondLst>
                                            <p:cond delay="1249"/>
                                          </p:stCondLst>
                                        </p:cTn>
                                        <p:tgtEl>
                                          <p:spTgt spid="3074"/>
                                        </p:tgtEl>
                                        <p:attrNameLst>
                                          <p:attrName>style.visibility</p:attrName>
                                        </p:attrNameLst>
                                      </p:cBhvr>
                                      <p:to>
                                        <p:strVal val="hidden"/>
                                      </p:to>
                                    </p:set>
                                  </p:childTnLst>
                                </p:cTn>
                              </p:par>
                            </p:childTnLst>
                          </p:cTn>
                        </p:par>
                        <p:par>
                          <p:cTn id="47" fill="hold">
                            <p:stCondLst>
                              <p:cond delay="2000"/>
                            </p:stCondLst>
                            <p:childTnLst>
                              <p:par>
                                <p:cTn id="48" presetID="10" presetClass="entr" presetSubtype="0" fill="hold" grpId="0"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250"/>
                                        <p:tgtEl>
                                          <p:spTgt spid="5"/>
                                        </p:tgtEl>
                                      </p:cBhvr>
                                    </p:animEffect>
                                  </p:childTnLst>
                                </p:cTn>
                              </p:par>
                              <p:par>
                                <p:cTn id="51" presetID="10" presetClass="exit" presetSubtype="0" fill="hold" grpId="2"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grpId="2" nodeType="withEffect">
                                  <p:stCondLst>
                                    <p:cond delay="0"/>
                                  </p:stCondLst>
                                  <p:childTnLst>
                                    <p:animEffect transition="out" filter="fade">
                                      <p:cBhvr>
                                        <p:cTn id="55" dur="500"/>
                                        <p:tgtEl>
                                          <p:spTgt spid="7"/>
                                        </p:tgtEl>
                                      </p:cBhvr>
                                    </p:animEffect>
                                    <p:set>
                                      <p:cBhvr>
                                        <p:cTn id="56" dur="1" fill="hold">
                                          <p:stCondLst>
                                            <p:cond delay="499"/>
                                          </p:stCondLst>
                                        </p:cTn>
                                        <p:tgtEl>
                                          <p:spTgt spid="7"/>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500"/>
                                        <p:tgtEl>
                                          <p:spTgt spid="8"/>
                                        </p:tgtEl>
                                      </p:cBhvr>
                                    </p:animEffect>
                                    <p:set>
                                      <p:cBhvr>
                                        <p:cTn id="59" dur="1" fill="hold">
                                          <p:stCondLst>
                                            <p:cond delay="499"/>
                                          </p:stCondLst>
                                        </p:cTn>
                                        <p:tgtEl>
                                          <p:spTgt spid="8"/>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9"/>
                                        </p:tgtEl>
                                      </p:cBhvr>
                                    </p:animEffect>
                                    <p:set>
                                      <p:cBhvr>
                                        <p:cTn id="62" dur="1" fill="hold">
                                          <p:stCondLst>
                                            <p:cond delay="499"/>
                                          </p:stCondLst>
                                        </p:cTn>
                                        <p:tgtEl>
                                          <p:spTgt spid="9"/>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10"/>
                                        </p:tgtEl>
                                      </p:cBhvr>
                                    </p:animEffect>
                                    <p:set>
                                      <p:cBhvr>
                                        <p:cTn id="6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2"/>
      <p:bldP spid="3074" grpId="0"/>
      <p:bldP spid="3074" grpId="1"/>
      <p:bldP spid="3074" grpId="2"/>
      <p:bldP spid="5" grpId="0"/>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3507127" y="2627451"/>
            <a:ext cx="1736203" cy="78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unless</a:t>
            </a:r>
          </a:p>
        </p:txBody>
      </p:sp>
      <p:sp>
        <p:nvSpPr>
          <p:cNvPr id="3074" name="Rectangle 2"/>
          <p:cNvSpPr>
            <a:spLocks noGrp="1" noChangeArrowheads="1"/>
          </p:cNvSpPr>
          <p:nvPr>
            <p:ph type="title"/>
          </p:nvPr>
        </p:nvSpPr>
        <p:spPr>
          <a:xfrm>
            <a:off x="457200" y="2010841"/>
            <a:ext cx="8229600" cy="325564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Jesus answered, "Most assuredly, I say to you, unless one is born of water and the Spirit, he cannot enter the kingdom of God."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3:5</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p:cNvSpPr txBox="1">
            <a:spLocks noChangeArrowheads="1"/>
          </p:cNvSpPr>
          <p:nvPr/>
        </p:nvSpPr>
        <p:spPr bwMode="auto">
          <a:xfrm>
            <a:off x="4108868" y="3285649"/>
            <a:ext cx="173702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Spirit</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BCA8DE27-9BC4-4BA9-8404-4E1696E83790}"/>
              </a:ext>
            </a:extLst>
          </p:cNvPr>
          <p:cNvSpPr txBox="1">
            <a:spLocks noChangeArrowheads="1"/>
          </p:cNvSpPr>
          <p:nvPr/>
        </p:nvSpPr>
        <p:spPr bwMode="auto">
          <a:xfrm>
            <a:off x="3545058" y="2624842"/>
            <a:ext cx="1659988" cy="749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unless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hidden="1"/>
          <p:cNvSpPr txBox="1">
            <a:spLocks noChangeArrowheads="1"/>
          </p:cNvSpPr>
          <p:nvPr/>
        </p:nvSpPr>
        <p:spPr bwMode="auto">
          <a:xfrm>
            <a:off x="3591817" y="1672813"/>
            <a:ext cx="173702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Spirit</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15534BEC-B424-4C8E-AEA9-176C2FD5B2F1}"/>
              </a:ext>
            </a:extLst>
          </p:cNvPr>
          <p:cNvSpPr txBox="1">
            <a:spLocks noChangeArrowheads="1"/>
          </p:cNvSpPr>
          <p:nvPr/>
        </p:nvSpPr>
        <p:spPr bwMode="auto">
          <a:xfrm>
            <a:off x="743241" y="3311814"/>
            <a:ext cx="1811839" cy="712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water</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E0FC012B-383D-4E92-A648-447F1256D844}"/>
              </a:ext>
            </a:extLst>
          </p:cNvPr>
          <p:cNvSpPr txBox="1">
            <a:spLocks noChangeArrowheads="1"/>
          </p:cNvSpPr>
          <p:nvPr/>
        </p:nvSpPr>
        <p:spPr bwMode="auto">
          <a:xfrm>
            <a:off x="4161692" y="3283679"/>
            <a:ext cx="1637003" cy="764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Spirit</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12">
            <a:extLst>
              <a:ext uri="{FF2B5EF4-FFF2-40B4-BE49-F238E27FC236}">
                <a16:creationId xmlns:a16="http://schemas.microsoft.com/office/drawing/2014/main" id="{E8AB7E1B-A98D-416B-ADBB-6045AB87B4A5}"/>
              </a:ext>
            </a:extLst>
          </p:cNvPr>
          <p:cNvSpPr>
            <a:spLocks noChangeArrowheads="1"/>
          </p:cNvSpPr>
          <p:nvPr/>
        </p:nvSpPr>
        <p:spPr bwMode="auto">
          <a:xfrm>
            <a:off x="3530990" y="3528271"/>
            <a:ext cx="3024554"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Acceptance</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8" name="Rectangle 12">
            <a:extLst>
              <a:ext uri="{FF2B5EF4-FFF2-40B4-BE49-F238E27FC236}">
                <a16:creationId xmlns:a16="http://schemas.microsoft.com/office/drawing/2014/main" id="{05BBA3B3-444E-4353-9C30-C547207DD6DF}"/>
              </a:ext>
            </a:extLst>
          </p:cNvPr>
          <p:cNvSpPr>
            <a:spLocks noChangeArrowheads="1"/>
          </p:cNvSpPr>
          <p:nvPr/>
        </p:nvSpPr>
        <p:spPr bwMode="auto">
          <a:xfrm>
            <a:off x="0" y="3528271"/>
            <a:ext cx="3594744"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Commitment</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975869711"/>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39" presetClass="entr" presetSubtype="0" accel="10000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34" dur="10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35" dur="10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
                                          </p:val>
                                        </p:tav>
                                        <p:tav tm="100000">
                                          <p:val>
                                            <p:strVal val="#ppt_y"/>
                                          </p:val>
                                        </p:tav>
                                      </p:tavLst>
                                    </p:anim>
                                  </p:childTnLst>
                                </p:cTn>
                              </p:par>
                              <p:par>
                                <p:cTn id="37" presetID="39" presetClass="entr" presetSubtype="0" ac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40" dur="10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41" dur="10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1"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250"/>
                                        <p:tgtEl>
                                          <p:spTgt spid="5"/>
                                        </p:tgtEl>
                                      </p:cBhvr>
                                    </p:animEffect>
                                  </p:childTnLst>
                                </p:cTn>
                              </p:par>
                              <p:par>
                                <p:cTn id="48" presetID="0" presetClass="path" presetSubtype="0" accel="50000" decel="50000" fill="hold" grpId="0" nodeType="withEffect">
                                  <p:stCondLst>
                                    <p:cond delay="0"/>
                                  </p:stCondLst>
                                  <p:childTnLst>
                                    <p:animMotion origin="layout" path="M -8.33333E-7 -2.22222E-6 L -0.05642 -0.23495 " pathEditMode="relative" rAng="0" ptsTypes="AA">
                                      <p:cBhvr>
                                        <p:cTn id="49" dur="2000" fill="hold"/>
                                        <p:tgtEl>
                                          <p:spTgt spid="5"/>
                                        </p:tgtEl>
                                        <p:attrNameLst>
                                          <p:attrName>ppt_x</p:attrName>
                                          <p:attrName>ppt_y</p:attrName>
                                        </p:attrNameLst>
                                      </p:cBhvr>
                                      <p:rCtr x="-2830" y="-11759"/>
                                    </p:animMotion>
                                  </p:childTnLst>
                                </p:cTn>
                              </p:par>
                              <p:par>
                                <p:cTn id="50" presetID="10" presetClass="exit" presetSubtype="0" fill="hold" grpId="1" nodeType="withEffect">
                                  <p:stCondLst>
                                    <p:cond delay="0"/>
                                  </p:stCondLst>
                                  <p:childTnLst>
                                    <p:animEffect transition="out" filter="fade">
                                      <p:cBhvr>
                                        <p:cTn id="51" dur="1250"/>
                                        <p:tgtEl>
                                          <p:spTgt spid="3074"/>
                                        </p:tgtEl>
                                      </p:cBhvr>
                                    </p:animEffect>
                                    <p:set>
                                      <p:cBhvr>
                                        <p:cTn id="52" dur="1" fill="hold">
                                          <p:stCondLst>
                                            <p:cond delay="1249"/>
                                          </p:stCondLst>
                                        </p:cTn>
                                        <p:tgtEl>
                                          <p:spTgt spid="3074"/>
                                        </p:tgtEl>
                                        <p:attrNameLst>
                                          <p:attrName>style.visibility</p:attrName>
                                        </p:attrNameLst>
                                      </p:cBhvr>
                                      <p:to>
                                        <p:strVal val="hidden"/>
                                      </p:to>
                                    </p:set>
                                  </p:childTnLst>
                                </p:cTn>
                              </p:par>
                              <p:par>
                                <p:cTn id="53" presetID="10" presetClass="exit" presetSubtype="0" fill="hold" grpId="2" nodeType="withEffect">
                                  <p:stCondLst>
                                    <p:cond delay="0"/>
                                  </p:stCondLst>
                                  <p:childTnLst>
                                    <p:animEffect transition="out" filter="fade">
                                      <p:cBhvr>
                                        <p:cTn id="54" dur="500"/>
                                        <p:tgtEl>
                                          <p:spTgt spid="4"/>
                                        </p:tgtEl>
                                      </p:cBhvr>
                                    </p:animEffect>
                                    <p:set>
                                      <p:cBhvr>
                                        <p:cTn id="55" dur="1" fill="hold">
                                          <p:stCondLst>
                                            <p:cond delay="499"/>
                                          </p:stCondLst>
                                        </p:cTn>
                                        <p:tgtEl>
                                          <p:spTgt spid="4"/>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7"/>
                                        </p:tgtEl>
                                      </p:cBhvr>
                                    </p:animEffect>
                                    <p:set>
                                      <p:cBhvr>
                                        <p:cTn id="58" dur="1" fill="hold">
                                          <p:stCondLst>
                                            <p:cond delay="499"/>
                                          </p:stCondLst>
                                        </p:cTn>
                                        <p:tgtEl>
                                          <p:spTgt spid="7"/>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8"/>
                                        </p:tgtEl>
                                      </p:cBhvr>
                                    </p:animEffect>
                                    <p:set>
                                      <p:cBhvr>
                                        <p:cTn id="61" dur="1" fill="hold">
                                          <p:stCondLst>
                                            <p:cond delay="499"/>
                                          </p:stCondLst>
                                        </p:cTn>
                                        <p:tgtEl>
                                          <p:spTgt spid="8"/>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9"/>
                                        </p:tgtEl>
                                      </p:cBhvr>
                                    </p:animEffect>
                                    <p:set>
                                      <p:cBhvr>
                                        <p:cTn id="64" dur="1" fill="hold">
                                          <p:stCondLst>
                                            <p:cond delay="499"/>
                                          </p:stCondLst>
                                        </p:cTn>
                                        <p:tgtEl>
                                          <p:spTgt spid="9"/>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0"/>
                                        </p:tgtEl>
                                      </p:cBhvr>
                                    </p:animEffect>
                                    <p:set>
                                      <p:cBhvr>
                                        <p:cTn id="67" dur="1" fill="hold">
                                          <p:stCondLst>
                                            <p:cond delay="499"/>
                                          </p:stCondLst>
                                        </p:cTn>
                                        <p:tgtEl>
                                          <p:spTgt spid="10"/>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1"/>
                                        </p:tgtEl>
                                      </p:cBhvr>
                                    </p:animEffect>
                                    <p:set>
                                      <p:cBhvr>
                                        <p:cTn id="70"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0"/>
      <p:bldP spid="5" grpId="1"/>
      <p:bldP spid="7" grpId="0"/>
      <p:bldP spid="7" grpId="1"/>
      <p:bldP spid="10" grpId="0"/>
      <p:bldP spid="10" grpId="1"/>
      <p:bldP spid="11" grpId="0"/>
      <p:bldP spid="11" grpId="1"/>
      <p:bldP spid="9" grpId="0"/>
      <p:bldP spid="9" grpId="1"/>
      <p:bldP spid="8" grpId="0"/>
      <p:bldP spid="8" grpId="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31" r="-121"/>
          <a:stretch/>
        </p:blipFill>
        <p:spPr>
          <a:xfrm>
            <a:off x="-11576" y="0"/>
            <a:ext cx="9167151" cy="6858000"/>
          </a:xfrm>
          <a:prstGeom prst="rect">
            <a:avLst/>
          </a:prstGeom>
        </p:spPr>
      </p:pic>
      <p:sp>
        <p:nvSpPr>
          <p:cNvPr id="7" name="Rectangle 2"/>
          <p:cNvSpPr txBox="1">
            <a:spLocks noChangeArrowheads="1"/>
          </p:cNvSpPr>
          <p:nvPr/>
        </p:nvSpPr>
        <p:spPr bwMode="auto">
          <a:xfrm>
            <a:off x="4656544" y="4356259"/>
            <a:ext cx="133750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one</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3572623" y="2342408"/>
            <a:ext cx="133750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one</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2610018" y="1672837"/>
            <a:ext cx="133750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one</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42658" t="46920" r="49874" b="43629"/>
          <a:stretch/>
        </p:blipFill>
        <p:spPr>
          <a:xfrm>
            <a:off x="3900668" y="3217762"/>
            <a:ext cx="682907" cy="648182"/>
          </a:xfrm>
          <a:prstGeom prst="rect">
            <a:avLst/>
          </a:prstGeom>
        </p:spPr>
      </p:pic>
      <p:sp>
        <p:nvSpPr>
          <p:cNvPr id="4" name="Title 1"/>
          <p:cNvSpPr txBox="1">
            <a:spLocks/>
          </p:cNvSpPr>
          <p:nvPr/>
        </p:nvSpPr>
        <p:spPr>
          <a:xfrm>
            <a:off x="457079" y="2293023"/>
            <a:ext cx="566387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baptized into one body</a:t>
            </a:r>
          </a:p>
        </p:txBody>
      </p:sp>
      <p:sp>
        <p:nvSpPr>
          <p:cNvPr id="5" name="Title 1"/>
          <p:cNvSpPr txBox="1">
            <a:spLocks/>
          </p:cNvSpPr>
          <p:nvPr/>
        </p:nvSpPr>
        <p:spPr>
          <a:xfrm>
            <a:off x="4629873" y="4290349"/>
            <a:ext cx="2743200" cy="94840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one Spirit</a:t>
            </a:r>
          </a:p>
        </p:txBody>
      </p:sp>
      <p:sp>
        <p:nvSpPr>
          <p:cNvPr id="3074" name="Rectangle 2"/>
          <p:cNvSpPr>
            <a:spLocks noGrp="1" noChangeArrowheads="1"/>
          </p:cNvSpPr>
          <p:nvPr>
            <p:ph type="title"/>
          </p:nvPr>
        </p:nvSpPr>
        <p:spPr>
          <a:xfrm>
            <a:off x="457200" y="1658017"/>
            <a:ext cx="8229600" cy="408901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by one Spirit we were all baptized into one body -- whether Jews or Greeks, whether slaves or free -- and have all been made     to drink into one Spirit.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12:13</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p:cNvSpPr txBox="1">
            <a:spLocks noChangeArrowheads="1"/>
          </p:cNvSpPr>
          <p:nvPr/>
        </p:nvSpPr>
        <p:spPr bwMode="auto">
          <a:xfrm>
            <a:off x="3591817" y="1672813"/>
            <a:ext cx="173702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Spirit</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7F4BD07C-1FD3-4C73-8F7F-770BBE712229}"/>
              </a:ext>
            </a:extLst>
          </p:cNvPr>
          <p:cNvSpPr txBox="1">
            <a:spLocks noChangeArrowheads="1"/>
          </p:cNvSpPr>
          <p:nvPr/>
        </p:nvSpPr>
        <p:spPr bwMode="auto">
          <a:xfrm>
            <a:off x="313507" y="2316956"/>
            <a:ext cx="5953943" cy="81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baptized into one body</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17CCDC99-7F9E-447F-B272-6330E9AE1BC0}"/>
              </a:ext>
            </a:extLst>
          </p:cNvPr>
          <p:cNvSpPr txBox="1">
            <a:spLocks noChangeArrowheads="1"/>
          </p:cNvSpPr>
          <p:nvPr/>
        </p:nvSpPr>
        <p:spPr bwMode="auto">
          <a:xfrm>
            <a:off x="4442728" y="4374748"/>
            <a:ext cx="3125972" cy="739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one Spirit</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168272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6"/>
                                        </p:tgtEl>
                                      </p:cBhvr>
                                    </p:animEffect>
                                    <p:set>
                                      <p:cBhvr>
                                        <p:cTn id="14" dur="1" fill="hold">
                                          <p:stCondLst>
                                            <p:cond delay="24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600"/>
                                        <p:tgtEl>
                                          <p:spTgt spid="4"/>
                                        </p:tgtEl>
                                      </p:cBhvr>
                                    </p:animEffect>
                                  </p:childTnLst>
                                </p:cTn>
                              </p:par>
                              <p:par>
                                <p:cTn id="20" presetID="18" presetClass="emph" presetSubtype="0" fill="hold" grpId="1" nodeType="withEffect">
                                  <p:stCondLst>
                                    <p:cond delay="0"/>
                                  </p:stCondLst>
                                  <p:childTnLst>
                                    <p:set>
                                      <p:cBhvr override="childStyle">
                                        <p:cTn id="21" dur="60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6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par>
                                <p:cTn id="30" presetID="18" presetClass="emph" presetSubtype="0" fill="hold" grpId="1" nodeType="withEffect">
                                  <p:stCondLst>
                                    <p:cond delay="0"/>
                                  </p:stCondLst>
                                  <p:childTnLst>
                                    <p:set>
                                      <p:cBhvr override="childStyle">
                                        <p:cTn id="31" dur="500" fill="hold"/>
                                        <p:tgtEl>
                                          <p:spTgt spid="5"/>
                                        </p:tgtEl>
                                        <p:attrNameLst>
                                          <p:attrName>style.textDecorationUnderline</p:attrName>
                                        </p:attrNameLst>
                                      </p:cBhvr>
                                      <p:to>
                                        <p:strVal val="true"/>
                                      </p:to>
                                    </p:set>
                                  </p:childTnLst>
                                </p:cTn>
                              </p:par>
                              <p:par>
                                <p:cTn id="32" presetID="22" presetClass="entr" presetSubtype="8"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2"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50"/>
                                        <p:tgtEl>
                                          <p:spTgt spid="7"/>
                                        </p:tgtEl>
                                      </p:cBhvr>
                                    </p:animEffect>
                                  </p:childTnLst>
                                </p:cTn>
                              </p:par>
                              <p:par>
                                <p:cTn id="40" presetID="10" presetClass="entr" presetSubtype="0" fill="hold" grpId="2"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250"/>
                                        <p:tgtEl>
                                          <p:spTgt spid="8"/>
                                        </p:tgtEl>
                                      </p:cBhvr>
                                    </p:animEffect>
                                  </p:childTnLst>
                                </p:cTn>
                              </p:par>
                              <p:par>
                                <p:cTn id="43" presetID="10" presetClass="entr" presetSubtype="0" fill="hold" grpId="2"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250"/>
                                        <p:tgtEl>
                                          <p:spTgt spid="9"/>
                                        </p:tgtEl>
                                      </p:cBhvr>
                                    </p:animEffect>
                                  </p:childTnLst>
                                </p:cTn>
                              </p:par>
                              <p:par>
                                <p:cTn id="46" presetID="10" presetClass="exit" presetSubtype="0" fill="hold" grpId="1" nodeType="withEffect">
                                  <p:stCondLst>
                                    <p:cond delay="0"/>
                                  </p:stCondLst>
                                  <p:childTnLst>
                                    <p:animEffect transition="out" filter="fade">
                                      <p:cBhvr>
                                        <p:cTn id="47" dur="1000"/>
                                        <p:tgtEl>
                                          <p:spTgt spid="3074"/>
                                        </p:tgtEl>
                                      </p:cBhvr>
                                    </p:animEffect>
                                    <p:set>
                                      <p:cBhvr>
                                        <p:cTn id="48" dur="1" fill="hold">
                                          <p:stCondLst>
                                            <p:cond delay="999"/>
                                          </p:stCondLst>
                                        </p:cTn>
                                        <p:tgtEl>
                                          <p:spTgt spid="3074"/>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2"/>
                                        </p:tgtEl>
                                      </p:cBhvr>
                                    </p:animEffect>
                                    <p:set>
                                      <p:cBhvr>
                                        <p:cTn id="51" dur="1" fill="hold">
                                          <p:stCondLst>
                                            <p:cond delay="499"/>
                                          </p:stCondLst>
                                        </p:cTn>
                                        <p:tgtEl>
                                          <p:spTgt spid="12"/>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3"/>
                                        </p:tgtEl>
                                      </p:cBhvr>
                                    </p:animEffect>
                                    <p:set>
                                      <p:cBhvr>
                                        <p:cTn id="54" dur="1" fill="hold">
                                          <p:stCondLst>
                                            <p:cond delay="499"/>
                                          </p:stCondLst>
                                        </p:cTn>
                                        <p:tgtEl>
                                          <p:spTgt spid="13"/>
                                        </p:tgtEl>
                                        <p:attrNameLst>
                                          <p:attrName>style.visibility</p:attrName>
                                        </p:attrNameLst>
                                      </p:cBhvr>
                                      <p:to>
                                        <p:strVal val="hidden"/>
                                      </p:to>
                                    </p:set>
                                  </p:childTnLst>
                                </p:cTn>
                              </p:par>
                              <p:par>
                                <p:cTn id="55" presetID="10" presetClass="exit" presetSubtype="0" fill="hold" grpId="2" nodeType="withEffect">
                                  <p:stCondLst>
                                    <p:cond delay="0"/>
                                  </p:stCondLst>
                                  <p:childTnLst>
                                    <p:animEffect transition="out" filter="fade">
                                      <p:cBhvr>
                                        <p:cTn id="56" dur="500"/>
                                        <p:tgtEl>
                                          <p:spTgt spid="4"/>
                                        </p:tgtEl>
                                      </p:cBhvr>
                                    </p:animEffect>
                                    <p:set>
                                      <p:cBhvr>
                                        <p:cTn id="57" dur="1" fill="hold">
                                          <p:stCondLst>
                                            <p:cond delay="499"/>
                                          </p:stCondLst>
                                        </p:cTn>
                                        <p:tgtEl>
                                          <p:spTgt spid="4"/>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500"/>
                                        <p:tgtEl>
                                          <p:spTgt spid="5"/>
                                        </p:tgtEl>
                                      </p:cBhvr>
                                    </p:animEffect>
                                    <p:set>
                                      <p:cBhvr>
                                        <p:cTn id="60" dur="1" fill="hold">
                                          <p:stCondLst>
                                            <p:cond delay="499"/>
                                          </p:stCondLst>
                                        </p:cTn>
                                        <p:tgtEl>
                                          <p:spTgt spid="5"/>
                                        </p:tgtEl>
                                        <p:attrNameLst>
                                          <p:attrName>style.visibility</p:attrName>
                                        </p:attrNameLst>
                                      </p:cBhvr>
                                      <p:to>
                                        <p:strVal val="hidden"/>
                                      </p:to>
                                    </p:set>
                                  </p:childTnLst>
                                </p:cTn>
                              </p:par>
                              <p:par>
                                <p:cTn id="61" presetID="23" presetClass="exit" presetSubtype="32" fill="hold" grpId="1" nodeType="withEffect">
                                  <p:stCondLst>
                                    <p:cond delay="750"/>
                                  </p:stCondLst>
                                  <p:childTnLst>
                                    <p:anim calcmode="lin" valueType="num">
                                      <p:cBhvr>
                                        <p:cTn id="62" dur="1250"/>
                                        <p:tgtEl>
                                          <p:spTgt spid="7"/>
                                        </p:tgtEl>
                                        <p:attrNameLst>
                                          <p:attrName>ppt_w</p:attrName>
                                        </p:attrNameLst>
                                      </p:cBhvr>
                                      <p:tavLst>
                                        <p:tav tm="0">
                                          <p:val>
                                            <p:strVal val="ppt_w"/>
                                          </p:val>
                                        </p:tav>
                                        <p:tav tm="100000">
                                          <p:val>
                                            <p:fltVal val="0"/>
                                          </p:val>
                                        </p:tav>
                                      </p:tavLst>
                                    </p:anim>
                                    <p:anim calcmode="lin" valueType="num">
                                      <p:cBhvr>
                                        <p:cTn id="63" dur="1250"/>
                                        <p:tgtEl>
                                          <p:spTgt spid="7"/>
                                        </p:tgtEl>
                                        <p:attrNameLst>
                                          <p:attrName>ppt_h</p:attrName>
                                        </p:attrNameLst>
                                      </p:cBhvr>
                                      <p:tavLst>
                                        <p:tav tm="0">
                                          <p:val>
                                            <p:strVal val="ppt_h"/>
                                          </p:val>
                                        </p:tav>
                                        <p:tav tm="100000">
                                          <p:val>
                                            <p:fltVal val="0"/>
                                          </p:val>
                                        </p:tav>
                                      </p:tavLst>
                                    </p:anim>
                                    <p:set>
                                      <p:cBhvr>
                                        <p:cTn id="64" dur="1" fill="hold">
                                          <p:stCondLst>
                                            <p:cond delay="1249"/>
                                          </p:stCondLst>
                                        </p:cTn>
                                        <p:tgtEl>
                                          <p:spTgt spid="7"/>
                                        </p:tgtEl>
                                        <p:attrNameLst>
                                          <p:attrName>style.visibility</p:attrName>
                                        </p:attrNameLst>
                                      </p:cBhvr>
                                      <p:to>
                                        <p:strVal val="hidden"/>
                                      </p:to>
                                    </p:set>
                                  </p:childTnLst>
                                </p:cTn>
                              </p:par>
                              <p:par>
                                <p:cTn id="65" presetID="23" presetClass="exit" presetSubtype="32" fill="hold" grpId="1" nodeType="withEffect">
                                  <p:stCondLst>
                                    <p:cond delay="750"/>
                                  </p:stCondLst>
                                  <p:childTnLst>
                                    <p:anim calcmode="lin" valueType="num">
                                      <p:cBhvr>
                                        <p:cTn id="66" dur="1250"/>
                                        <p:tgtEl>
                                          <p:spTgt spid="9"/>
                                        </p:tgtEl>
                                        <p:attrNameLst>
                                          <p:attrName>ppt_w</p:attrName>
                                        </p:attrNameLst>
                                      </p:cBhvr>
                                      <p:tavLst>
                                        <p:tav tm="0">
                                          <p:val>
                                            <p:strVal val="ppt_w"/>
                                          </p:val>
                                        </p:tav>
                                        <p:tav tm="100000">
                                          <p:val>
                                            <p:fltVal val="0"/>
                                          </p:val>
                                        </p:tav>
                                      </p:tavLst>
                                    </p:anim>
                                    <p:anim calcmode="lin" valueType="num">
                                      <p:cBhvr>
                                        <p:cTn id="67" dur="1250"/>
                                        <p:tgtEl>
                                          <p:spTgt spid="9"/>
                                        </p:tgtEl>
                                        <p:attrNameLst>
                                          <p:attrName>ppt_h</p:attrName>
                                        </p:attrNameLst>
                                      </p:cBhvr>
                                      <p:tavLst>
                                        <p:tav tm="0">
                                          <p:val>
                                            <p:strVal val="ppt_h"/>
                                          </p:val>
                                        </p:tav>
                                        <p:tav tm="100000">
                                          <p:val>
                                            <p:fltVal val="0"/>
                                          </p:val>
                                        </p:tav>
                                      </p:tavLst>
                                    </p:anim>
                                    <p:set>
                                      <p:cBhvr>
                                        <p:cTn id="68" dur="1" fill="hold">
                                          <p:stCondLst>
                                            <p:cond delay="1249"/>
                                          </p:stCondLst>
                                        </p:cTn>
                                        <p:tgtEl>
                                          <p:spTgt spid="9"/>
                                        </p:tgtEl>
                                        <p:attrNameLst>
                                          <p:attrName>style.visibility</p:attrName>
                                        </p:attrNameLst>
                                      </p:cBhvr>
                                      <p:to>
                                        <p:strVal val="hidden"/>
                                      </p:to>
                                    </p:set>
                                  </p:childTnLst>
                                </p:cTn>
                              </p:par>
                              <p:par>
                                <p:cTn id="69" presetID="23" presetClass="exit" presetSubtype="32" fill="hold" grpId="1" nodeType="withEffect">
                                  <p:stCondLst>
                                    <p:cond delay="750"/>
                                  </p:stCondLst>
                                  <p:childTnLst>
                                    <p:anim calcmode="lin" valueType="num">
                                      <p:cBhvr>
                                        <p:cTn id="70" dur="1250"/>
                                        <p:tgtEl>
                                          <p:spTgt spid="8"/>
                                        </p:tgtEl>
                                        <p:attrNameLst>
                                          <p:attrName>ppt_w</p:attrName>
                                        </p:attrNameLst>
                                      </p:cBhvr>
                                      <p:tavLst>
                                        <p:tav tm="0">
                                          <p:val>
                                            <p:strVal val="ppt_w"/>
                                          </p:val>
                                        </p:tav>
                                        <p:tav tm="100000">
                                          <p:val>
                                            <p:fltVal val="0"/>
                                          </p:val>
                                        </p:tav>
                                      </p:tavLst>
                                    </p:anim>
                                    <p:anim calcmode="lin" valueType="num">
                                      <p:cBhvr>
                                        <p:cTn id="71" dur="1250"/>
                                        <p:tgtEl>
                                          <p:spTgt spid="8"/>
                                        </p:tgtEl>
                                        <p:attrNameLst>
                                          <p:attrName>ppt_h</p:attrName>
                                        </p:attrNameLst>
                                      </p:cBhvr>
                                      <p:tavLst>
                                        <p:tav tm="0">
                                          <p:val>
                                            <p:strVal val="ppt_h"/>
                                          </p:val>
                                        </p:tav>
                                        <p:tav tm="100000">
                                          <p:val>
                                            <p:fltVal val="0"/>
                                          </p:val>
                                        </p:tav>
                                      </p:tavLst>
                                    </p:anim>
                                    <p:set>
                                      <p:cBhvr>
                                        <p:cTn id="72" dur="1" fill="hold">
                                          <p:stCondLst>
                                            <p:cond delay="1249"/>
                                          </p:stCondLst>
                                        </p:cTn>
                                        <p:tgtEl>
                                          <p:spTgt spid="8"/>
                                        </p:tgtEl>
                                        <p:attrNameLst>
                                          <p:attrName>style.visibility</p:attrName>
                                        </p:attrNameLst>
                                      </p:cBhvr>
                                      <p:to>
                                        <p:strVal val="hidden"/>
                                      </p:to>
                                    </p:set>
                                  </p:childTnLst>
                                </p:cTn>
                              </p:par>
                              <p:par>
                                <p:cTn id="73" presetID="0" presetClass="path" presetSubtype="0" accel="50000" decel="50000" fill="hold" grpId="3" nodeType="withEffect">
                                  <p:stCondLst>
                                    <p:cond delay="0"/>
                                  </p:stCondLst>
                                  <p:childTnLst>
                                    <p:animMotion origin="layout" path="M -1.66667E-6 -7.40741E-7 C -0.00399 0.00926 -0.01146 0.04537 -0.02396 0.05625 C -0.03646 0.06713 -0.05868 0.075 -0.07482 0.06597 C -0.09097 0.05695 -0.11163 0.02755 -0.12031 0.00185 C -0.12899 -0.02384 -0.12552 -0.06273 -0.12656 -0.08773 C -0.1276 -0.11273 -0.12656 -0.13171 -0.12656 -0.14838 C -0.12656 -0.16505 -0.12673 -0.17986 -0.12673 -0.18819 " pathEditMode="relative" rAng="0" ptsTypes="aaaaaaa">
                                      <p:cBhvr>
                                        <p:cTn id="74" dur="2000" fill="hold"/>
                                        <p:tgtEl>
                                          <p:spTgt spid="7"/>
                                        </p:tgtEl>
                                        <p:attrNameLst>
                                          <p:attrName>ppt_x</p:attrName>
                                          <p:attrName>ppt_y</p:attrName>
                                        </p:attrNameLst>
                                      </p:cBhvr>
                                      <p:rCtr x="-6458" y="-5671"/>
                                    </p:animMotion>
                                  </p:childTnLst>
                                </p:cTn>
                              </p:par>
                              <p:par>
                                <p:cTn id="75" presetID="0" presetClass="path" presetSubtype="0" accel="29000" decel="50000" fill="hold" grpId="3" nodeType="withEffect">
                                  <p:stCondLst>
                                    <p:cond delay="0"/>
                                  </p:stCondLst>
                                  <p:childTnLst>
                                    <p:animMotion origin="layout" path="M 4.72222E-6 -2.22222E-6 C -0.02344 0.00718 -0.04948 0.0125 -0.06719 0.0338 C -0.0849 0.05509 -0.09896 0.08866 -0.10678 0.12778 C -0.11459 0.1669 -0.11893 0.23426 -0.11459 0.26829 C -0.11025 0.30232 -0.09532 0.32222 -0.08125 0.33241 C -0.06719 0.34259 -0.04341 0.34259 -0.03039 0.32986 C -0.01737 0.31713 -0.00712 0.29236 -0.00261 0.25579 C 0.00191 0.21922 -0.0033 0.14051 -0.00348 0.11019 " pathEditMode="relative" rAng="0" ptsTypes="aaaaaaaa">
                                      <p:cBhvr>
                                        <p:cTn id="76" dur="2000" fill="hold"/>
                                        <p:tgtEl>
                                          <p:spTgt spid="9"/>
                                        </p:tgtEl>
                                        <p:attrNameLst>
                                          <p:attrName>ppt_x</p:attrName>
                                          <p:attrName>ppt_y</p:attrName>
                                        </p:attrNameLst>
                                      </p:cBhvr>
                                      <p:rCtr x="-5851" y="17130"/>
                                    </p:animMotion>
                                  </p:childTnLst>
                                </p:cTn>
                              </p:par>
                              <p:par>
                                <p:cTn id="77" presetID="0" presetClass="path" presetSubtype="0" accel="50000" decel="50000" fill="hold" grpId="3" nodeType="withEffect">
                                  <p:stCondLst>
                                    <p:cond delay="0"/>
                                  </p:stCondLst>
                                  <p:childTnLst>
                                    <p:animMotion origin="layout" path="M 3.05556E-6 2.96296E-6 C -0.00747 0.01018 -0.03229 0.03287 -0.04462 0.06088 C -0.05695 0.08889 -0.06945 0.12847 -0.07431 0.16828 C -0.07917 0.2081 -0.07778 0.25972 -0.07431 0.30046 C -0.07084 0.3412 -0.06476 0.38356 -0.05295 0.41273 C -0.04115 0.4419 -0.02309 0.46527 -0.00382 0.47569 C 0.01545 0.48611 0.04618 0.4868 0.06284 0.47569 C 0.07951 0.46458 0.08993 0.4544 0.096 0.40926 C 0.10208 0.36412 0.09913 0.24699 0.09982 0.20416 " pathEditMode="relative" rAng="0" ptsTypes="aaaaaaaaa">
                                      <p:cBhvr>
                                        <p:cTn id="78" dur="2000" fill="hold"/>
                                        <p:tgtEl>
                                          <p:spTgt spid="8"/>
                                        </p:tgtEl>
                                        <p:attrNameLst>
                                          <p:attrName>ppt_x</p:attrName>
                                          <p:attrName>ppt_y</p:attrName>
                                        </p:attrNameLst>
                                      </p:cBhvr>
                                      <p:rCtr x="1146" y="2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P spid="7" grpId="2"/>
      <p:bldP spid="7" grpId="3"/>
      <p:bldP spid="9" grpId="1"/>
      <p:bldP spid="9" grpId="2"/>
      <p:bldP spid="9" grpId="3"/>
      <p:bldP spid="8" grpId="1"/>
      <p:bldP spid="8" grpId="2"/>
      <p:bldP spid="8" grpId="3"/>
      <p:bldP spid="4" grpId="0"/>
      <p:bldP spid="4" grpId="1"/>
      <p:bldP spid="4" grpId="2"/>
      <p:bldP spid="5" grpId="0"/>
      <p:bldP spid="5" grpId="1"/>
      <p:bldP spid="5" grpId="2"/>
      <p:bldP spid="3074" grpId="0"/>
      <p:bldP spid="3074" grpId="1"/>
      <p:bldP spid="6" grpId="1"/>
      <p:bldP spid="12" grpId="0"/>
      <p:bldP spid="12" grpId="1"/>
      <p:bldP spid="13" grpId="0"/>
      <p:bldP spid="13" grpId="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30061" cy="6858000"/>
          </a:xfrm>
          <a:prstGeom prst="rect">
            <a:avLst/>
          </a:prstGeom>
        </p:spPr>
      </p:pic>
      <p:sp>
        <p:nvSpPr>
          <p:cNvPr id="5" name="Title 1"/>
          <p:cNvSpPr txBox="1">
            <a:spLocks/>
          </p:cNvSpPr>
          <p:nvPr/>
        </p:nvSpPr>
        <p:spPr>
          <a:xfrm>
            <a:off x="1333628" y="3483296"/>
            <a:ext cx="331035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one baptism</a:t>
            </a:r>
          </a:p>
        </p:txBody>
      </p:sp>
      <p:sp>
        <p:nvSpPr>
          <p:cNvPr id="3074" name="Rectangle 2"/>
          <p:cNvSpPr>
            <a:spLocks noGrp="1" noChangeArrowheads="1"/>
          </p:cNvSpPr>
          <p:nvPr>
            <p:ph type="title"/>
          </p:nvPr>
        </p:nvSpPr>
        <p:spPr>
          <a:xfrm>
            <a:off x="1302152" y="2809494"/>
            <a:ext cx="6418162" cy="1554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one Lord, one faith,         one baptism;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Ephesians 4:5 </a:t>
            </a:r>
          </a:p>
        </p:txBody>
      </p:sp>
      <p:sp>
        <p:nvSpPr>
          <p:cNvPr id="4" name="Rectangle 2"/>
          <p:cNvSpPr txBox="1">
            <a:spLocks noChangeArrowheads="1"/>
          </p:cNvSpPr>
          <p:nvPr/>
        </p:nvSpPr>
        <p:spPr bwMode="auto">
          <a:xfrm>
            <a:off x="2278413" y="3540292"/>
            <a:ext cx="243344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baptism</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4172601" y="-762000"/>
            <a:ext cx="133750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one</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4170904" y="-762000"/>
            <a:ext cx="133750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one</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4159901" y="-762000"/>
            <a:ext cx="133750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one</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62213AA5-9BC9-42FF-91B2-840CC9BEE29F}"/>
              </a:ext>
            </a:extLst>
          </p:cNvPr>
          <p:cNvSpPr txBox="1">
            <a:spLocks noChangeArrowheads="1"/>
          </p:cNvSpPr>
          <p:nvPr/>
        </p:nvSpPr>
        <p:spPr bwMode="auto">
          <a:xfrm>
            <a:off x="1298171" y="3515739"/>
            <a:ext cx="3390900" cy="816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one baptism</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hidden="1"/>
          <p:cNvSpPr txBox="1">
            <a:spLocks noChangeArrowheads="1"/>
          </p:cNvSpPr>
          <p:nvPr/>
        </p:nvSpPr>
        <p:spPr bwMode="auto">
          <a:xfrm>
            <a:off x="4302078" y="1782266"/>
            <a:ext cx="222413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baptism</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8041989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1" nodeType="with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ntr" presetSubtype="0" fill="hold" grpId="3"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3"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4"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0" presetClass="path" presetSubtype="0" accel="50000" decel="50000" fill="hold" grpId="3" nodeType="withEffect">
                                  <p:stCondLst>
                                    <p:cond delay="0"/>
                                  </p:stCondLst>
                                  <p:childTnLst>
                                    <p:animMotion origin="layout" path="M -0.00017 -4.44444E-6 C 0.00035 0.03403 0.00087 0.06783 -0.00295 0.10417 C -0.00677 0.14051 -0.00955 0.17315 -0.02292 0.2176 C -0.03646 0.26204 -0.05573 0.32037 -0.08316 0.37037 C -0.11042 0.42037 -0.14948 0.47454 -0.1875 0.51737 C -0.22569 0.56019 -0.26892 0.59375 -0.31198 0.62732 " pathEditMode="relative" rAng="0" ptsTypes="AAAAAA">
                                      <p:cBhvr>
                                        <p:cTn id="18" dur="1500" fill="hold"/>
                                        <p:tgtEl>
                                          <p:spTgt spid="7"/>
                                        </p:tgtEl>
                                        <p:attrNameLst>
                                          <p:attrName>ppt_x</p:attrName>
                                          <p:attrName>ppt_y</p:attrName>
                                        </p:attrNameLst>
                                      </p:cBhvr>
                                      <p:rCtr x="-15573" y="31366"/>
                                    </p:animMotion>
                                  </p:childTnLst>
                                </p:cTn>
                              </p:par>
                              <p:par>
                                <p:cTn id="19" presetID="0" presetClass="path" presetSubtype="0" accel="50000" decel="50000" fill="hold" grpId="2" nodeType="withEffect">
                                  <p:stCondLst>
                                    <p:cond delay="0"/>
                                  </p:stCondLst>
                                  <p:childTnLst>
                                    <p:animMotion origin="layout" path="M -0.00018 -4.44444E-6 C 0.00034 0.0338 0.00069 0.0632 -0.00295 0.10255 C -0.00643 0.1419 -0.00764 0.18774 -0.02136 0.23612 C -0.0349 0.28473 -0.05382 0.34491 -0.0849 0.39375 C -0.11598 0.4426 -0.18212 0.50116 -0.20764 0.5294 " pathEditMode="relative" rAng="0" ptsTypes="AAAAA">
                                      <p:cBhvr>
                                        <p:cTn id="20" dur="1500" fill="hold"/>
                                        <p:tgtEl>
                                          <p:spTgt spid="8"/>
                                        </p:tgtEl>
                                        <p:attrNameLst>
                                          <p:attrName>ppt_x</p:attrName>
                                          <p:attrName>ppt_y</p:attrName>
                                        </p:attrNameLst>
                                      </p:cBhvr>
                                      <p:rCtr x="-10365" y="26458"/>
                                    </p:animMotion>
                                  </p:childTnLst>
                                </p:cTn>
                              </p:par>
                              <p:par>
                                <p:cTn id="21" presetID="0" presetClass="path" presetSubtype="0" accel="50000" decel="50000" fill="hold" grpId="2" nodeType="withEffect">
                                  <p:stCondLst>
                                    <p:cond delay="0"/>
                                  </p:stCondLst>
                                  <p:childTnLst>
                                    <p:animMotion origin="layout" path="M 0.00035 -4.44444E-6 C -0.00069 0.01528 -0.00451 0.05093 -0.00573 0.0919 C -0.00694 0.13287 -0.00816 0.20116 -0.00712 0.24584 C -0.00625 0.29005 -0.00434 0.32547 -1.38889E-6 0.35834 C 0.00452 0.39144 0.01111 0.41644 0.01893 0.44468 C 0.02674 0.47315 0.0408 0.51158 0.0467 0.5294 " pathEditMode="relative" rAng="0" ptsTypes="AAAAAA">
                                      <p:cBhvr>
                                        <p:cTn id="22" dur="1500" fill="hold"/>
                                        <p:tgtEl>
                                          <p:spTgt spid="9"/>
                                        </p:tgtEl>
                                        <p:attrNameLst>
                                          <p:attrName>ppt_x</p:attrName>
                                          <p:attrName>ppt_y</p:attrName>
                                        </p:attrNameLst>
                                      </p:cBhvr>
                                      <p:rCtr x="1927" y="26458"/>
                                    </p:animMotion>
                                  </p:childTnLst>
                                </p:cTn>
                              </p:par>
                            </p:childTnLst>
                          </p:cTn>
                        </p:par>
                        <p:par>
                          <p:cTn id="23" fill="hold">
                            <p:stCondLst>
                              <p:cond delay="1500"/>
                            </p:stCondLst>
                            <p:childTnLst>
                              <p:par>
                                <p:cTn id="24" presetID="23" presetClass="entr" presetSubtype="16" fill="hold" grpId="0" nodeType="afterEffect">
                                  <p:stCondLst>
                                    <p:cond delay="0"/>
                                  </p:stCondLst>
                                  <p:childTnLst>
                                    <p:set>
                                      <p:cBhvr>
                                        <p:cTn id="25" dur="1" fill="hold">
                                          <p:stCondLst>
                                            <p:cond delay="0"/>
                                          </p:stCondLst>
                                        </p:cTn>
                                        <p:tgtEl>
                                          <p:spTgt spid="3074"/>
                                        </p:tgtEl>
                                        <p:attrNameLst>
                                          <p:attrName>style.visibility</p:attrName>
                                        </p:attrNameLst>
                                      </p:cBhvr>
                                      <p:to>
                                        <p:strVal val="visible"/>
                                      </p:to>
                                    </p:set>
                                    <p:anim calcmode="lin" valueType="num">
                                      <p:cBhvr>
                                        <p:cTn id="26" dur="1250" fill="hold"/>
                                        <p:tgtEl>
                                          <p:spTgt spid="3074"/>
                                        </p:tgtEl>
                                        <p:attrNameLst>
                                          <p:attrName>ppt_w</p:attrName>
                                        </p:attrNameLst>
                                      </p:cBhvr>
                                      <p:tavLst>
                                        <p:tav tm="0">
                                          <p:val>
                                            <p:fltVal val="0"/>
                                          </p:val>
                                        </p:tav>
                                        <p:tav tm="100000">
                                          <p:val>
                                            <p:strVal val="#ppt_w"/>
                                          </p:val>
                                        </p:tav>
                                      </p:tavLst>
                                    </p:anim>
                                    <p:anim calcmode="lin" valueType="num">
                                      <p:cBhvr>
                                        <p:cTn id="27" dur="1250" fill="hold"/>
                                        <p:tgtEl>
                                          <p:spTgt spid="3074"/>
                                        </p:tgtEl>
                                        <p:attrNameLst>
                                          <p:attrName>ppt_h</p:attrName>
                                        </p:attrNameLst>
                                      </p:cBhvr>
                                      <p:tavLst>
                                        <p:tav tm="0">
                                          <p:val>
                                            <p:fltVal val="0"/>
                                          </p:val>
                                        </p:tav>
                                        <p:tav tm="100000">
                                          <p:val>
                                            <p:strVal val="#ppt_h"/>
                                          </p:val>
                                        </p:tav>
                                      </p:tavLst>
                                    </p:anim>
                                  </p:childTnLst>
                                </p:cTn>
                              </p:par>
                              <p:par>
                                <p:cTn id="28" presetID="0" presetClass="path" presetSubtype="0" accel="50000" decel="50000" fill="hold" grpId="2" nodeType="withEffect">
                                  <p:stCondLst>
                                    <p:cond delay="0"/>
                                  </p:stCondLst>
                                  <p:childTnLst>
                                    <p:animMotion origin="layout" path="M 8.33333E-7 3.33333E-6 L 0.06667 -0.43148 " pathEditMode="relative" rAng="0" ptsTypes="AA">
                                      <p:cBhvr>
                                        <p:cTn id="29" dur="1250" spd="-100000" fill="hold"/>
                                        <p:tgtEl>
                                          <p:spTgt spid="3074"/>
                                        </p:tgtEl>
                                        <p:attrNameLst>
                                          <p:attrName>ppt_x</p:attrName>
                                          <p:attrName>ppt_y</p:attrName>
                                        </p:attrNameLst>
                                      </p:cBhvr>
                                      <p:rCtr x="3333" y="-21574"/>
                                    </p:animMotion>
                                  </p:childTnLst>
                                </p:cTn>
                              </p:par>
                            </p:childTnLst>
                          </p:cTn>
                        </p:par>
                        <p:par>
                          <p:cTn id="30" fill="hold">
                            <p:stCondLst>
                              <p:cond delay="2750"/>
                            </p:stCondLst>
                            <p:childTnLst>
                              <p:par>
                                <p:cTn id="31" presetID="10" presetClass="exit" presetSubtype="0" fill="hold" grpId="5" nodeType="afterEffect">
                                  <p:stCondLst>
                                    <p:cond delay="0"/>
                                  </p:stCondLst>
                                  <p:childTnLst>
                                    <p:animEffect transition="out" filter="fade">
                                      <p:cBhvr>
                                        <p:cTn id="32" dur="250"/>
                                        <p:tgtEl>
                                          <p:spTgt spid="7"/>
                                        </p:tgtEl>
                                      </p:cBhvr>
                                    </p:animEffect>
                                    <p:set>
                                      <p:cBhvr>
                                        <p:cTn id="33" dur="1" fill="hold">
                                          <p:stCondLst>
                                            <p:cond delay="249"/>
                                          </p:stCondLst>
                                        </p:cTn>
                                        <p:tgtEl>
                                          <p:spTgt spid="7"/>
                                        </p:tgtEl>
                                        <p:attrNameLst>
                                          <p:attrName>style.visibility</p:attrName>
                                        </p:attrNameLst>
                                      </p:cBhvr>
                                      <p:to>
                                        <p:strVal val="hidden"/>
                                      </p:to>
                                    </p:set>
                                  </p:childTnLst>
                                </p:cTn>
                              </p:par>
                              <p:par>
                                <p:cTn id="34" presetID="10" presetClass="exit" presetSubtype="0" fill="hold" grpId="4" nodeType="withEffect">
                                  <p:stCondLst>
                                    <p:cond delay="0"/>
                                  </p:stCondLst>
                                  <p:childTnLst>
                                    <p:animEffect transition="out" filter="fade">
                                      <p:cBhvr>
                                        <p:cTn id="35" dur="250"/>
                                        <p:tgtEl>
                                          <p:spTgt spid="8"/>
                                        </p:tgtEl>
                                      </p:cBhvr>
                                    </p:animEffect>
                                    <p:set>
                                      <p:cBhvr>
                                        <p:cTn id="36" dur="1" fill="hold">
                                          <p:stCondLst>
                                            <p:cond delay="249"/>
                                          </p:stCondLst>
                                        </p:cTn>
                                        <p:tgtEl>
                                          <p:spTgt spid="8"/>
                                        </p:tgtEl>
                                        <p:attrNameLst>
                                          <p:attrName>style.visibility</p:attrName>
                                        </p:attrNameLst>
                                      </p:cBhvr>
                                      <p:to>
                                        <p:strVal val="hidden"/>
                                      </p:to>
                                    </p:set>
                                  </p:childTnLst>
                                </p:cTn>
                              </p:par>
                              <p:par>
                                <p:cTn id="37" presetID="10" presetClass="exit" presetSubtype="0" fill="hold" grpId="4" nodeType="withEffect">
                                  <p:stCondLst>
                                    <p:cond delay="0"/>
                                  </p:stCondLst>
                                  <p:childTnLst>
                                    <p:animEffect transition="out" filter="fade">
                                      <p:cBhvr>
                                        <p:cTn id="38" dur="250"/>
                                        <p:tgtEl>
                                          <p:spTgt spid="9"/>
                                        </p:tgtEl>
                                      </p:cBhvr>
                                    </p:animEffect>
                                    <p:set>
                                      <p:cBhvr>
                                        <p:cTn id="39" dur="1" fill="hold">
                                          <p:stCondLst>
                                            <p:cond delay="249"/>
                                          </p:stCondLst>
                                        </p:cTn>
                                        <p:tgtEl>
                                          <p:spTgt spid="9"/>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left)">
                                      <p:cBhvr>
                                        <p:cTn id="44" dur="500"/>
                                        <p:tgtEl>
                                          <p:spTgt spid="5"/>
                                        </p:tgtEl>
                                      </p:cBhvr>
                                    </p:animEffect>
                                  </p:childTnLst>
                                </p:cTn>
                              </p:par>
                              <p:par>
                                <p:cTn id="45" presetID="18" presetClass="emph" presetSubtype="0" fill="hold" grpId="1" nodeType="withEffect">
                                  <p:stCondLst>
                                    <p:cond delay="0"/>
                                  </p:stCondLst>
                                  <p:childTnLst>
                                    <p:set>
                                      <p:cBhvr override="childStyle">
                                        <p:cTn id="46" dur="500" fill="hold"/>
                                        <p:tgtEl>
                                          <p:spTgt spid="5"/>
                                        </p:tgtEl>
                                        <p:attrNameLst>
                                          <p:attrName>style.textDecorationUnderline</p:attrName>
                                        </p:attrNameLst>
                                      </p:cBhvr>
                                      <p:to>
                                        <p:strVal val="true"/>
                                      </p:to>
                                    </p:set>
                                  </p:childTnLst>
                                </p:cTn>
                              </p:par>
                              <p:par>
                                <p:cTn id="47" presetID="22" presetClass="entr" presetSubtype="8"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1"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250"/>
                                        <p:tgtEl>
                                          <p:spTgt spid="4"/>
                                        </p:tgtEl>
                                      </p:cBhvr>
                                    </p:animEffect>
                                  </p:childTnLst>
                                </p:cTn>
                              </p:par>
                              <p:par>
                                <p:cTn id="55" presetID="0" presetClass="path" presetSubtype="0" accel="50000" decel="50000" fill="hold" grpId="0" nodeType="withEffect">
                                  <p:stCondLst>
                                    <p:cond delay="0"/>
                                  </p:stCondLst>
                                  <p:childTnLst>
                                    <p:animMotion origin="layout" path="M 1.94444E-6 7.40741E-7 L 0.21024 -0.25625 " pathEditMode="relative" rAng="0" ptsTypes="AA">
                                      <p:cBhvr>
                                        <p:cTn id="56" dur="2000" fill="hold"/>
                                        <p:tgtEl>
                                          <p:spTgt spid="4"/>
                                        </p:tgtEl>
                                        <p:attrNameLst>
                                          <p:attrName>ppt_x</p:attrName>
                                          <p:attrName>ppt_y</p:attrName>
                                        </p:attrNameLst>
                                      </p:cBhvr>
                                      <p:rCtr x="10503" y="-12824"/>
                                    </p:animMotion>
                                  </p:childTnLst>
                                </p:cTn>
                              </p:par>
                              <p:par>
                                <p:cTn id="57" presetID="10" presetClass="exit" presetSubtype="0" fill="hold" grpId="1" nodeType="withEffect">
                                  <p:stCondLst>
                                    <p:cond delay="0"/>
                                  </p:stCondLst>
                                  <p:childTnLst>
                                    <p:animEffect transition="out" filter="fade">
                                      <p:cBhvr>
                                        <p:cTn id="58" dur="1250"/>
                                        <p:tgtEl>
                                          <p:spTgt spid="3074"/>
                                        </p:tgtEl>
                                      </p:cBhvr>
                                    </p:animEffect>
                                    <p:set>
                                      <p:cBhvr>
                                        <p:cTn id="59" dur="1" fill="hold">
                                          <p:stCondLst>
                                            <p:cond delay="1249"/>
                                          </p:stCondLst>
                                        </p:cTn>
                                        <p:tgtEl>
                                          <p:spTgt spid="3074"/>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0"/>
                                        </p:tgtEl>
                                      </p:cBhvr>
                                    </p:animEffect>
                                    <p:set>
                                      <p:cBhvr>
                                        <p:cTn id="62" dur="1" fill="hold">
                                          <p:stCondLst>
                                            <p:cond delay="499"/>
                                          </p:stCondLst>
                                        </p:cTn>
                                        <p:tgtEl>
                                          <p:spTgt spid="10"/>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5"/>
                                        </p:tgtEl>
                                      </p:cBhvr>
                                    </p:animEffect>
                                    <p:set>
                                      <p:cBhvr>
                                        <p:cTn id="6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3074" grpId="2"/>
      <p:bldP spid="4" grpId="0"/>
      <p:bldP spid="4" grpId="1"/>
      <p:bldP spid="7" grpId="1"/>
      <p:bldP spid="7" grpId="3"/>
      <p:bldP spid="7" grpId="4"/>
      <p:bldP spid="7" grpId="5"/>
      <p:bldP spid="8" grpId="0"/>
      <p:bldP spid="8" grpId="2"/>
      <p:bldP spid="8" grpId="3"/>
      <p:bldP spid="8" grpId="4"/>
      <p:bldP spid="9" grpId="0"/>
      <p:bldP spid="9" grpId="2"/>
      <p:bldP spid="9" grpId="3"/>
      <p:bldP spid="9" grpId="4"/>
      <p:bldP spid="10" grpId="0"/>
      <p:bldP spid="10" grpId="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65516" cy="6858000"/>
          </a:xfrm>
          <a:prstGeom prst="rect">
            <a:avLst/>
          </a:prstGeom>
        </p:spPr>
      </p:pic>
      <p:sp>
        <p:nvSpPr>
          <p:cNvPr id="16" name="Title 1">
            <a:extLst>
              <a:ext uri="{FF2B5EF4-FFF2-40B4-BE49-F238E27FC236}">
                <a16:creationId xmlns:a16="http://schemas.microsoft.com/office/drawing/2014/main" id="{C0FD58FF-6CE8-4C40-913C-DAB757060409}"/>
              </a:ext>
            </a:extLst>
          </p:cNvPr>
          <p:cNvSpPr txBox="1">
            <a:spLocks/>
          </p:cNvSpPr>
          <p:nvPr/>
        </p:nvSpPr>
        <p:spPr>
          <a:xfrm>
            <a:off x="1757156" y="1788581"/>
            <a:ext cx="2333297" cy="77363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saves us</a:t>
            </a:r>
          </a:p>
        </p:txBody>
      </p:sp>
      <p:sp>
        <p:nvSpPr>
          <p:cNvPr id="3074" name="Rectangle 2"/>
          <p:cNvSpPr>
            <a:spLocks noGrp="1" noChangeArrowheads="1"/>
          </p:cNvSpPr>
          <p:nvPr>
            <p:ph type="title"/>
          </p:nvPr>
        </p:nvSpPr>
        <p:spPr>
          <a:xfrm>
            <a:off x="468775" y="1119590"/>
            <a:ext cx="8229600" cy="471405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 is also an antitype which now saves us -- baptism (not the removal of the filth of the flesh, but the answer of a good conscience toward God), through the resurrection of Jesus Christ,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3:21</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p:cNvSpPr txBox="1">
            <a:spLocks noChangeArrowheads="1"/>
          </p:cNvSpPr>
          <p:nvPr/>
        </p:nvSpPr>
        <p:spPr bwMode="auto">
          <a:xfrm>
            <a:off x="192911" y="1596082"/>
            <a:ext cx="8812191" cy="3600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baptism saves us:</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not removal of filth of the flesh</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answer of a good conscience/God 	      ↘</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through resurrection of Christ</a:t>
            </a:r>
          </a:p>
        </p:txBody>
      </p:sp>
      <p:sp>
        <p:nvSpPr>
          <p:cNvPr id="4" name="Rectangle 2"/>
          <p:cNvSpPr txBox="1">
            <a:spLocks noChangeArrowheads="1"/>
          </p:cNvSpPr>
          <p:nvPr/>
        </p:nvSpPr>
        <p:spPr bwMode="auto">
          <a:xfrm>
            <a:off x="4302078" y="1782266"/>
            <a:ext cx="222413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baptism</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1697630" y="1782700"/>
            <a:ext cx="243344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saves us</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6435524" y="1782701"/>
            <a:ext cx="123945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not</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727156" y="2456081"/>
            <a:ext cx="284737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removal of</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4193989" y="2454177"/>
            <a:ext cx="417846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filth of the flesh</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3318085" y="3123603"/>
            <a:ext cx="435388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answer of a good</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p:cNvSpPr txBox="1">
            <a:spLocks noChangeArrowheads="1"/>
          </p:cNvSpPr>
          <p:nvPr/>
        </p:nvSpPr>
        <p:spPr bwMode="auto">
          <a:xfrm>
            <a:off x="584409" y="3796839"/>
            <a:ext cx="280287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conscience</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p:cNvSpPr txBox="1">
            <a:spLocks noChangeArrowheads="1"/>
          </p:cNvSpPr>
          <p:nvPr/>
        </p:nvSpPr>
        <p:spPr bwMode="auto">
          <a:xfrm>
            <a:off x="5002023" y="3794934"/>
            <a:ext cx="132047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p:cNvSpPr txBox="1">
            <a:spLocks noChangeArrowheads="1"/>
          </p:cNvSpPr>
          <p:nvPr/>
        </p:nvSpPr>
        <p:spPr bwMode="auto">
          <a:xfrm>
            <a:off x="6392890" y="3796839"/>
            <a:ext cx="224645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through</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4" name="Rectangle 2"/>
          <p:cNvSpPr txBox="1">
            <a:spLocks noChangeArrowheads="1"/>
          </p:cNvSpPr>
          <p:nvPr/>
        </p:nvSpPr>
        <p:spPr bwMode="auto">
          <a:xfrm>
            <a:off x="1207538" y="4468172"/>
            <a:ext cx="416868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resurrection of</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5" name="Rectangle 2"/>
          <p:cNvSpPr txBox="1">
            <a:spLocks noChangeArrowheads="1"/>
          </p:cNvSpPr>
          <p:nvPr/>
        </p:nvSpPr>
        <p:spPr bwMode="auto">
          <a:xfrm>
            <a:off x="6294577" y="4466266"/>
            <a:ext cx="172559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Christ</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6D7AC49E-EC2A-4889-A38A-51E1304FC34C}"/>
              </a:ext>
            </a:extLst>
          </p:cNvPr>
          <p:cNvSpPr txBox="1">
            <a:spLocks noChangeArrowheads="1"/>
          </p:cNvSpPr>
          <p:nvPr/>
        </p:nvSpPr>
        <p:spPr bwMode="auto">
          <a:xfrm>
            <a:off x="1788460" y="1785648"/>
            <a:ext cx="225728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saves us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93310680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6" presetClass="entr" presetSubtype="32" fill="hold" grpId="2" nodeType="with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circle(out)">
                                      <p:cBhvr>
                                        <p:cTn id="11" dur="1000"/>
                                        <p:tgtEl>
                                          <p:spTgt spid="3074"/>
                                        </p:tgtEl>
                                      </p:cBhvr>
                                    </p:animEffect>
                                  </p:childTnLst>
                                </p:cTn>
                              </p:par>
                            </p:childTnLst>
                          </p:cTn>
                        </p:par>
                        <p:par>
                          <p:cTn id="12" fill="hold">
                            <p:stCondLst>
                              <p:cond delay="1000"/>
                            </p:stCondLst>
                            <p:childTnLst>
                              <p:par>
                                <p:cTn id="13" presetID="10" presetClass="exit" presetSubtype="0" fill="hold" grpId="2" nodeType="afterEffect">
                                  <p:stCondLst>
                                    <p:cond delay="0"/>
                                  </p:stCondLst>
                                  <p:childTnLst>
                                    <p:animEffect transition="out" filter="fade">
                                      <p:cBhvr>
                                        <p:cTn id="14" dur="250"/>
                                        <p:tgtEl>
                                          <p:spTgt spid="4"/>
                                        </p:tgtEl>
                                      </p:cBhvr>
                                    </p:animEffect>
                                    <p:set>
                                      <p:cBhvr>
                                        <p:cTn id="15" dur="1" fill="hold">
                                          <p:stCondLst>
                                            <p:cond delay="249"/>
                                          </p:stCondLst>
                                        </p:cTn>
                                        <p:tgtEl>
                                          <p:spTgt spid="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par>
                                <p:cTn id="21" presetID="18" presetClass="emph" presetSubtype="0" fill="hold" grpId="1" nodeType="withEffect">
                                  <p:stCondLst>
                                    <p:cond delay="0"/>
                                  </p:stCondLst>
                                  <p:childTnLst>
                                    <p:set>
                                      <p:cBhvr override="childStyle">
                                        <p:cTn id="22" dur="500" fill="hold"/>
                                        <p:tgtEl>
                                          <p:spTgt spid="16"/>
                                        </p:tgtEl>
                                        <p:attrNameLst>
                                          <p:attrName>style.textDecorationUnderline</p:attrName>
                                        </p:attrNameLst>
                                      </p:cBhvr>
                                      <p:to>
                                        <p:strVal val="true"/>
                                      </p:to>
                                    </p:set>
                                  </p:childTnLst>
                                </p:cTn>
                              </p:par>
                              <p:par>
                                <p:cTn id="23" presetID="22" presetClass="entr" presetSubtype="8"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3"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250"/>
                                        <p:tgtEl>
                                          <p:spTgt spid="4"/>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250"/>
                                        <p:tgtEl>
                                          <p:spTgt spid="6"/>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250"/>
                                        <p:tgtEl>
                                          <p:spTgt spid="7"/>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250"/>
                                        <p:tgtEl>
                                          <p:spTgt spid="8"/>
                                        </p:tgtEl>
                                      </p:cBhvr>
                                    </p:animEffect>
                                  </p:childTnLst>
                                </p:cTn>
                              </p:par>
                              <p:par>
                                <p:cTn id="40" presetID="10" presetClass="entr" presetSubtype="0" fill="hold" grpId="1"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250"/>
                                        <p:tgtEl>
                                          <p:spTgt spid="9"/>
                                        </p:tgtEl>
                                      </p:cBhvr>
                                    </p:animEffect>
                                  </p:childTnLst>
                                </p:cTn>
                              </p:par>
                              <p:par>
                                <p:cTn id="43" presetID="10" presetClass="entr" presetSubtype="0" fill="hold" grpId="1"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250"/>
                                        <p:tgtEl>
                                          <p:spTgt spid="10"/>
                                        </p:tgtEl>
                                      </p:cBhvr>
                                    </p:animEffect>
                                  </p:childTnLst>
                                </p:cTn>
                              </p:par>
                              <p:par>
                                <p:cTn id="46" presetID="10" presetClass="entr" presetSubtype="0" fill="hold" grpId="1"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250"/>
                                        <p:tgtEl>
                                          <p:spTgt spid="11"/>
                                        </p:tgtEl>
                                      </p:cBhvr>
                                    </p:animEffect>
                                  </p:childTnLst>
                                </p:cTn>
                              </p:par>
                              <p:par>
                                <p:cTn id="49" presetID="10" presetClass="entr" presetSubtype="0" fill="hold" grpId="1"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250"/>
                                        <p:tgtEl>
                                          <p:spTgt spid="12"/>
                                        </p:tgtEl>
                                      </p:cBhvr>
                                    </p:animEffect>
                                  </p:childTnLst>
                                </p:cTn>
                              </p:par>
                              <p:par>
                                <p:cTn id="52" presetID="10" presetClass="entr" presetSubtype="0" fill="hold" grpId="1"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250"/>
                                        <p:tgtEl>
                                          <p:spTgt spid="13"/>
                                        </p:tgtEl>
                                      </p:cBhvr>
                                    </p:animEffect>
                                  </p:childTnLst>
                                </p:cTn>
                              </p:par>
                              <p:par>
                                <p:cTn id="55" presetID="10" presetClass="entr" presetSubtype="0" fill="hold" grpId="1"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250"/>
                                        <p:tgtEl>
                                          <p:spTgt spid="14"/>
                                        </p:tgtEl>
                                      </p:cBhvr>
                                    </p:animEffect>
                                  </p:childTnLst>
                                </p:cTn>
                              </p:par>
                              <p:par>
                                <p:cTn id="58" presetID="10" presetClass="entr" presetSubtype="0" fill="hold" grpId="1"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250"/>
                                        <p:tgtEl>
                                          <p:spTgt spid="15"/>
                                        </p:tgtEl>
                                      </p:cBhvr>
                                    </p:animEffect>
                                  </p:childTnLst>
                                </p:cTn>
                              </p:par>
                              <p:par>
                                <p:cTn id="61" presetID="0" presetClass="path" presetSubtype="0" accel="50000" decel="50000" fill="hold" grpId="4" nodeType="withEffect">
                                  <p:stCondLst>
                                    <p:cond delay="0"/>
                                  </p:stCondLst>
                                  <p:childTnLst>
                                    <p:animMotion origin="layout" path="M -3.88889E-6 7.40741E-7 C -0.00243 -0.02407 -0.00468 -0.04722 -0.01545 -0.06505 C -0.02586 -0.08287 -0.04079 -0.09676 -0.06475 -0.10741 C -0.08906 -0.11806 -0.12743 -0.125 -0.16059 -0.12894 C -0.19392 -0.1331 -0.23038 -0.13495 -0.26562 -0.13218 C -0.30086 -0.12963 -0.34357 -0.12338 -0.37204 -0.11227 C -0.40034 -0.10116 -0.42274 -0.07963 -0.43645 -0.06505 C -0.45052 -0.05046 -0.45434 -0.02894 -0.45763 -0.01597 " pathEditMode="relative" rAng="0" ptsTypes="AAAAAAAA">
                                      <p:cBhvr>
                                        <p:cTn id="62" dur="2000" fill="hold"/>
                                        <p:tgtEl>
                                          <p:spTgt spid="4"/>
                                        </p:tgtEl>
                                        <p:attrNameLst>
                                          <p:attrName>ppt_x</p:attrName>
                                          <p:attrName>ppt_y</p:attrName>
                                        </p:attrNameLst>
                                      </p:cBhvr>
                                      <p:rCtr x="-22882" y="-6667"/>
                                    </p:animMotion>
                                  </p:childTnLst>
                                </p:cTn>
                              </p:par>
                              <p:par>
                                <p:cTn id="63" presetID="0" presetClass="path" presetSubtype="0" accel="50000" decel="50000" fill="hold" grpId="0" nodeType="withEffect">
                                  <p:stCondLst>
                                    <p:cond delay="0"/>
                                  </p:stCondLst>
                                  <p:childTnLst>
                                    <p:animMotion origin="layout" path="M 3.61111E-6 7.40741E-7 L 0.03732 -0.01597 " pathEditMode="relative" rAng="0" ptsTypes="AA">
                                      <p:cBhvr>
                                        <p:cTn id="64" dur="2000" fill="hold"/>
                                        <p:tgtEl>
                                          <p:spTgt spid="6"/>
                                        </p:tgtEl>
                                        <p:attrNameLst>
                                          <p:attrName>ppt_x</p:attrName>
                                          <p:attrName>ppt_y</p:attrName>
                                        </p:attrNameLst>
                                      </p:cBhvr>
                                      <p:rCtr x="1858" y="-810"/>
                                    </p:animMotion>
                                  </p:childTnLst>
                                </p:cTn>
                              </p:par>
                              <p:par>
                                <p:cTn id="65" presetID="0" presetClass="path" presetSubtype="0" accel="50000" decel="50000" fill="hold" grpId="0" nodeType="withEffect">
                                  <p:stCondLst>
                                    <p:cond delay="0"/>
                                  </p:stCondLst>
                                  <p:childTnLst>
                                    <p:animMotion origin="layout" path="M 2.22222E-6 7.40741E-7 L -0.61823 0.08218 " pathEditMode="relative" rAng="0" ptsTypes="AA">
                                      <p:cBhvr>
                                        <p:cTn id="66" dur="2000" fill="hold"/>
                                        <p:tgtEl>
                                          <p:spTgt spid="7"/>
                                        </p:tgtEl>
                                        <p:attrNameLst>
                                          <p:attrName>ppt_x</p:attrName>
                                          <p:attrName>ppt_y</p:attrName>
                                        </p:attrNameLst>
                                      </p:cBhvr>
                                      <p:rCtr x="-30920" y="4097"/>
                                    </p:animMotion>
                                  </p:childTnLst>
                                </p:cTn>
                              </p:par>
                              <p:par>
                                <p:cTn id="67" presetID="0" presetClass="path" presetSubtype="0" accel="50000" decel="50000" fill="hold" grpId="0" nodeType="withEffect">
                                  <p:stCondLst>
                                    <p:cond delay="0"/>
                                  </p:stCondLst>
                                  <p:childTnLst>
                                    <p:animMotion origin="layout" path="M -3.05556E-6 2.59259E-6 L 0.11285 -0.01597 " pathEditMode="relative" rAng="0" ptsTypes="AA">
                                      <p:cBhvr>
                                        <p:cTn id="68" dur="2000" fill="hold"/>
                                        <p:tgtEl>
                                          <p:spTgt spid="8"/>
                                        </p:tgtEl>
                                        <p:attrNameLst>
                                          <p:attrName>ppt_x</p:attrName>
                                          <p:attrName>ppt_y</p:attrName>
                                        </p:attrNameLst>
                                      </p:cBhvr>
                                      <p:rCtr x="5642" y="-810"/>
                                    </p:animMotion>
                                  </p:childTnLst>
                                </p:cTn>
                              </p:par>
                              <p:par>
                                <p:cTn id="69" presetID="0" presetClass="path" presetSubtype="0" accel="50000" decel="50000" fill="hold" grpId="0" nodeType="withEffect">
                                  <p:stCondLst>
                                    <p:cond delay="0"/>
                                  </p:stCondLst>
                                  <p:childTnLst>
                                    <p:animMotion origin="layout" path="M -2.77778E-6 4.07407E-6 L 0.01389 -0.01598 " pathEditMode="relative" rAng="0" ptsTypes="AA">
                                      <p:cBhvr>
                                        <p:cTn id="70" dur="2000" fill="hold"/>
                                        <p:tgtEl>
                                          <p:spTgt spid="9"/>
                                        </p:tgtEl>
                                        <p:attrNameLst>
                                          <p:attrName>ppt_x</p:attrName>
                                          <p:attrName>ppt_y</p:attrName>
                                        </p:attrNameLst>
                                      </p:cBhvr>
                                      <p:rCtr x="694" y="-810"/>
                                    </p:animMotion>
                                  </p:childTnLst>
                                </p:cTn>
                              </p:par>
                              <p:par>
                                <p:cTn id="71" presetID="0" presetClass="path" presetSubtype="0" accel="50000" decel="50000" fill="hold" grpId="0" nodeType="withEffect">
                                  <p:stCondLst>
                                    <p:cond delay="0"/>
                                  </p:stCondLst>
                                  <p:childTnLst>
                                    <p:animMotion origin="layout" path="M 1.94444E-6 -1.11111E-6 L -0.27274 -0.01574 " pathEditMode="relative" rAng="0" ptsTypes="AA">
                                      <p:cBhvr>
                                        <p:cTn id="72" dur="2000" fill="hold"/>
                                        <p:tgtEl>
                                          <p:spTgt spid="10"/>
                                        </p:tgtEl>
                                        <p:attrNameLst>
                                          <p:attrName>ppt_x</p:attrName>
                                          <p:attrName>ppt_y</p:attrName>
                                        </p:attrNameLst>
                                      </p:cBhvr>
                                      <p:rCtr x="-13646" y="-787"/>
                                    </p:animMotion>
                                  </p:childTnLst>
                                </p:cTn>
                              </p:par>
                              <p:par>
                                <p:cTn id="73" presetID="0" presetClass="path" presetSubtype="0" accel="50000" decel="50000" fill="hold" grpId="0" nodeType="withEffect">
                                  <p:stCondLst>
                                    <p:cond delay="0"/>
                                  </p:stCondLst>
                                  <p:childTnLst>
                                    <p:animMotion origin="layout" path="M 2.5E-6 7.40741E-7 L 0.48107 -0.11389 " pathEditMode="relative" rAng="0" ptsTypes="AA">
                                      <p:cBhvr>
                                        <p:cTn id="74" dur="2000" fill="hold"/>
                                        <p:tgtEl>
                                          <p:spTgt spid="11"/>
                                        </p:tgtEl>
                                        <p:attrNameLst>
                                          <p:attrName>ppt_x</p:attrName>
                                          <p:attrName>ppt_y</p:attrName>
                                        </p:attrNameLst>
                                      </p:cBhvr>
                                      <p:rCtr x="24045" y="-5694"/>
                                    </p:animMotion>
                                  </p:childTnLst>
                                </p:cTn>
                              </p:par>
                              <p:par>
                                <p:cTn id="75" presetID="0" presetClass="path" presetSubtype="0" accel="50000" decel="50000" fill="hold" grpId="0" nodeType="withEffect">
                                  <p:stCondLst>
                                    <p:cond delay="0"/>
                                  </p:stCondLst>
                                  <p:childTnLst>
                                    <p:animMotion origin="layout" path="M -8.33333E-7 2.22222E-6 L 0.29531 -0.11366 " pathEditMode="relative" rAng="0" ptsTypes="AA">
                                      <p:cBhvr>
                                        <p:cTn id="76" dur="2000" fill="hold"/>
                                        <p:tgtEl>
                                          <p:spTgt spid="12"/>
                                        </p:tgtEl>
                                        <p:attrNameLst>
                                          <p:attrName>ppt_x</p:attrName>
                                          <p:attrName>ppt_y</p:attrName>
                                        </p:attrNameLst>
                                      </p:cBhvr>
                                      <p:rCtr x="14757" y="-5694"/>
                                    </p:animMotion>
                                  </p:childTnLst>
                                </p:cTn>
                              </p:par>
                              <p:par>
                                <p:cTn id="77" presetID="0" presetClass="path" presetSubtype="0" accel="50000" decel="50000" fill="hold" grpId="0" nodeType="withEffect">
                                  <p:stCondLst>
                                    <p:cond delay="0"/>
                                  </p:stCondLst>
                                  <p:childTnLst>
                                    <p:animMotion origin="layout" path="M 5E-6 7.40741E-7 L -0.54757 0.08194 " pathEditMode="relative" rAng="0" ptsTypes="AA">
                                      <p:cBhvr>
                                        <p:cTn id="78" dur="2000" fill="hold"/>
                                        <p:tgtEl>
                                          <p:spTgt spid="13"/>
                                        </p:tgtEl>
                                        <p:attrNameLst>
                                          <p:attrName>ppt_x</p:attrName>
                                          <p:attrName>ppt_y</p:attrName>
                                        </p:attrNameLst>
                                      </p:cBhvr>
                                      <p:rCtr x="-27378" y="4097"/>
                                    </p:animMotion>
                                  </p:childTnLst>
                                </p:cTn>
                              </p:par>
                              <p:par>
                                <p:cTn id="79" presetID="0" presetClass="path" presetSubtype="0" accel="50000" decel="50000" fill="hold" grpId="0" nodeType="withEffect">
                                  <p:stCondLst>
                                    <p:cond delay="0"/>
                                  </p:stCondLst>
                                  <p:childTnLst>
                                    <p:animMotion origin="layout" path="M 5.55556E-7 4.07407E-6 L 0.21823 -0.01598 " pathEditMode="relative" rAng="0" ptsTypes="AA">
                                      <p:cBhvr>
                                        <p:cTn id="80" dur="2000" fill="hold"/>
                                        <p:tgtEl>
                                          <p:spTgt spid="14"/>
                                        </p:tgtEl>
                                        <p:attrNameLst>
                                          <p:attrName>ppt_x</p:attrName>
                                          <p:attrName>ppt_y</p:attrName>
                                        </p:attrNameLst>
                                      </p:cBhvr>
                                      <p:rCtr x="10903" y="-810"/>
                                    </p:animMotion>
                                  </p:childTnLst>
                                </p:cTn>
                              </p:par>
                              <p:par>
                                <p:cTn id="81" presetID="0" presetClass="path" presetSubtype="0" accel="50000" decel="50000" fill="hold" grpId="0" nodeType="withEffect">
                                  <p:stCondLst>
                                    <p:cond delay="0"/>
                                  </p:stCondLst>
                                  <p:childTnLst>
                                    <p:animMotion origin="layout" path="M 1.11111E-6 -2.96296E-6 L 0.07187 -0.01551 " pathEditMode="relative" rAng="0" ptsTypes="AA">
                                      <p:cBhvr>
                                        <p:cTn id="82" dur="2000" fill="hold"/>
                                        <p:tgtEl>
                                          <p:spTgt spid="15"/>
                                        </p:tgtEl>
                                        <p:attrNameLst>
                                          <p:attrName>ppt_x</p:attrName>
                                          <p:attrName>ppt_y</p:attrName>
                                        </p:attrNameLst>
                                      </p:cBhvr>
                                      <p:rCtr x="3594" y="-787"/>
                                    </p:animMotion>
                                  </p:childTnLst>
                                </p:cTn>
                              </p:par>
                              <p:par>
                                <p:cTn id="83" presetID="10" presetClass="exit" presetSubtype="0" fill="hold" grpId="1" nodeType="withEffect">
                                  <p:stCondLst>
                                    <p:cond delay="0"/>
                                  </p:stCondLst>
                                  <p:childTnLst>
                                    <p:animEffect transition="out" filter="fade">
                                      <p:cBhvr>
                                        <p:cTn id="84" dur="1250"/>
                                        <p:tgtEl>
                                          <p:spTgt spid="3074"/>
                                        </p:tgtEl>
                                      </p:cBhvr>
                                    </p:animEffect>
                                    <p:set>
                                      <p:cBhvr>
                                        <p:cTn id="85" dur="1" fill="hold">
                                          <p:stCondLst>
                                            <p:cond delay="1249"/>
                                          </p:stCondLst>
                                        </p:cTn>
                                        <p:tgtEl>
                                          <p:spTgt spid="3074"/>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17"/>
                                        </p:tgtEl>
                                      </p:cBhvr>
                                    </p:animEffect>
                                    <p:set>
                                      <p:cBhvr>
                                        <p:cTn id="88" dur="1" fill="hold">
                                          <p:stCondLst>
                                            <p:cond delay="499"/>
                                          </p:stCondLst>
                                        </p:cTn>
                                        <p:tgtEl>
                                          <p:spTgt spid="17"/>
                                        </p:tgtEl>
                                        <p:attrNameLst>
                                          <p:attrName>style.visibility</p:attrName>
                                        </p:attrNameLst>
                                      </p:cBhvr>
                                      <p:to>
                                        <p:strVal val="hidden"/>
                                      </p:to>
                                    </p:set>
                                  </p:childTnLst>
                                </p:cTn>
                              </p:par>
                              <p:par>
                                <p:cTn id="89" presetID="10" presetClass="exit" presetSubtype="0" fill="hold" grpId="2" nodeType="withEffect">
                                  <p:stCondLst>
                                    <p:cond delay="0"/>
                                  </p:stCondLst>
                                  <p:childTnLst>
                                    <p:animEffect transition="out" filter="fade">
                                      <p:cBhvr>
                                        <p:cTn id="90" dur="500"/>
                                        <p:tgtEl>
                                          <p:spTgt spid="16"/>
                                        </p:tgtEl>
                                      </p:cBhvr>
                                    </p:animEffect>
                                    <p:set>
                                      <p:cBhvr>
                                        <p:cTn id="91" dur="1" fill="hold">
                                          <p:stCondLst>
                                            <p:cond delay="499"/>
                                          </p:stCondLst>
                                        </p:cTn>
                                        <p:tgtEl>
                                          <p:spTgt spid="16"/>
                                        </p:tgtEl>
                                        <p:attrNameLst>
                                          <p:attrName>style.visibility</p:attrName>
                                        </p:attrNameLst>
                                      </p:cBhvr>
                                      <p:to>
                                        <p:strVal val="hidden"/>
                                      </p:to>
                                    </p:set>
                                  </p:childTnLst>
                                </p:cTn>
                              </p:par>
                            </p:childTnLst>
                          </p:cTn>
                        </p:par>
                        <p:par>
                          <p:cTn id="92" fill="hold">
                            <p:stCondLst>
                              <p:cond delay="2000"/>
                            </p:stCondLst>
                            <p:childTnLst>
                              <p:par>
                                <p:cTn id="93" presetID="10" presetClass="entr" presetSubtype="0" fill="hold" grpId="0" nodeType="after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par>
                                <p:cTn id="96" presetID="10" presetClass="exit" presetSubtype="0" fill="hold" grpId="5" nodeType="withEffect">
                                  <p:stCondLst>
                                    <p:cond delay="0"/>
                                  </p:stCondLst>
                                  <p:childTnLst>
                                    <p:animEffect transition="out" filter="fade">
                                      <p:cBhvr>
                                        <p:cTn id="97" dur="500"/>
                                        <p:tgtEl>
                                          <p:spTgt spid="4"/>
                                        </p:tgtEl>
                                      </p:cBhvr>
                                    </p:animEffect>
                                    <p:set>
                                      <p:cBhvr>
                                        <p:cTn id="98" dur="1" fill="hold">
                                          <p:stCondLst>
                                            <p:cond delay="499"/>
                                          </p:stCondLst>
                                        </p:cTn>
                                        <p:tgtEl>
                                          <p:spTgt spid="4"/>
                                        </p:tgtEl>
                                        <p:attrNameLst>
                                          <p:attrName>style.visibility</p:attrName>
                                        </p:attrNameLst>
                                      </p:cBhvr>
                                      <p:to>
                                        <p:strVal val="hidden"/>
                                      </p:to>
                                    </p:set>
                                  </p:childTnLst>
                                </p:cTn>
                              </p:par>
                              <p:par>
                                <p:cTn id="99" presetID="10" presetClass="exit" presetSubtype="0" fill="hold" grpId="2" nodeType="withEffect">
                                  <p:stCondLst>
                                    <p:cond delay="0"/>
                                  </p:stCondLst>
                                  <p:childTnLst>
                                    <p:animEffect transition="out" filter="fade">
                                      <p:cBhvr>
                                        <p:cTn id="100" dur="500"/>
                                        <p:tgtEl>
                                          <p:spTgt spid="6"/>
                                        </p:tgtEl>
                                      </p:cBhvr>
                                    </p:animEffect>
                                    <p:set>
                                      <p:cBhvr>
                                        <p:cTn id="101" dur="1" fill="hold">
                                          <p:stCondLst>
                                            <p:cond delay="499"/>
                                          </p:stCondLst>
                                        </p:cTn>
                                        <p:tgtEl>
                                          <p:spTgt spid="6"/>
                                        </p:tgtEl>
                                        <p:attrNameLst>
                                          <p:attrName>style.visibility</p:attrName>
                                        </p:attrNameLst>
                                      </p:cBhvr>
                                      <p:to>
                                        <p:strVal val="hidden"/>
                                      </p:to>
                                    </p:set>
                                  </p:childTnLst>
                                </p:cTn>
                              </p:par>
                              <p:par>
                                <p:cTn id="102" presetID="10" presetClass="exit" presetSubtype="0" fill="hold" grpId="2" nodeType="withEffect">
                                  <p:stCondLst>
                                    <p:cond delay="0"/>
                                  </p:stCondLst>
                                  <p:childTnLst>
                                    <p:animEffect transition="out" filter="fade">
                                      <p:cBhvr>
                                        <p:cTn id="103" dur="500"/>
                                        <p:tgtEl>
                                          <p:spTgt spid="7"/>
                                        </p:tgtEl>
                                      </p:cBhvr>
                                    </p:animEffect>
                                    <p:set>
                                      <p:cBhvr>
                                        <p:cTn id="104" dur="1" fill="hold">
                                          <p:stCondLst>
                                            <p:cond delay="499"/>
                                          </p:stCondLst>
                                        </p:cTn>
                                        <p:tgtEl>
                                          <p:spTgt spid="7"/>
                                        </p:tgtEl>
                                        <p:attrNameLst>
                                          <p:attrName>style.visibility</p:attrName>
                                        </p:attrNameLst>
                                      </p:cBhvr>
                                      <p:to>
                                        <p:strVal val="hidden"/>
                                      </p:to>
                                    </p:set>
                                  </p:childTnLst>
                                </p:cTn>
                              </p:par>
                              <p:par>
                                <p:cTn id="105" presetID="10" presetClass="exit" presetSubtype="0" fill="hold" grpId="2" nodeType="withEffect">
                                  <p:stCondLst>
                                    <p:cond delay="0"/>
                                  </p:stCondLst>
                                  <p:childTnLst>
                                    <p:animEffect transition="out" filter="fade">
                                      <p:cBhvr>
                                        <p:cTn id="106" dur="500"/>
                                        <p:tgtEl>
                                          <p:spTgt spid="8"/>
                                        </p:tgtEl>
                                      </p:cBhvr>
                                    </p:animEffect>
                                    <p:set>
                                      <p:cBhvr>
                                        <p:cTn id="107" dur="1" fill="hold">
                                          <p:stCondLst>
                                            <p:cond delay="499"/>
                                          </p:stCondLst>
                                        </p:cTn>
                                        <p:tgtEl>
                                          <p:spTgt spid="8"/>
                                        </p:tgtEl>
                                        <p:attrNameLst>
                                          <p:attrName>style.visibility</p:attrName>
                                        </p:attrNameLst>
                                      </p:cBhvr>
                                      <p:to>
                                        <p:strVal val="hidden"/>
                                      </p:to>
                                    </p:set>
                                  </p:childTnLst>
                                </p:cTn>
                              </p:par>
                              <p:par>
                                <p:cTn id="108" presetID="10" presetClass="exit" presetSubtype="0" fill="hold" grpId="2" nodeType="withEffect">
                                  <p:stCondLst>
                                    <p:cond delay="0"/>
                                  </p:stCondLst>
                                  <p:childTnLst>
                                    <p:animEffect transition="out" filter="fade">
                                      <p:cBhvr>
                                        <p:cTn id="109" dur="500"/>
                                        <p:tgtEl>
                                          <p:spTgt spid="9"/>
                                        </p:tgtEl>
                                      </p:cBhvr>
                                    </p:animEffect>
                                    <p:set>
                                      <p:cBhvr>
                                        <p:cTn id="110" dur="1" fill="hold">
                                          <p:stCondLst>
                                            <p:cond delay="499"/>
                                          </p:stCondLst>
                                        </p:cTn>
                                        <p:tgtEl>
                                          <p:spTgt spid="9"/>
                                        </p:tgtEl>
                                        <p:attrNameLst>
                                          <p:attrName>style.visibility</p:attrName>
                                        </p:attrNameLst>
                                      </p:cBhvr>
                                      <p:to>
                                        <p:strVal val="hidden"/>
                                      </p:to>
                                    </p:set>
                                  </p:childTnLst>
                                </p:cTn>
                              </p:par>
                              <p:par>
                                <p:cTn id="111" presetID="10" presetClass="exit" presetSubtype="0" fill="hold" grpId="2" nodeType="withEffect">
                                  <p:stCondLst>
                                    <p:cond delay="0"/>
                                  </p:stCondLst>
                                  <p:childTnLst>
                                    <p:animEffect transition="out" filter="fade">
                                      <p:cBhvr>
                                        <p:cTn id="112" dur="500"/>
                                        <p:tgtEl>
                                          <p:spTgt spid="10"/>
                                        </p:tgtEl>
                                      </p:cBhvr>
                                    </p:animEffect>
                                    <p:set>
                                      <p:cBhvr>
                                        <p:cTn id="113" dur="1" fill="hold">
                                          <p:stCondLst>
                                            <p:cond delay="499"/>
                                          </p:stCondLst>
                                        </p:cTn>
                                        <p:tgtEl>
                                          <p:spTgt spid="10"/>
                                        </p:tgtEl>
                                        <p:attrNameLst>
                                          <p:attrName>style.visibility</p:attrName>
                                        </p:attrNameLst>
                                      </p:cBhvr>
                                      <p:to>
                                        <p:strVal val="hidden"/>
                                      </p:to>
                                    </p:set>
                                  </p:childTnLst>
                                </p:cTn>
                              </p:par>
                              <p:par>
                                <p:cTn id="114" presetID="10" presetClass="exit" presetSubtype="0" fill="hold" grpId="2" nodeType="withEffect">
                                  <p:stCondLst>
                                    <p:cond delay="0"/>
                                  </p:stCondLst>
                                  <p:childTnLst>
                                    <p:animEffect transition="out" filter="fade">
                                      <p:cBhvr>
                                        <p:cTn id="115" dur="500"/>
                                        <p:tgtEl>
                                          <p:spTgt spid="11"/>
                                        </p:tgtEl>
                                      </p:cBhvr>
                                    </p:animEffect>
                                    <p:set>
                                      <p:cBhvr>
                                        <p:cTn id="116" dur="1" fill="hold">
                                          <p:stCondLst>
                                            <p:cond delay="499"/>
                                          </p:stCondLst>
                                        </p:cTn>
                                        <p:tgtEl>
                                          <p:spTgt spid="11"/>
                                        </p:tgtEl>
                                        <p:attrNameLst>
                                          <p:attrName>style.visibility</p:attrName>
                                        </p:attrNameLst>
                                      </p:cBhvr>
                                      <p:to>
                                        <p:strVal val="hidden"/>
                                      </p:to>
                                    </p:set>
                                  </p:childTnLst>
                                </p:cTn>
                              </p:par>
                              <p:par>
                                <p:cTn id="117" presetID="10" presetClass="exit" presetSubtype="0" fill="hold" grpId="2" nodeType="withEffect">
                                  <p:stCondLst>
                                    <p:cond delay="0"/>
                                  </p:stCondLst>
                                  <p:childTnLst>
                                    <p:animEffect transition="out" filter="fade">
                                      <p:cBhvr>
                                        <p:cTn id="118" dur="500"/>
                                        <p:tgtEl>
                                          <p:spTgt spid="12"/>
                                        </p:tgtEl>
                                      </p:cBhvr>
                                    </p:animEffect>
                                    <p:set>
                                      <p:cBhvr>
                                        <p:cTn id="119" dur="1" fill="hold">
                                          <p:stCondLst>
                                            <p:cond delay="499"/>
                                          </p:stCondLst>
                                        </p:cTn>
                                        <p:tgtEl>
                                          <p:spTgt spid="12"/>
                                        </p:tgtEl>
                                        <p:attrNameLst>
                                          <p:attrName>style.visibility</p:attrName>
                                        </p:attrNameLst>
                                      </p:cBhvr>
                                      <p:to>
                                        <p:strVal val="hidden"/>
                                      </p:to>
                                    </p:set>
                                  </p:childTnLst>
                                </p:cTn>
                              </p:par>
                              <p:par>
                                <p:cTn id="120" presetID="10" presetClass="exit" presetSubtype="0" fill="hold" grpId="2" nodeType="withEffect">
                                  <p:stCondLst>
                                    <p:cond delay="0"/>
                                  </p:stCondLst>
                                  <p:childTnLst>
                                    <p:animEffect transition="out" filter="fade">
                                      <p:cBhvr>
                                        <p:cTn id="121" dur="500"/>
                                        <p:tgtEl>
                                          <p:spTgt spid="13"/>
                                        </p:tgtEl>
                                      </p:cBhvr>
                                    </p:animEffect>
                                    <p:set>
                                      <p:cBhvr>
                                        <p:cTn id="122" dur="1" fill="hold">
                                          <p:stCondLst>
                                            <p:cond delay="499"/>
                                          </p:stCondLst>
                                        </p:cTn>
                                        <p:tgtEl>
                                          <p:spTgt spid="13"/>
                                        </p:tgtEl>
                                        <p:attrNameLst>
                                          <p:attrName>style.visibility</p:attrName>
                                        </p:attrNameLst>
                                      </p:cBhvr>
                                      <p:to>
                                        <p:strVal val="hidden"/>
                                      </p:to>
                                    </p:set>
                                  </p:childTnLst>
                                </p:cTn>
                              </p:par>
                              <p:par>
                                <p:cTn id="123" presetID="10" presetClass="exit" presetSubtype="0" fill="hold" grpId="2" nodeType="withEffect">
                                  <p:stCondLst>
                                    <p:cond delay="0"/>
                                  </p:stCondLst>
                                  <p:childTnLst>
                                    <p:animEffect transition="out" filter="fade">
                                      <p:cBhvr>
                                        <p:cTn id="124" dur="500"/>
                                        <p:tgtEl>
                                          <p:spTgt spid="14"/>
                                        </p:tgtEl>
                                      </p:cBhvr>
                                    </p:animEffect>
                                    <p:set>
                                      <p:cBhvr>
                                        <p:cTn id="125" dur="1" fill="hold">
                                          <p:stCondLst>
                                            <p:cond delay="499"/>
                                          </p:stCondLst>
                                        </p:cTn>
                                        <p:tgtEl>
                                          <p:spTgt spid="14"/>
                                        </p:tgtEl>
                                        <p:attrNameLst>
                                          <p:attrName>style.visibility</p:attrName>
                                        </p:attrNameLst>
                                      </p:cBhvr>
                                      <p:to>
                                        <p:strVal val="hidden"/>
                                      </p:to>
                                    </p:set>
                                  </p:childTnLst>
                                </p:cTn>
                              </p:par>
                              <p:par>
                                <p:cTn id="126" presetID="10" presetClass="exit" presetSubtype="0" fill="hold" grpId="2" nodeType="withEffect">
                                  <p:stCondLst>
                                    <p:cond delay="0"/>
                                  </p:stCondLst>
                                  <p:childTnLst>
                                    <p:animEffect transition="out" filter="fade">
                                      <p:cBhvr>
                                        <p:cTn id="127" dur="500"/>
                                        <p:tgtEl>
                                          <p:spTgt spid="15"/>
                                        </p:tgtEl>
                                      </p:cBhvr>
                                    </p:animEffect>
                                    <p:set>
                                      <p:cBhvr>
                                        <p:cTn id="128" dur="1" fill="hold">
                                          <p:stCondLst>
                                            <p:cond delay="499"/>
                                          </p:stCondLst>
                                        </p:cTn>
                                        <p:tgtEl>
                                          <p:spTgt spid="15"/>
                                        </p:tgtEl>
                                        <p:attrNameLst>
                                          <p:attrName>style.visibility</p:attrName>
                                        </p:attrNameLst>
                                      </p:cBhvr>
                                      <p:to>
                                        <p:strVal val="hidden"/>
                                      </p:to>
                                    </p:set>
                                  </p:childTnLst>
                                </p:cTn>
                              </p:par>
                            </p:childTnLst>
                          </p:cTn>
                        </p:par>
                        <p:par>
                          <p:cTn id="129" fill="hold">
                            <p:stCondLst>
                              <p:cond delay="2500"/>
                            </p:stCondLst>
                            <p:childTnLst>
                              <p:par>
                                <p:cTn id="130" presetID="3" presetClass="emph" presetSubtype="2" fill="hold" grpId="1" nodeType="afterEffect">
                                  <p:stCondLst>
                                    <p:cond delay="0"/>
                                  </p:stCondLst>
                                  <p:childTnLst>
                                    <p:animClr clrSpc="rgb" dir="cw">
                                      <p:cBhvr override="childStyle">
                                        <p:cTn id="131" dur="1000" fill="hold"/>
                                        <p:tgtEl>
                                          <p:spTgt spid="5"/>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6" grpId="2"/>
      <p:bldP spid="3074" grpId="0"/>
      <p:bldP spid="3074" grpId="1"/>
      <p:bldP spid="3074" grpId="2"/>
      <p:bldP spid="5" grpId="0"/>
      <p:bldP spid="5" grpId="1"/>
      <p:bldP spid="4" grpId="2"/>
      <p:bldP spid="4" grpId="3"/>
      <p:bldP spid="4" grpId="4"/>
      <p:bldP spid="4" grpId="5"/>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7" grpId="0"/>
      <p:bldP spid="17" grpId="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2251424" y="1662017"/>
            <a:ext cx="175564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heart</a:t>
            </a:r>
          </a:p>
        </p:txBody>
      </p:sp>
      <p:sp>
        <p:nvSpPr>
          <p:cNvPr id="6" name="Title 1"/>
          <p:cNvSpPr txBox="1">
            <a:spLocks/>
          </p:cNvSpPr>
          <p:nvPr/>
        </p:nvSpPr>
        <p:spPr>
          <a:xfrm>
            <a:off x="831437" y="4345972"/>
            <a:ext cx="112166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and</a:t>
            </a:r>
          </a:p>
        </p:txBody>
      </p:sp>
      <p:sp>
        <p:nvSpPr>
          <p:cNvPr id="7" name="Title 1"/>
          <p:cNvSpPr txBox="1">
            <a:spLocks/>
          </p:cNvSpPr>
          <p:nvPr/>
        </p:nvSpPr>
        <p:spPr>
          <a:xfrm>
            <a:off x="3938016" y="4349496"/>
            <a:ext cx="175564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mouth</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that if you confess with your mouth the Lord Jesus and believe in your heart that God has raised Him from the dead, you will be saved. For with the heart one believes unto righteousness,      and with the mouth confession     is made unto salvation.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10:9-10</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4" name="Rectangle 2">
            <a:extLst>
              <a:ext uri="{FF2B5EF4-FFF2-40B4-BE49-F238E27FC236}">
                <a16:creationId xmlns:a16="http://schemas.microsoft.com/office/drawing/2014/main" id="{FDE6C504-34DE-4121-A407-7CAC82097899}"/>
              </a:ext>
            </a:extLst>
          </p:cNvPr>
          <p:cNvSpPr txBox="1">
            <a:spLocks noChangeArrowheads="1"/>
          </p:cNvSpPr>
          <p:nvPr/>
        </p:nvSpPr>
        <p:spPr bwMode="auto">
          <a:xfrm>
            <a:off x="2883456" y="3367145"/>
            <a:ext cx="5001898" cy="2259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with the heart</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3175"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one believes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u="none" strike="noStrike" kern="0" cap="none" spc="0" normalizeH="0" baseline="0" noProof="0" dirty="0">
                <a:ln w="3175"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unto righteousness</a:t>
            </a:r>
          </a:p>
        </p:txBody>
      </p:sp>
      <p:sp>
        <p:nvSpPr>
          <p:cNvPr id="5" name="Rectangle 4"/>
          <p:cNvSpPr>
            <a:spLocks noChangeArrowheads="1"/>
          </p:cNvSpPr>
          <p:nvPr/>
        </p:nvSpPr>
        <p:spPr bwMode="auto">
          <a:xfrm>
            <a:off x="560832" y="1618107"/>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8" name="Rectangle 2"/>
          <p:cNvSpPr txBox="1">
            <a:spLocks noChangeArrowheads="1"/>
          </p:cNvSpPr>
          <p:nvPr/>
        </p:nvSpPr>
        <p:spPr bwMode="auto">
          <a:xfrm>
            <a:off x="4166741" y="1063310"/>
            <a:ext cx="173702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Jesus</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9">
            <a:extLst>
              <a:ext uri="{FF2B5EF4-FFF2-40B4-BE49-F238E27FC236}">
                <a16:creationId xmlns:a16="http://schemas.microsoft.com/office/drawing/2014/main" id="{077E65F9-4942-47A9-924A-CC4ED59B7B5B}"/>
              </a:ext>
            </a:extLst>
          </p:cNvPr>
          <p:cNvSpPr>
            <a:spLocks noChangeArrowheads="1"/>
          </p:cNvSpPr>
          <p:nvPr/>
        </p:nvSpPr>
        <p:spPr bwMode="auto">
          <a:xfrm>
            <a:off x="781433" y="2993589"/>
            <a:ext cx="208978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saved</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1" name="Rectangle 2">
            <a:extLst>
              <a:ext uri="{FF2B5EF4-FFF2-40B4-BE49-F238E27FC236}">
                <a16:creationId xmlns:a16="http://schemas.microsoft.com/office/drawing/2014/main" id="{967029DF-FE0C-4339-8360-969590012F91}"/>
              </a:ext>
            </a:extLst>
          </p:cNvPr>
          <p:cNvSpPr txBox="1">
            <a:spLocks noChangeArrowheads="1"/>
          </p:cNvSpPr>
          <p:nvPr/>
        </p:nvSpPr>
        <p:spPr bwMode="auto">
          <a:xfrm>
            <a:off x="2225447" y="1721644"/>
            <a:ext cx="1812471" cy="762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1019A91C-AFC4-418A-A539-3901D2B7382C}"/>
              </a:ext>
            </a:extLst>
          </p:cNvPr>
          <p:cNvSpPr txBox="1">
            <a:spLocks noChangeArrowheads="1"/>
          </p:cNvSpPr>
          <p:nvPr/>
        </p:nvSpPr>
        <p:spPr bwMode="auto">
          <a:xfrm>
            <a:off x="839222" y="4407084"/>
            <a:ext cx="111816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2D05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and</a:t>
            </a:r>
            <a:endParaRPr kumimoji="0" lang="en-US" altLang="en-US" sz="4400" b="1" i="1" u="none" strike="noStrike" kern="0" cap="none" spc="0" normalizeH="0" baseline="0" noProof="0" dirty="0">
              <a:ln w="3175" cmpd="sng">
                <a:solidFill>
                  <a:srgbClr val="FFFFFF"/>
                </a:solidFill>
                <a:prstDash val="solid"/>
                <a:miter lim="800000"/>
              </a:ln>
              <a:solidFill>
                <a:srgbClr val="92D05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AE5EB501-EC52-4512-A510-A2A7ECDAF079}"/>
              </a:ext>
            </a:extLst>
          </p:cNvPr>
          <p:cNvSpPr txBox="1">
            <a:spLocks noChangeArrowheads="1"/>
          </p:cNvSpPr>
          <p:nvPr/>
        </p:nvSpPr>
        <p:spPr bwMode="auto">
          <a:xfrm>
            <a:off x="3834833" y="4385313"/>
            <a:ext cx="1956367" cy="803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mouth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E5047791-5268-4BF4-B83B-A8CF61E918F4}"/>
              </a:ext>
            </a:extLst>
          </p:cNvPr>
          <p:cNvSpPr txBox="1">
            <a:spLocks noChangeArrowheads="1"/>
          </p:cNvSpPr>
          <p:nvPr/>
        </p:nvSpPr>
        <p:spPr bwMode="auto">
          <a:xfrm>
            <a:off x="3301146" y="3058577"/>
            <a:ext cx="4037427" cy="770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with the heart</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34BBED4F-495F-483C-A23C-D8CACCBA4738}"/>
              </a:ext>
            </a:extLst>
          </p:cNvPr>
          <p:cNvSpPr txBox="1">
            <a:spLocks noChangeArrowheads="1"/>
          </p:cNvSpPr>
          <p:nvPr/>
        </p:nvSpPr>
        <p:spPr bwMode="auto">
          <a:xfrm>
            <a:off x="6907595" y="3058576"/>
            <a:ext cx="1291049" cy="770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one</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6567D9F6-CAAB-4FB3-B57E-53092128658B}"/>
              </a:ext>
            </a:extLst>
          </p:cNvPr>
          <p:cNvSpPr txBox="1">
            <a:spLocks noChangeArrowheads="1"/>
          </p:cNvSpPr>
          <p:nvPr/>
        </p:nvSpPr>
        <p:spPr bwMode="auto">
          <a:xfrm>
            <a:off x="950477" y="3736206"/>
            <a:ext cx="2531827" cy="759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believes</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F4C28AB1-4AE9-4CC2-954A-365E4B07092D}"/>
              </a:ext>
            </a:extLst>
          </p:cNvPr>
          <p:cNvSpPr txBox="1">
            <a:spLocks noChangeArrowheads="1"/>
          </p:cNvSpPr>
          <p:nvPr/>
        </p:nvSpPr>
        <p:spPr bwMode="auto">
          <a:xfrm>
            <a:off x="2906810" y="3733825"/>
            <a:ext cx="5219114" cy="7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unto righteousness</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9" name="Heart 10">
            <a:extLst>
              <a:ext uri="{FF2B5EF4-FFF2-40B4-BE49-F238E27FC236}">
                <a16:creationId xmlns:a16="http://schemas.microsoft.com/office/drawing/2014/main" id="{AC3B3F4B-DD08-43FB-A5B7-7725EAB1265C}"/>
              </a:ext>
            </a:extLst>
          </p:cNvPr>
          <p:cNvSpPr/>
          <p:nvPr/>
        </p:nvSpPr>
        <p:spPr bwMode="auto">
          <a:xfrm>
            <a:off x="5008198" y="3949653"/>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mn-ea"/>
              <a:cs typeface="+mn-cs"/>
            </a:endParaRPr>
          </a:p>
        </p:txBody>
      </p:sp>
      <p:sp>
        <p:nvSpPr>
          <p:cNvPr id="9" name="Rectangle 2" hidden="1"/>
          <p:cNvSpPr txBox="1">
            <a:spLocks noChangeArrowheads="1"/>
          </p:cNvSpPr>
          <p:nvPr/>
        </p:nvSpPr>
        <p:spPr bwMode="auto">
          <a:xfrm>
            <a:off x="3495410" y="2066498"/>
            <a:ext cx="173702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Jesus</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141384960"/>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stCondLst>
                                            <p:cond delay="0"/>
                                          </p:stCondLst>
                                        </p:cTn>
                                        <p:tgtEl>
                                          <p:spTgt spid="5"/>
                                        </p:tgtEl>
                                      </p:cBhvr>
                                    </p:animEffect>
                                    <p:anim to="" calcmode="lin" valueType="num">
                                      <p:cBhvr>
                                        <p:cTn id="16"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7"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par>
                                <p:cTn id="22" presetID="18" presetClass="emph" presetSubtype="0" fill="hold" grpId="1" nodeType="withEffect">
                                  <p:stCondLst>
                                    <p:cond delay="0"/>
                                  </p:stCondLst>
                                  <p:childTnLst>
                                    <p:set>
                                      <p:cBhvr override="childStyle">
                                        <p:cTn id="23" dur="500" fill="hold"/>
                                        <p:tgtEl>
                                          <p:spTgt spid="4"/>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par>
                                <p:cTn id="31" presetID="18" presetClass="emph" presetSubtype="0" fill="hold" grpId="1" nodeType="withEffect">
                                  <p:stCondLst>
                                    <p:cond delay="0"/>
                                  </p:stCondLst>
                                  <p:childTnLst>
                                    <p:set>
                                      <p:cBhvr override="childStyle">
                                        <p:cTn id="32" dur="500" fill="hold"/>
                                        <p:tgtEl>
                                          <p:spTgt spid="6"/>
                                        </p:tgtEl>
                                        <p:attrNameLst>
                                          <p:attrName>style.textDecorationUnderline</p:attrName>
                                        </p:attrNameLst>
                                      </p:cBhvr>
                                      <p:to>
                                        <p:strVal val="true"/>
                                      </p:to>
                                    </p:set>
                                  </p:childTnLst>
                                </p:cTn>
                              </p:par>
                              <p:par>
                                <p:cTn id="33" presetID="22" presetClass="entr" presetSubtype="8"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par>
                          <p:cTn id="36" fill="hold">
                            <p:stCondLst>
                              <p:cond delay="1500"/>
                            </p:stCondLst>
                            <p:childTnLst>
                              <p:par>
                                <p:cTn id="37" presetID="22" presetClass="entr" presetSubtype="8"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par>
                                <p:cTn id="40" presetID="18" presetClass="emph" presetSubtype="0" fill="hold" grpId="1" nodeType="withEffect">
                                  <p:stCondLst>
                                    <p:cond delay="0"/>
                                  </p:stCondLst>
                                  <p:childTnLst>
                                    <p:set>
                                      <p:cBhvr override="childStyle">
                                        <p:cTn id="41" dur="500" fill="hold"/>
                                        <p:tgtEl>
                                          <p:spTgt spid="7"/>
                                        </p:tgtEl>
                                        <p:attrNameLst>
                                          <p:attrName>style.textDecorationUnderline</p:attrName>
                                        </p:attrNameLst>
                                      </p:cBhvr>
                                      <p:to>
                                        <p:strVal val="true"/>
                                      </p:to>
                                    </p:set>
                                  </p:childTnLst>
                                </p:cTn>
                              </p:par>
                              <p:par>
                                <p:cTn id="42" presetID="22" presetClass="entr" presetSubtype="8"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0" presetClass="entr" presetSubtype="0" fill="hold" grpId="0" nodeType="clickEffect">
                                  <p:stCondLst>
                                    <p:cond delay="0"/>
                                  </p:stCondLst>
                                  <p:iterate type="lt">
                                    <p:tmPct val="10000"/>
                                  </p:iterate>
                                  <p:childTnLst>
                                    <p:set>
                                      <p:cBhvr>
                                        <p:cTn id="48" dur="1" fill="hold">
                                          <p:stCondLst>
                                            <p:cond delay="0"/>
                                          </p:stCondLst>
                                        </p:cTn>
                                        <p:tgtEl>
                                          <p:spTgt spid="10"/>
                                        </p:tgtEl>
                                        <p:attrNameLst>
                                          <p:attrName>style.visibility</p:attrName>
                                        </p:attrNameLst>
                                      </p:cBhvr>
                                      <p:to>
                                        <p:strVal val="visible"/>
                                      </p:to>
                                    </p:set>
                                    <p:animEffect transition="in" filter="dissolve">
                                      <p:cBhvr>
                                        <p:cTn id="49" dur="500">
                                          <p:stCondLst>
                                            <p:cond delay="0"/>
                                          </p:stCondLst>
                                        </p:cTn>
                                        <p:tgtEl>
                                          <p:spTgt spid="10"/>
                                        </p:tgtEl>
                                      </p:cBhvr>
                                    </p:animEffect>
                                    <p:anim to="" calcmode="lin" valueType="num">
                                      <p:cBhvr>
                                        <p:cTn id="50"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51"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par>
                          <p:cTn id="52" fill="hold">
                            <p:stCondLst>
                              <p:cond delay="700"/>
                            </p:stCondLst>
                            <p:childTnLst>
                              <p:par>
                                <p:cTn id="53" presetID="26" presetClass="emph" presetSubtype="0" fill="hold" grpId="1" nodeType="afterEffect">
                                  <p:stCondLst>
                                    <p:cond delay="0"/>
                                  </p:stCondLst>
                                  <p:iterate type="lt">
                                    <p:tmPct val="0"/>
                                  </p:iterate>
                                  <p:childTnLst>
                                    <p:animEffect transition="out" filter="fade">
                                      <p:cBhvr>
                                        <p:cTn id="54" dur="500" tmFilter="0, 0; .2, .5; .8, .5; 1, 0"/>
                                        <p:tgtEl>
                                          <p:spTgt spid="10"/>
                                        </p:tgtEl>
                                      </p:cBhvr>
                                    </p:animEffect>
                                    <p:animScale>
                                      <p:cBhvr>
                                        <p:cTn id="55" dur="250" autoRev="1" fill="hold"/>
                                        <p:tgtEl>
                                          <p:spTgt spid="10"/>
                                        </p:tgtEl>
                                      </p:cBhvr>
                                      <p:by x="105000" y="105000"/>
                                    </p:animScale>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1"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250"/>
                                        <p:tgtEl>
                                          <p:spTgt spid="8"/>
                                        </p:tgtEl>
                                      </p:cBhvr>
                                    </p:animEffect>
                                  </p:childTnLst>
                                </p:cTn>
                              </p:par>
                              <p:par>
                                <p:cTn id="61" presetID="10" presetClass="entr" presetSubtype="0" fill="hold" grpId="1"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250"/>
                                        <p:tgtEl>
                                          <p:spTgt spid="15"/>
                                        </p:tgtEl>
                                      </p:cBhvr>
                                    </p:animEffect>
                                  </p:childTnLst>
                                </p:cTn>
                              </p:par>
                              <p:par>
                                <p:cTn id="64" presetID="10" presetClass="entr" presetSubtype="0" fill="hold" grpId="1"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250"/>
                                        <p:tgtEl>
                                          <p:spTgt spid="16"/>
                                        </p:tgtEl>
                                      </p:cBhvr>
                                    </p:animEffect>
                                  </p:childTnLst>
                                </p:cTn>
                              </p:par>
                              <p:par>
                                <p:cTn id="67" presetID="10" presetClass="entr" presetSubtype="0" fill="hold" grpId="1" nodeType="with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fade">
                                      <p:cBhvr>
                                        <p:cTn id="69" dur="250"/>
                                        <p:tgtEl>
                                          <p:spTgt spid="17"/>
                                        </p:tgtEl>
                                      </p:cBhvr>
                                    </p:animEffect>
                                  </p:childTnLst>
                                </p:cTn>
                              </p:par>
                              <p:par>
                                <p:cTn id="70" presetID="10" presetClass="entr" presetSubtype="0" fill="hold" grpId="1"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250"/>
                                        <p:tgtEl>
                                          <p:spTgt spid="18"/>
                                        </p:tgtEl>
                                      </p:cBhvr>
                                    </p:animEffect>
                                  </p:childTnLst>
                                </p:cTn>
                              </p:par>
                              <p:par>
                                <p:cTn id="73" presetID="0" presetClass="path" presetSubtype="0" accel="50000" decel="50000" fill="hold" grpId="0" nodeType="withEffect">
                                  <p:stCondLst>
                                    <p:cond delay="0"/>
                                  </p:stCondLst>
                                  <p:childTnLst>
                                    <p:animMotion origin="layout" path="M -0.00017 -0.00162 L -0.07343 0.14629 " pathEditMode="relative" rAng="0" ptsTypes="AA">
                                      <p:cBhvr>
                                        <p:cTn id="74" dur="2000" fill="hold"/>
                                        <p:tgtEl>
                                          <p:spTgt spid="8"/>
                                        </p:tgtEl>
                                        <p:attrNameLst>
                                          <p:attrName>ppt_x</p:attrName>
                                          <p:attrName>ppt_y</p:attrName>
                                        </p:attrNameLst>
                                      </p:cBhvr>
                                      <p:rCtr x="-3663" y="7384"/>
                                    </p:animMotion>
                                  </p:childTnLst>
                                </p:cTn>
                              </p:par>
                              <p:par>
                                <p:cTn id="75" presetID="0" presetClass="path" presetSubtype="0" accel="50000" decel="50000" fill="hold" grpId="0" nodeType="withEffect">
                                  <p:stCondLst>
                                    <p:cond delay="0"/>
                                  </p:stCondLst>
                                  <p:childTnLst>
                                    <p:animMotion origin="layout" path="M -8.33333E-7 -3.33333E-6 L 0.00695 0.05556 " pathEditMode="relative" rAng="0" ptsTypes="AA">
                                      <p:cBhvr>
                                        <p:cTn id="76" dur="2000" fill="hold"/>
                                        <p:tgtEl>
                                          <p:spTgt spid="15"/>
                                        </p:tgtEl>
                                        <p:attrNameLst>
                                          <p:attrName>ppt_x</p:attrName>
                                          <p:attrName>ppt_y</p:attrName>
                                        </p:attrNameLst>
                                      </p:cBhvr>
                                      <p:rCtr x="347" y="2778"/>
                                    </p:animMotion>
                                  </p:childTnLst>
                                </p:cTn>
                              </p:par>
                              <p:par>
                                <p:cTn id="77" presetID="0" presetClass="path" presetSubtype="0" accel="50000" decel="50000" fill="hold" grpId="0" nodeType="withEffect">
                                  <p:stCondLst>
                                    <p:cond delay="0"/>
                                  </p:stCondLst>
                                  <p:childTnLst>
                                    <p:animMotion origin="layout" path="M -1.66667E-6 -3.33333E-6 L -0.34791 0.15324 " pathEditMode="relative" rAng="0" ptsTypes="AA">
                                      <p:cBhvr>
                                        <p:cTn id="78" dur="2000" fill="hold"/>
                                        <p:tgtEl>
                                          <p:spTgt spid="16"/>
                                        </p:tgtEl>
                                        <p:attrNameLst>
                                          <p:attrName>ppt_x</p:attrName>
                                          <p:attrName>ppt_y</p:attrName>
                                        </p:attrNameLst>
                                      </p:cBhvr>
                                      <p:rCtr x="-17396" y="7662"/>
                                    </p:animMotion>
                                  </p:childTnLst>
                                </p:cTn>
                              </p:par>
                              <p:par>
                                <p:cTn id="79" presetID="0" presetClass="path" presetSubtype="0" accel="50000" decel="50000" fill="hold" grpId="0" nodeType="withEffect">
                                  <p:stCondLst>
                                    <p:cond delay="0"/>
                                  </p:stCondLst>
                                  <p:childTnLst>
                                    <p:animMotion origin="layout" path="M -1.11111E-6 -1.48148E-6 L 0.40174 0.05533 " pathEditMode="relative" rAng="0" ptsTypes="AA">
                                      <p:cBhvr>
                                        <p:cTn id="80" dur="2000" fill="hold"/>
                                        <p:tgtEl>
                                          <p:spTgt spid="17"/>
                                        </p:tgtEl>
                                        <p:attrNameLst>
                                          <p:attrName>ppt_x</p:attrName>
                                          <p:attrName>ppt_y</p:attrName>
                                        </p:attrNameLst>
                                      </p:cBhvr>
                                      <p:rCtr x="20087" y="2755"/>
                                    </p:animMotion>
                                  </p:childTnLst>
                                </p:cTn>
                              </p:par>
                              <p:par>
                                <p:cTn id="81" presetID="0" presetClass="path" presetSubtype="0" accel="50000" decel="50000" fill="hold" grpId="0" nodeType="withEffect">
                                  <p:stCondLst>
                                    <p:cond delay="0"/>
                                  </p:stCondLst>
                                  <p:childTnLst>
                                    <p:animMotion origin="layout" path="M 1.38889E-6 0.00047 L -0.01458 0.15278 " pathEditMode="relative" rAng="0" ptsTypes="AA">
                                      <p:cBhvr>
                                        <p:cTn id="82" dur="2000" fill="hold"/>
                                        <p:tgtEl>
                                          <p:spTgt spid="18"/>
                                        </p:tgtEl>
                                        <p:attrNameLst>
                                          <p:attrName>ppt_x</p:attrName>
                                          <p:attrName>ppt_y</p:attrName>
                                        </p:attrNameLst>
                                      </p:cBhvr>
                                      <p:rCtr x="-729" y="7616"/>
                                    </p:animMotion>
                                  </p:childTnLst>
                                </p:cTn>
                              </p:par>
                              <p:par>
                                <p:cTn id="83" presetID="10" presetClass="exit" presetSubtype="0" fill="hold" grpId="1" nodeType="withEffect">
                                  <p:stCondLst>
                                    <p:cond delay="0"/>
                                  </p:stCondLst>
                                  <p:childTnLst>
                                    <p:animEffect transition="out" filter="fade">
                                      <p:cBhvr>
                                        <p:cTn id="84" dur="1250"/>
                                        <p:tgtEl>
                                          <p:spTgt spid="3074"/>
                                        </p:tgtEl>
                                      </p:cBhvr>
                                    </p:animEffect>
                                    <p:set>
                                      <p:cBhvr>
                                        <p:cTn id="85" dur="1" fill="hold">
                                          <p:stCondLst>
                                            <p:cond delay="1249"/>
                                          </p:stCondLst>
                                        </p:cTn>
                                        <p:tgtEl>
                                          <p:spTgt spid="3074"/>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5"/>
                                        </p:tgtEl>
                                      </p:cBhvr>
                                    </p:animEffect>
                                    <p:set>
                                      <p:cBhvr>
                                        <p:cTn id="88" dur="1" fill="hold">
                                          <p:stCondLst>
                                            <p:cond delay="499"/>
                                          </p:stCondLst>
                                        </p:cTn>
                                        <p:tgtEl>
                                          <p:spTgt spid="5"/>
                                        </p:tgtEl>
                                        <p:attrNameLst>
                                          <p:attrName>style.visibility</p:attrName>
                                        </p:attrNameLst>
                                      </p:cBhvr>
                                      <p:to>
                                        <p:strVal val="hidden"/>
                                      </p:to>
                                    </p:set>
                                  </p:childTnLst>
                                </p:cTn>
                              </p:par>
                              <p:par>
                                <p:cTn id="89" presetID="10" presetClass="exit" presetSubtype="0" fill="hold" grpId="2" nodeType="withEffect">
                                  <p:stCondLst>
                                    <p:cond delay="0"/>
                                  </p:stCondLst>
                                  <p:childTnLst>
                                    <p:animEffect transition="out" filter="fade">
                                      <p:cBhvr>
                                        <p:cTn id="90" dur="500"/>
                                        <p:tgtEl>
                                          <p:spTgt spid="4"/>
                                        </p:tgtEl>
                                      </p:cBhvr>
                                    </p:animEffect>
                                    <p:set>
                                      <p:cBhvr>
                                        <p:cTn id="91" dur="1" fill="hold">
                                          <p:stCondLst>
                                            <p:cond delay="499"/>
                                          </p:stCondLst>
                                        </p:cTn>
                                        <p:tgtEl>
                                          <p:spTgt spid="4"/>
                                        </p:tgtEl>
                                        <p:attrNameLst>
                                          <p:attrName>style.visibility</p:attrName>
                                        </p:attrNameLst>
                                      </p:cBhvr>
                                      <p:to>
                                        <p:strVal val="hidden"/>
                                      </p:to>
                                    </p:set>
                                  </p:childTnLst>
                                </p:cTn>
                              </p:par>
                              <p:par>
                                <p:cTn id="92" presetID="10" presetClass="exit" presetSubtype="0" fill="hold" grpId="2" nodeType="withEffect">
                                  <p:stCondLst>
                                    <p:cond delay="0"/>
                                  </p:stCondLst>
                                  <p:childTnLst>
                                    <p:animEffect transition="out" filter="fade">
                                      <p:cBhvr>
                                        <p:cTn id="93" dur="500"/>
                                        <p:tgtEl>
                                          <p:spTgt spid="6"/>
                                        </p:tgtEl>
                                      </p:cBhvr>
                                    </p:animEffect>
                                    <p:set>
                                      <p:cBhvr>
                                        <p:cTn id="94" dur="1" fill="hold">
                                          <p:stCondLst>
                                            <p:cond delay="499"/>
                                          </p:stCondLst>
                                        </p:cTn>
                                        <p:tgtEl>
                                          <p:spTgt spid="6"/>
                                        </p:tgtEl>
                                        <p:attrNameLst>
                                          <p:attrName>style.visibility</p:attrName>
                                        </p:attrNameLst>
                                      </p:cBhvr>
                                      <p:to>
                                        <p:strVal val="hidden"/>
                                      </p:to>
                                    </p:set>
                                  </p:childTnLst>
                                </p:cTn>
                              </p:par>
                              <p:par>
                                <p:cTn id="95" presetID="10" presetClass="exit" presetSubtype="0" fill="hold" grpId="2" nodeType="withEffect">
                                  <p:stCondLst>
                                    <p:cond delay="0"/>
                                  </p:stCondLst>
                                  <p:childTnLst>
                                    <p:animEffect transition="out" filter="fade">
                                      <p:cBhvr>
                                        <p:cTn id="96" dur="500"/>
                                        <p:tgtEl>
                                          <p:spTgt spid="7"/>
                                        </p:tgtEl>
                                      </p:cBhvr>
                                    </p:animEffect>
                                    <p:set>
                                      <p:cBhvr>
                                        <p:cTn id="97" dur="1" fill="hold">
                                          <p:stCondLst>
                                            <p:cond delay="499"/>
                                          </p:stCondLst>
                                        </p:cTn>
                                        <p:tgtEl>
                                          <p:spTgt spid="7"/>
                                        </p:tgtEl>
                                        <p:attrNameLst>
                                          <p:attrName>style.visibility</p:attrName>
                                        </p:attrNameLst>
                                      </p:cBhvr>
                                      <p:to>
                                        <p:strVal val="hidden"/>
                                      </p:to>
                                    </p:set>
                                  </p:childTnLst>
                                </p:cTn>
                              </p:par>
                              <p:par>
                                <p:cTn id="98" presetID="10" presetClass="exit" presetSubtype="0" fill="hold" grpId="2" nodeType="withEffect">
                                  <p:stCondLst>
                                    <p:cond delay="0"/>
                                  </p:stCondLst>
                                  <p:iterate type="lt">
                                    <p:tmPct val="0"/>
                                  </p:iterate>
                                  <p:childTnLst>
                                    <p:animEffect transition="out" filter="fade">
                                      <p:cBhvr>
                                        <p:cTn id="99" dur="500"/>
                                        <p:tgtEl>
                                          <p:spTgt spid="10"/>
                                        </p:tgtEl>
                                      </p:cBhvr>
                                    </p:animEffect>
                                    <p:set>
                                      <p:cBhvr>
                                        <p:cTn id="100" dur="1" fill="hold">
                                          <p:stCondLst>
                                            <p:cond delay="499"/>
                                          </p:stCondLst>
                                        </p:cTn>
                                        <p:tgtEl>
                                          <p:spTgt spid="10"/>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11"/>
                                        </p:tgtEl>
                                      </p:cBhvr>
                                    </p:animEffect>
                                    <p:set>
                                      <p:cBhvr>
                                        <p:cTn id="103" dur="1" fill="hold">
                                          <p:stCondLst>
                                            <p:cond delay="499"/>
                                          </p:stCondLst>
                                        </p:cTn>
                                        <p:tgtEl>
                                          <p:spTgt spid="11"/>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12"/>
                                        </p:tgtEl>
                                      </p:cBhvr>
                                    </p:animEffect>
                                    <p:set>
                                      <p:cBhvr>
                                        <p:cTn id="106" dur="1" fill="hold">
                                          <p:stCondLst>
                                            <p:cond delay="499"/>
                                          </p:stCondLst>
                                        </p:cTn>
                                        <p:tgtEl>
                                          <p:spTgt spid="12"/>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13"/>
                                        </p:tgtEl>
                                      </p:cBhvr>
                                    </p:animEffect>
                                    <p:set>
                                      <p:cBhvr>
                                        <p:cTn id="109" dur="1" fill="hold">
                                          <p:stCondLst>
                                            <p:cond delay="499"/>
                                          </p:stCondLst>
                                        </p:cTn>
                                        <p:tgtEl>
                                          <p:spTgt spid="13"/>
                                        </p:tgtEl>
                                        <p:attrNameLst>
                                          <p:attrName>style.visibility</p:attrName>
                                        </p:attrNameLst>
                                      </p:cBhvr>
                                      <p:to>
                                        <p:strVal val="hidden"/>
                                      </p:to>
                                    </p:set>
                                  </p:childTnLst>
                                </p:cTn>
                              </p:par>
                            </p:childTnLst>
                          </p:cTn>
                        </p:par>
                        <p:par>
                          <p:cTn id="110" fill="hold">
                            <p:stCondLst>
                              <p:cond delay="2000"/>
                            </p:stCondLst>
                            <p:childTnLst>
                              <p:par>
                                <p:cTn id="111" presetID="10" presetClass="entr" presetSubtype="0" fill="hold" grpId="0" nodeType="afterEffect">
                                  <p:stCondLst>
                                    <p:cond delay="0"/>
                                  </p:stCondLst>
                                  <p:childTnLst>
                                    <p:set>
                                      <p:cBhvr>
                                        <p:cTn id="112" dur="1" fill="hold">
                                          <p:stCondLst>
                                            <p:cond delay="0"/>
                                          </p:stCondLst>
                                        </p:cTn>
                                        <p:tgtEl>
                                          <p:spTgt spid="14"/>
                                        </p:tgtEl>
                                        <p:attrNameLst>
                                          <p:attrName>style.visibility</p:attrName>
                                        </p:attrNameLst>
                                      </p:cBhvr>
                                      <p:to>
                                        <p:strVal val="visible"/>
                                      </p:to>
                                    </p:set>
                                    <p:animEffect transition="in" filter="fade">
                                      <p:cBhvr>
                                        <p:cTn id="113" dur="250"/>
                                        <p:tgtEl>
                                          <p:spTgt spid="14"/>
                                        </p:tgtEl>
                                      </p:cBhvr>
                                    </p:animEffect>
                                  </p:childTnLst>
                                </p:cTn>
                              </p:par>
                              <p:par>
                                <p:cTn id="114" presetID="10" presetClass="exit" presetSubtype="0" fill="hold" grpId="2" nodeType="withEffect">
                                  <p:stCondLst>
                                    <p:cond delay="0"/>
                                  </p:stCondLst>
                                  <p:childTnLst>
                                    <p:animEffect transition="out" filter="fade">
                                      <p:cBhvr>
                                        <p:cTn id="115" dur="500"/>
                                        <p:tgtEl>
                                          <p:spTgt spid="15"/>
                                        </p:tgtEl>
                                      </p:cBhvr>
                                    </p:animEffect>
                                    <p:set>
                                      <p:cBhvr>
                                        <p:cTn id="116" dur="1" fill="hold">
                                          <p:stCondLst>
                                            <p:cond delay="499"/>
                                          </p:stCondLst>
                                        </p:cTn>
                                        <p:tgtEl>
                                          <p:spTgt spid="15"/>
                                        </p:tgtEl>
                                        <p:attrNameLst>
                                          <p:attrName>style.visibility</p:attrName>
                                        </p:attrNameLst>
                                      </p:cBhvr>
                                      <p:to>
                                        <p:strVal val="hidden"/>
                                      </p:to>
                                    </p:set>
                                  </p:childTnLst>
                                </p:cTn>
                              </p:par>
                              <p:par>
                                <p:cTn id="117" presetID="10" presetClass="exit" presetSubtype="0" fill="hold" grpId="2" nodeType="withEffect">
                                  <p:stCondLst>
                                    <p:cond delay="0"/>
                                  </p:stCondLst>
                                  <p:childTnLst>
                                    <p:animEffect transition="out" filter="fade">
                                      <p:cBhvr>
                                        <p:cTn id="118" dur="500"/>
                                        <p:tgtEl>
                                          <p:spTgt spid="16"/>
                                        </p:tgtEl>
                                      </p:cBhvr>
                                    </p:animEffect>
                                    <p:set>
                                      <p:cBhvr>
                                        <p:cTn id="119" dur="1" fill="hold">
                                          <p:stCondLst>
                                            <p:cond delay="499"/>
                                          </p:stCondLst>
                                        </p:cTn>
                                        <p:tgtEl>
                                          <p:spTgt spid="16"/>
                                        </p:tgtEl>
                                        <p:attrNameLst>
                                          <p:attrName>style.visibility</p:attrName>
                                        </p:attrNameLst>
                                      </p:cBhvr>
                                      <p:to>
                                        <p:strVal val="hidden"/>
                                      </p:to>
                                    </p:set>
                                  </p:childTnLst>
                                </p:cTn>
                              </p:par>
                              <p:par>
                                <p:cTn id="120" presetID="10" presetClass="exit" presetSubtype="0" fill="hold" grpId="2" nodeType="withEffect">
                                  <p:stCondLst>
                                    <p:cond delay="0"/>
                                  </p:stCondLst>
                                  <p:childTnLst>
                                    <p:animEffect transition="out" filter="fade">
                                      <p:cBhvr>
                                        <p:cTn id="121" dur="500"/>
                                        <p:tgtEl>
                                          <p:spTgt spid="17"/>
                                        </p:tgtEl>
                                      </p:cBhvr>
                                    </p:animEffect>
                                    <p:set>
                                      <p:cBhvr>
                                        <p:cTn id="122" dur="1" fill="hold">
                                          <p:stCondLst>
                                            <p:cond delay="499"/>
                                          </p:stCondLst>
                                        </p:cTn>
                                        <p:tgtEl>
                                          <p:spTgt spid="17"/>
                                        </p:tgtEl>
                                        <p:attrNameLst>
                                          <p:attrName>style.visibility</p:attrName>
                                        </p:attrNameLst>
                                      </p:cBhvr>
                                      <p:to>
                                        <p:strVal val="hidden"/>
                                      </p:to>
                                    </p:set>
                                  </p:childTnLst>
                                </p:cTn>
                              </p:par>
                              <p:par>
                                <p:cTn id="123" presetID="10" presetClass="exit" presetSubtype="0" fill="hold" grpId="2" nodeType="withEffect">
                                  <p:stCondLst>
                                    <p:cond delay="0"/>
                                  </p:stCondLst>
                                  <p:childTnLst>
                                    <p:animEffect transition="out" filter="fade">
                                      <p:cBhvr>
                                        <p:cTn id="124" dur="500"/>
                                        <p:tgtEl>
                                          <p:spTgt spid="18"/>
                                        </p:tgtEl>
                                      </p:cBhvr>
                                    </p:animEffect>
                                    <p:set>
                                      <p:cBhvr>
                                        <p:cTn id="125" dur="1" fill="hold">
                                          <p:stCondLst>
                                            <p:cond delay="499"/>
                                          </p:stCondLst>
                                        </p:cTn>
                                        <p:tgtEl>
                                          <p:spTgt spid="18"/>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42" presetClass="path" presetSubtype="0" accel="50000" decel="50000" fill="hold" grpId="2" nodeType="clickEffect">
                                  <p:stCondLst>
                                    <p:cond delay="0"/>
                                  </p:stCondLst>
                                  <p:childTnLst>
                                    <p:animMotion origin="layout" path="M 4.72222E-6 4.44444E-6 L -0.0073 -0.0338 " pathEditMode="relative" rAng="0" ptsTypes="AA">
                                      <p:cBhvr>
                                        <p:cTn id="129" dur="750" fill="hold"/>
                                        <p:tgtEl>
                                          <p:spTgt spid="14"/>
                                        </p:tgtEl>
                                        <p:attrNameLst>
                                          <p:attrName>ppt_x</p:attrName>
                                          <p:attrName>ppt_y</p:attrName>
                                        </p:attrNameLst>
                                      </p:cBhvr>
                                      <p:rCtr x="-365" y="-1690"/>
                                    </p:animMotion>
                                  </p:childTnLst>
                                </p:cTn>
                              </p:par>
                              <p:par>
                                <p:cTn id="130" presetID="23" presetClass="exit" presetSubtype="32" fill="hold" grpId="1" nodeType="withEffect">
                                  <p:stCondLst>
                                    <p:cond delay="0"/>
                                  </p:stCondLst>
                                  <p:childTnLst>
                                    <p:anim calcmode="lin" valueType="num">
                                      <p:cBhvr>
                                        <p:cTn id="131" dur="750"/>
                                        <p:tgtEl>
                                          <p:spTgt spid="14"/>
                                        </p:tgtEl>
                                        <p:attrNameLst>
                                          <p:attrName>ppt_w</p:attrName>
                                        </p:attrNameLst>
                                      </p:cBhvr>
                                      <p:tavLst>
                                        <p:tav tm="0">
                                          <p:val>
                                            <p:strVal val="ppt_w"/>
                                          </p:val>
                                        </p:tav>
                                        <p:tav tm="100000">
                                          <p:val>
                                            <p:fltVal val="0"/>
                                          </p:val>
                                        </p:tav>
                                      </p:tavLst>
                                    </p:anim>
                                    <p:anim calcmode="lin" valueType="num">
                                      <p:cBhvr>
                                        <p:cTn id="132" dur="750"/>
                                        <p:tgtEl>
                                          <p:spTgt spid="14"/>
                                        </p:tgtEl>
                                        <p:attrNameLst>
                                          <p:attrName>ppt_h</p:attrName>
                                        </p:attrNameLst>
                                      </p:cBhvr>
                                      <p:tavLst>
                                        <p:tav tm="0">
                                          <p:val>
                                            <p:strVal val="ppt_h"/>
                                          </p:val>
                                        </p:tav>
                                        <p:tav tm="100000">
                                          <p:val>
                                            <p:fltVal val="0"/>
                                          </p:val>
                                        </p:tav>
                                      </p:tavLst>
                                    </p:anim>
                                    <p:set>
                                      <p:cBhvr>
                                        <p:cTn id="133" dur="1" fill="hold">
                                          <p:stCondLst>
                                            <p:cond delay="749"/>
                                          </p:stCondLst>
                                        </p:cTn>
                                        <p:tgtEl>
                                          <p:spTgt spid="14"/>
                                        </p:tgtEl>
                                        <p:attrNameLst>
                                          <p:attrName>style.visibility</p:attrName>
                                        </p:attrNameLst>
                                      </p:cBhvr>
                                      <p:to>
                                        <p:strVal val="hidden"/>
                                      </p:to>
                                    </p:set>
                                  </p:childTnLst>
                                </p:cTn>
                              </p:par>
                              <p:par>
                                <p:cTn id="134" presetID="23" presetClass="entr" presetSubtype="16" fill="hold" grpId="0" nodeType="withEffect">
                                  <p:stCondLst>
                                    <p:cond delay="0"/>
                                  </p:stCondLst>
                                  <p:childTnLst>
                                    <p:set>
                                      <p:cBhvr>
                                        <p:cTn id="135" dur="1" fill="hold">
                                          <p:stCondLst>
                                            <p:cond delay="0"/>
                                          </p:stCondLst>
                                        </p:cTn>
                                        <p:tgtEl>
                                          <p:spTgt spid="19"/>
                                        </p:tgtEl>
                                        <p:attrNameLst>
                                          <p:attrName>style.visibility</p:attrName>
                                        </p:attrNameLst>
                                      </p:cBhvr>
                                      <p:to>
                                        <p:strVal val="visible"/>
                                      </p:to>
                                    </p:set>
                                    <p:anim calcmode="lin" valueType="num">
                                      <p:cBhvr>
                                        <p:cTn id="136" dur="500" fill="hold"/>
                                        <p:tgtEl>
                                          <p:spTgt spid="19"/>
                                        </p:tgtEl>
                                        <p:attrNameLst>
                                          <p:attrName>ppt_w</p:attrName>
                                        </p:attrNameLst>
                                      </p:cBhvr>
                                      <p:tavLst>
                                        <p:tav tm="0">
                                          <p:val>
                                            <p:fltVal val="0"/>
                                          </p:val>
                                        </p:tav>
                                        <p:tav tm="100000">
                                          <p:val>
                                            <p:strVal val="#ppt_w"/>
                                          </p:val>
                                        </p:tav>
                                      </p:tavLst>
                                    </p:anim>
                                    <p:anim calcmode="lin" valueType="num">
                                      <p:cBhvr>
                                        <p:cTn id="137" dur="500" fill="hold"/>
                                        <p:tgtEl>
                                          <p:spTgt spid="19"/>
                                        </p:tgtEl>
                                        <p:attrNameLst>
                                          <p:attrName>ppt_h</p:attrName>
                                        </p:attrNameLst>
                                      </p:cBhvr>
                                      <p:tavLst>
                                        <p:tav tm="0">
                                          <p:val>
                                            <p:fltVal val="0"/>
                                          </p:val>
                                        </p:tav>
                                        <p:tav tm="100000">
                                          <p:val>
                                            <p:strVal val="#ppt_h"/>
                                          </p:val>
                                        </p:tav>
                                      </p:tavLst>
                                    </p:anim>
                                  </p:childTnLst>
                                </p:cTn>
                              </p:par>
                              <p:par>
                                <p:cTn id="138" presetID="23" presetClass="exit" presetSubtype="16" fill="hold" grpId="1" nodeType="withEffect">
                                  <p:stCondLst>
                                    <p:cond delay="450"/>
                                  </p:stCondLst>
                                  <p:childTnLst>
                                    <p:anim calcmode="lin" valueType="num">
                                      <p:cBhvr>
                                        <p:cTn id="139" dur="500"/>
                                        <p:tgtEl>
                                          <p:spTgt spid="19"/>
                                        </p:tgtEl>
                                        <p:attrNameLst>
                                          <p:attrName>ppt_w</p:attrName>
                                        </p:attrNameLst>
                                      </p:cBhvr>
                                      <p:tavLst>
                                        <p:tav tm="0">
                                          <p:val>
                                            <p:strVal val="ppt_w"/>
                                          </p:val>
                                        </p:tav>
                                        <p:tav tm="100000">
                                          <p:val>
                                            <p:strVal val="4*ppt_w"/>
                                          </p:val>
                                        </p:tav>
                                      </p:tavLst>
                                    </p:anim>
                                    <p:anim calcmode="lin" valueType="num">
                                      <p:cBhvr>
                                        <p:cTn id="140" dur="500"/>
                                        <p:tgtEl>
                                          <p:spTgt spid="19"/>
                                        </p:tgtEl>
                                        <p:attrNameLst>
                                          <p:attrName>ppt_h</p:attrName>
                                        </p:attrNameLst>
                                      </p:cBhvr>
                                      <p:tavLst>
                                        <p:tav tm="0">
                                          <p:val>
                                            <p:strVal val="ppt_h"/>
                                          </p:val>
                                        </p:tav>
                                        <p:tav tm="100000">
                                          <p:val>
                                            <p:strVal val="4*ppt_h"/>
                                          </p:val>
                                        </p:tav>
                                      </p:tavLst>
                                    </p:anim>
                                    <p:set>
                                      <p:cBhvr>
                                        <p:cTn id="141" dur="1" fill="hold">
                                          <p:stCondLst>
                                            <p:cond delay="499"/>
                                          </p:stCondLst>
                                        </p:cTn>
                                        <p:tgtEl>
                                          <p:spTgt spid="19"/>
                                        </p:tgtEl>
                                        <p:attrNameLst>
                                          <p:attrName>style.visibility</p:attrName>
                                        </p:attrNameLst>
                                      </p:cBhvr>
                                      <p:to>
                                        <p:strVal val="hidden"/>
                                      </p:to>
                                    </p:set>
                                  </p:childTnLst>
                                </p:cTn>
                              </p:par>
                              <p:par>
                                <p:cTn id="142" presetID="10" presetClass="exit" presetSubtype="0" fill="hold" grpId="2" nodeType="withEffect">
                                  <p:stCondLst>
                                    <p:cond delay="450"/>
                                  </p:stCondLst>
                                  <p:childTnLst>
                                    <p:animEffect transition="out" filter="fade">
                                      <p:cBhvr>
                                        <p:cTn id="143" dur="500"/>
                                        <p:tgtEl>
                                          <p:spTgt spid="19"/>
                                        </p:tgtEl>
                                      </p:cBhvr>
                                    </p:animEffect>
                                    <p:set>
                                      <p:cBhvr>
                                        <p:cTn id="144"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p:bldP spid="6" grpId="1"/>
      <p:bldP spid="6" grpId="2"/>
      <p:bldP spid="7" grpId="0"/>
      <p:bldP spid="7" grpId="1"/>
      <p:bldP spid="7" grpId="2"/>
      <p:bldP spid="3074" grpId="0"/>
      <p:bldP spid="3074" grpId="1"/>
      <p:bldP spid="14" grpId="0"/>
      <p:bldP spid="14" grpId="1"/>
      <p:bldP spid="14" grpId="2"/>
      <p:bldP spid="5" grpId="0"/>
      <p:bldP spid="5" grpId="1"/>
      <p:bldP spid="8" grpId="0"/>
      <p:bldP spid="8" grpId="1"/>
      <p:bldP spid="10" grpId="0"/>
      <p:bldP spid="10" grpId="1"/>
      <p:bldP spid="10" grpId="2"/>
      <p:bldP spid="11" grpId="0"/>
      <p:bldP spid="11" grpId="1"/>
      <p:bldP spid="12" grpId="0"/>
      <p:bldP spid="12" grpId="1"/>
      <p:bldP spid="13" grpId="0"/>
      <p:bldP spid="13" grpId="1"/>
      <p:bldP spid="15" grpId="0"/>
      <p:bldP spid="15" grpId="1"/>
      <p:bldP spid="15" grpId="2"/>
      <p:bldP spid="16" grpId="0"/>
      <p:bldP spid="16" grpId="1"/>
      <p:bldP spid="16" grpId="2"/>
      <p:bldP spid="17" grpId="0"/>
      <p:bldP spid="17" grpId="1"/>
      <p:bldP spid="17" grpId="2"/>
      <p:bldP spid="18" grpId="0"/>
      <p:bldP spid="18" grpId="1"/>
      <p:bldP spid="18" grpId="2"/>
      <p:bldP spid="19" grpId="0" animBg="1"/>
      <p:bldP spid="19" grpId="1" animBg="1"/>
      <p:bldP spid="19" grpId="2"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630747" y="2730384"/>
            <a:ext cx="2627453" cy="825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living way</a:t>
            </a:r>
          </a:p>
        </p:txBody>
      </p:sp>
      <p:sp>
        <p:nvSpPr>
          <p:cNvPr id="8" name="Title 1"/>
          <p:cNvSpPr txBox="1">
            <a:spLocks/>
          </p:cNvSpPr>
          <p:nvPr/>
        </p:nvSpPr>
        <p:spPr>
          <a:xfrm>
            <a:off x="1848439" y="3351623"/>
            <a:ext cx="431650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through the veil</a:t>
            </a:r>
          </a:p>
        </p:txBody>
      </p:sp>
      <p:sp>
        <p:nvSpPr>
          <p:cNvPr id="3074" name="Rectangle 2"/>
          <p:cNvSpPr>
            <a:spLocks noGrp="1" noChangeArrowheads="1"/>
          </p:cNvSpPr>
          <p:nvPr>
            <p:ph type="title"/>
          </p:nvPr>
        </p:nvSpPr>
        <p:spPr>
          <a:xfrm>
            <a:off x="445625" y="714476"/>
            <a:ext cx="8229600" cy="542010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brethren, having boldness to enter the Holiest by the blood of Jesus, by a new and living way which He consecrated for us, through the veil, that is, His flesh, and having a High Priest over the house of God,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10:19-21</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3495410" y="2066498"/>
            <a:ext cx="173702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Jesus</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536390" y="2739734"/>
            <a:ext cx="173702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living</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9A988160-B133-4666-8203-D0E76659A766}"/>
              </a:ext>
            </a:extLst>
          </p:cNvPr>
          <p:cNvSpPr txBox="1">
            <a:spLocks noChangeArrowheads="1"/>
          </p:cNvSpPr>
          <p:nvPr/>
        </p:nvSpPr>
        <p:spPr bwMode="auto">
          <a:xfrm>
            <a:off x="386694" y="2742368"/>
            <a:ext cx="3125972" cy="753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living way</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916E8891-D86B-44E8-BD2B-526FB8C7EBE5}"/>
              </a:ext>
            </a:extLst>
          </p:cNvPr>
          <p:cNvSpPr txBox="1">
            <a:spLocks noChangeArrowheads="1"/>
          </p:cNvSpPr>
          <p:nvPr/>
        </p:nvSpPr>
        <p:spPr bwMode="auto">
          <a:xfrm>
            <a:off x="1748976" y="3412639"/>
            <a:ext cx="4518991" cy="75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through the veil</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6">
            <a:extLst>
              <a:ext uri="{FF2B5EF4-FFF2-40B4-BE49-F238E27FC236}">
                <a16:creationId xmlns:a16="http://schemas.microsoft.com/office/drawing/2014/main" id="{29894BC8-B664-4AAD-A4C5-43A540D12153}"/>
              </a:ext>
            </a:extLst>
          </p:cNvPr>
          <p:cNvSpPr>
            <a:spLocks noChangeArrowheads="1"/>
          </p:cNvSpPr>
          <p:nvPr/>
        </p:nvSpPr>
        <p:spPr bwMode="auto">
          <a:xfrm>
            <a:off x="1287057" y="2087839"/>
            <a:ext cx="4087216" cy="714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glow rad="88900">
                    <a:schemeClr val="tx1"/>
                  </a:glow>
                </a:effectLst>
                <a:uLnTx/>
                <a:uFillTx/>
                <a:latin typeface="Calibri" panose="020F0502020204030204" pitchFamily="34" charset="0"/>
                <a:ea typeface="+mn-ea"/>
                <a:cs typeface="Calibri" panose="020F0502020204030204" pitchFamily="34" charset="0"/>
              </a:rPr>
              <a:t>blood of Jesus</a:t>
            </a:r>
            <a:endParaRPr kumimoji="0" lang="en-US" sz="4400" b="1" i="1" u="none" strike="noStrike" kern="1200" cap="none" spc="0" normalizeH="0" baseline="0" noProof="0" dirty="0">
              <a:ln>
                <a:noFill/>
              </a:ln>
              <a:solidFill>
                <a:srgbClr val="FF0000"/>
              </a:solidFill>
              <a:effectLst>
                <a:glow rad="88900">
                  <a:schemeClr val="tx1"/>
                </a:glow>
              </a:effectLst>
              <a:uLnTx/>
              <a:uFillTx/>
              <a:latin typeface="Calibri" panose="020F0502020204030204" pitchFamily="34" charset="0"/>
              <a:ea typeface="+mn-ea"/>
              <a:cs typeface="Calibri" panose="020F0502020204030204" pitchFamily="34" charset="0"/>
            </a:endParaRPr>
          </a:p>
        </p:txBody>
      </p:sp>
      <p:sp>
        <p:nvSpPr>
          <p:cNvPr id="12" name="Rectangle 9">
            <a:extLst>
              <a:ext uri="{FF2B5EF4-FFF2-40B4-BE49-F238E27FC236}">
                <a16:creationId xmlns:a16="http://schemas.microsoft.com/office/drawing/2014/main" id="{7D42DAF1-A507-4B36-88A5-4935697D46D4}"/>
              </a:ext>
            </a:extLst>
          </p:cNvPr>
          <p:cNvSpPr>
            <a:spLocks noChangeArrowheads="1"/>
          </p:cNvSpPr>
          <p:nvPr/>
        </p:nvSpPr>
        <p:spPr bwMode="auto">
          <a:xfrm>
            <a:off x="3580599" y="2090098"/>
            <a:ext cx="1575532"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Jesus</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6" name="Rectangle 2" hidden="1"/>
          <p:cNvSpPr txBox="1">
            <a:spLocks noChangeArrowheads="1"/>
          </p:cNvSpPr>
          <p:nvPr/>
        </p:nvSpPr>
        <p:spPr bwMode="auto">
          <a:xfrm>
            <a:off x="3773345" y="2732061"/>
            <a:ext cx="177890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living</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9281287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37" presetClass="path" presetSubtype="0" accel="50000" decel="50000" fill="hold" grpId="2" nodeType="withEffect">
                                  <p:stCondLst>
                                    <p:cond delay="0"/>
                                  </p:stCondLst>
                                  <p:childTnLst>
                                    <p:animMotion origin="layout" path="M 5.55556E-7 4.81481E-6 C 0.01806 -0.03288 0.05746 -0.08681 0.09062 -0.12061 C 0.12413 -0.15463 0.16163 -0.17801 0.20104 -0.20348 C 0.22326 -0.21783 0.3033 -0.25 0.35503 -0.25278 " pathEditMode="relative" rAng="0" ptsTypes="AAAA">
                                      <p:cBhvr>
                                        <p:cTn id="10" dur="1000" spd="-100000" fill="hold"/>
                                        <p:tgtEl>
                                          <p:spTgt spid="3074"/>
                                        </p:tgtEl>
                                        <p:attrNameLst>
                                          <p:attrName>ppt_x</p:attrName>
                                          <p:attrName>ppt_y</p:attrName>
                                        </p:attrNameLst>
                                      </p:cBhvr>
                                      <p:rCtr x="17743" y="-12639"/>
                                    </p:animMotion>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par>
                                <p:cTn id="30" presetID="18" presetClass="emph" presetSubtype="0" fill="hold" grpId="1" nodeType="withEffect">
                                  <p:stCondLst>
                                    <p:cond delay="0"/>
                                  </p:stCondLst>
                                  <p:childTnLst>
                                    <p:set>
                                      <p:cBhvr override="childStyle">
                                        <p:cTn id="31" dur="500" fill="hold"/>
                                        <p:tgtEl>
                                          <p:spTgt spid="8"/>
                                        </p:tgtEl>
                                        <p:attrNameLst>
                                          <p:attrName>style.textDecorationUnderline</p:attrName>
                                        </p:attrNameLst>
                                      </p:cBhvr>
                                      <p:to>
                                        <p:strVal val="true"/>
                                      </p:to>
                                    </p:set>
                                  </p:childTnLst>
                                </p:cTn>
                              </p:par>
                              <p:par>
                                <p:cTn id="32" presetID="22" presetClass="entr" presetSubtype="8"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par>
                                <p:cTn id="40" presetID="0" presetClass="entr" presetSubtype="0" fill="hold" grpId="0" nodeType="withEffect">
                                  <p:stCondLst>
                                    <p:cond delay="250"/>
                                  </p:stCondLst>
                                  <p:iterate type="lt">
                                    <p:tmPct val="10000"/>
                                  </p:iterate>
                                  <p:childTnLst>
                                    <p:set>
                                      <p:cBhvr>
                                        <p:cTn id="41" dur="1" fill="hold">
                                          <p:stCondLst>
                                            <p:cond delay="0"/>
                                          </p:stCondLst>
                                        </p:cTn>
                                        <p:tgtEl>
                                          <p:spTgt spid="12"/>
                                        </p:tgtEl>
                                        <p:attrNameLst>
                                          <p:attrName>style.visibility</p:attrName>
                                        </p:attrNameLst>
                                      </p:cBhvr>
                                      <p:to>
                                        <p:strVal val="visible"/>
                                      </p:to>
                                    </p:set>
                                    <p:animEffect transition="in" filter="dissolve">
                                      <p:cBhvr>
                                        <p:cTn id="42" dur="500">
                                          <p:stCondLst>
                                            <p:cond delay="0"/>
                                          </p:stCondLst>
                                        </p:cTn>
                                        <p:tgtEl>
                                          <p:spTgt spid="12"/>
                                        </p:tgtEl>
                                      </p:cBhvr>
                                    </p:animEffect>
                                    <p:anim to="" calcmode="lin" valueType="num">
                                      <p:cBhvr>
                                        <p:cTn id="43"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44"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par>
                          <p:cTn id="45" fill="hold">
                            <p:stCondLst>
                              <p:cond delay="950"/>
                            </p:stCondLst>
                            <p:childTnLst>
                              <p:par>
                                <p:cTn id="46" presetID="26" presetClass="emph" presetSubtype="0" fill="hold" grpId="1" nodeType="afterEffect">
                                  <p:stCondLst>
                                    <p:cond delay="0"/>
                                  </p:stCondLst>
                                  <p:iterate type="lt">
                                    <p:tmPct val="0"/>
                                  </p:iterate>
                                  <p:childTnLst>
                                    <p:animEffect transition="out" filter="fade">
                                      <p:cBhvr>
                                        <p:cTn id="47" dur="500" tmFilter="0, 0; .2, .5; .8, .5; 1, 0"/>
                                        <p:tgtEl>
                                          <p:spTgt spid="12"/>
                                        </p:tgtEl>
                                      </p:cBhvr>
                                    </p:animEffect>
                                    <p:animScale>
                                      <p:cBhvr>
                                        <p:cTn id="48" dur="250" autoRev="1" fill="hold"/>
                                        <p:tgtEl>
                                          <p:spTgt spid="12"/>
                                        </p:tgtEl>
                                      </p:cBhvr>
                                      <p:by x="105000" y="105000"/>
                                    </p:animScale>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1"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250"/>
                                        <p:tgtEl>
                                          <p:spTgt spid="7"/>
                                        </p:tgtEl>
                                      </p:cBhvr>
                                    </p:animEffect>
                                  </p:childTnLst>
                                </p:cTn>
                              </p:par>
                              <p:par>
                                <p:cTn id="54" presetID="0" presetClass="path" presetSubtype="0" accel="50000" decel="50000" fill="hold" grpId="0" nodeType="withEffect">
                                  <p:stCondLst>
                                    <p:cond delay="0"/>
                                  </p:stCondLst>
                                  <p:childTnLst>
                                    <p:animMotion origin="layout" path="M 4.16667E-6 -2.59259E-6 L 0.35642 -0.00115 " pathEditMode="relative" rAng="0" ptsTypes="AA">
                                      <p:cBhvr>
                                        <p:cTn id="55" dur="2000" fill="hold"/>
                                        <p:tgtEl>
                                          <p:spTgt spid="7"/>
                                        </p:tgtEl>
                                        <p:attrNameLst>
                                          <p:attrName>ppt_x</p:attrName>
                                          <p:attrName>ppt_y</p:attrName>
                                        </p:attrNameLst>
                                      </p:cBhvr>
                                      <p:rCtr x="17812" y="-69"/>
                                    </p:animMotion>
                                  </p:childTnLst>
                                </p:cTn>
                              </p:par>
                              <p:par>
                                <p:cTn id="56" presetID="10" presetClass="exit" presetSubtype="0" fill="hold" grpId="1" nodeType="withEffect">
                                  <p:stCondLst>
                                    <p:cond delay="0"/>
                                  </p:stCondLst>
                                  <p:childTnLst>
                                    <p:animEffect transition="out" filter="fade">
                                      <p:cBhvr>
                                        <p:cTn id="57" dur="1250"/>
                                        <p:tgtEl>
                                          <p:spTgt spid="3074"/>
                                        </p:tgtEl>
                                      </p:cBhvr>
                                    </p:animEffect>
                                    <p:set>
                                      <p:cBhvr>
                                        <p:cTn id="58" dur="1" fill="hold">
                                          <p:stCondLst>
                                            <p:cond delay="1249"/>
                                          </p:stCondLst>
                                        </p:cTn>
                                        <p:tgtEl>
                                          <p:spTgt spid="3074"/>
                                        </p:tgtEl>
                                        <p:attrNameLst>
                                          <p:attrName>style.visibility</p:attrName>
                                        </p:attrNameLst>
                                      </p:cBhvr>
                                      <p:to>
                                        <p:strVal val="hidden"/>
                                      </p:to>
                                    </p:set>
                                  </p:childTnLst>
                                </p:cTn>
                              </p:par>
                              <p:par>
                                <p:cTn id="59" presetID="10" presetClass="exit" presetSubtype="0" fill="hold" grpId="2" nodeType="withEffect">
                                  <p:stCondLst>
                                    <p:cond delay="0"/>
                                  </p:stCondLst>
                                  <p:childTnLst>
                                    <p:animEffect transition="out" filter="fade">
                                      <p:cBhvr>
                                        <p:cTn id="60" dur="500"/>
                                        <p:tgtEl>
                                          <p:spTgt spid="8"/>
                                        </p:tgtEl>
                                      </p:cBhvr>
                                    </p:animEffect>
                                    <p:set>
                                      <p:cBhvr>
                                        <p:cTn id="61" dur="1" fill="hold">
                                          <p:stCondLst>
                                            <p:cond delay="499"/>
                                          </p:stCondLst>
                                        </p:cTn>
                                        <p:tgtEl>
                                          <p:spTgt spid="8"/>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9"/>
                                        </p:tgtEl>
                                      </p:cBhvr>
                                    </p:animEffect>
                                    <p:set>
                                      <p:cBhvr>
                                        <p:cTn id="64" dur="1" fill="hold">
                                          <p:stCondLst>
                                            <p:cond delay="499"/>
                                          </p:stCondLst>
                                        </p:cTn>
                                        <p:tgtEl>
                                          <p:spTgt spid="9"/>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0"/>
                                        </p:tgtEl>
                                      </p:cBhvr>
                                    </p:animEffect>
                                    <p:set>
                                      <p:cBhvr>
                                        <p:cTn id="67" dur="1" fill="hold">
                                          <p:stCondLst>
                                            <p:cond delay="499"/>
                                          </p:stCondLst>
                                        </p:cTn>
                                        <p:tgtEl>
                                          <p:spTgt spid="10"/>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1"/>
                                        </p:tgtEl>
                                      </p:cBhvr>
                                    </p:animEffect>
                                    <p:set>
                                      <p:cBhvr>
                                        <p:cTn id="73" dur="1" fill="hold">
                                          <p:stCondLst>
                                            <p:cond delay="499"/>
                                          </p:stCondLst>
                                        </p:cTn>
                                        <p:tgtEl>
                                          <p:spTgt spid="11"/>
                                        </p:tgtEl>
                                        <p:attrNameLst>
                                          <p:attrName>style.visibility</p:attrName>
                                        </p:attrNameLst>
                                      </p:cBhvr>
                                      <p:to>
                                        <p:strVal val="hidden"/>
                                      </p:to>
                                    </p:set>
                                  </p:childTnLst>
                                </p:cTn>
                              </p:par>
                              <p:par>
                                <p:cTn id="74" presetID="10" presetClass="exit" presetSubtype="0" fill="hold" grpId="2" nodeType="withEffect">
                                  <p:stCondLst>
                                    <p:cond delay="0"/>
                                  </p:stCondLst>
                                  <p:iterate type="lt">
                                    <p:tmPct val="0"/>
                                  </p:iterate>
                                  <p:childTnLst>
                                    <p:animEffect transition="out" filter="fade">
                                      <p:cBhvr>
                                        <p:cTn id="75" dur="500"/>
                                        <p:tgtEl>
                                          <p:spTgt spid="12"/>
                                        </p:tgtEl>
                                      </p:cBhvr>
                                    </p:animEffect>
                                    <p:set>
                                      <p:cBhvr>
                                        <p:cTn id="76"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8" grpId="0"/>
      <p:bldP spid="8" grpId="1"/>
      <p:bldP spid="8" grpId="2"/>
      <p:bldP spid="3074" grpId="0"/>
      <p:bldP spid="3074" grpId="1"/>
      <p:bldP spid="3074" grpId="2"/>
      <p:bldP spid="4" grpId="1"/>
      <p:bldP spid="7" grpId="0"/>
      <p:bldP spid="7" grpId="1"/>
      <p:bldP spid="9" grpId="0"/>
      <p:bldP spid="9" grpId="1"/>
      <p:bldP spid="10" grpId="0"/>
      <p:bldP spid="10" grpId="1"/>
      <p:bldP spid="11" grpId="0"/>
      <p:bldP spid="11" grpId="1"/>
      <p:bldP spid="12" grpId="0"/>
      <p:bldP spid="12" grpId="1"/>
      <p:bldP spid="12"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5" name="Title 1"/>
          <p:cNvSpPr txBox="1">
            <a:spLocks/>
          </p:cNvSpPr>
          <p:nvPr/>
        </p:nvSpPr>
        <p:spPr>
          <a:xfrm>
            <a:off x="4384771" y="1669715"/>
            <a:ext cx="974750" cy="99509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all</a:t>
            </a:r>
          </a:p>
        </p:txBody>
      </p:sp>
      <p:sp>
        <p:nvSpPr>
          <p:cNvPr id="3074" name="Rectangle 2"/>
          <p:cNvSpPr>
            <a:spLocks noGrp="1" noChangeArrowheads="1"/>
          </p:cNvSpPr>
          <p:nvPr>
            <p:ph type="title"/>
          </p:nvPr>
        </p:nvSpPr>
        <p:spPr>
          <a:xfrm>
            <a:off x="381000" y="1676400"/>
            <a:ext cx="8382000" cy="3611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Jerusalem, all Judea, and all the region around the Jordan went out to him and were baptized by him in the Jordan, confessing   their sins.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Matthew 3:5-6 </a:t>
            </a:r>
          </a:p>
        </p:txBody>
      </p:sp>
      <p:sp>
        <p:nvSpPr>
          <p:cNvPr id="4" name="Rectangle 2"/>
          <p:cNvSpPr txBox="1">
            <a:spLocks noChangeArrowheads="1"/>
          </p:cNvSpPr>
          <p:nvPr/>
        </p:nvSpPr>
        <p:spPr bwMode="auto">
          <a:xfrm>
            <a:off x="5445088" y="3100812"/>
            <a:ext cx="243344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baptized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31514CB5-2FF2-4897-82AF-43DE709EA834}"/>
              </a:ext>
            </a:extLst>
          </p:cNvPr>
          <p:cNvSpPr txBox="1">
            <a:spLocks noChangeArrowheads="1"/>
          </p:cNvSpPr>
          <p:nvPr/>
        </p:nvSpPr>
        <p:spPr bwMode="auto">
          <a:xfrm>
            <a:off x="4408463" y="1740694"/>
            <a:ext cx="920776" cy="790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all</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074321F8-EEF1-4A61-934A-14D0A8FEAE13}"/>
              </a:ext>
            </a:extLst>
          </p:cNvPr>
          <p:cNvSpPr txBox="1">
            <a:spLocks noChangeArrowheads="1"/>
          </p:cNvSpPr>
          <p:nvPr/>
        </p:nvSpPr>
        <p:spPr bwMode="auto">
          <a:xfrm>
            <a:off x="5294789" y="3732297"/>
            <a:ext cx="2865265" cy="851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confessing</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A2D29E4A-AB89-4FDF-A30B-0459E01B3F27}"/>
              </a:ext>
            </a:extLst>
          </p:cNvPr>
          <p:cNvSpPr txBox="1">
            <a:spLocks noChangeArrowheads="1"/>
          </p:cNvSpPr>
          <p:nvPr/>
        </p:nvSpPr>
        <p:spPr bwMode="auto">
          <a:xfrm>
            <a:off x="1538360" y="4431756"/>
            <a:ext cx="2694180" cy="78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their sins</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13" name="SpotlightShape1_rendered">
            <a:extLst>
              <a:ext uri="{FF2B5EF4-FFF2-40B4-BE49-F238E27FC236}">
                <a16:creationId xmlns:a16="http://schemas.microsoft.com/office/drawing/2014/main" id="{9481DEA3-066F-486F-95B7-0663244FB996}"/>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Tree>
    <p:extLst>
      <p:ext uri="{BB962C8B-B14F-4D97-AF65-F5344CB8AC3E}">
        <p14:creationId xmlns:p14="http://schemas.microsoft.com/office/powerpoint/2010/main" val="71335461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074" grpId="0"/>
      <p:bldP spid="4" grpId="2"/>
      <p:bldP spid="7" grpId="0"/>
      <p:bldP spid="9" grpId="0"/>
      <p:bldP spid="1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Title 1">
            <a:extLst>
              <a:ext uri="{FF2B5EF4-FFF2-40B4-BE49-F238E27FC236}">
                <a16:creationId xmlns:a16="http://schemas.microsoft.com/office/drawing/2014/main" id="{1939FD29-7FDA-4FC4-9FFD-3A746E5FD26E}"/>
              </a:ext>
            </a:extLst>
          </p:cNvPr>
          <p:cNvSpPr txBox="1">
            <a:spLocks/>
          </p:cNvSpPr>
          <p:nvPr/>
        </p:nvSpPr>
        <p:spPr>
          <a:xfrm>
            <a:off x="2262355" y="3005104"/>
            <a:ext cx="218992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washed</a:t>
            </a:r>
          </a:p>
        </p:txBody>
      </p:sp>
      <p:sp>
        <p:nvSpPr>
          <p:cNvPr id="14" name="Title 1">
            <a:extLst>
              <a:ext uri="{FF2B5EF4-FFF2-40B4-BE49-F238E27FC236}">
                <a16:creationId xmlns:a16="http://schemas.microsoft.com/office/drawing/2014/main" id="{2FFC0F2C-48AE-4EF4-8BF3-2A9B97450BF2}"/>
              </a:ext>
            </a:extLst>
          </p:cNvPr>
          <p:cNvSpPr txBox="1">
            <a:spLocks/>
          </p:cNvSpPr>
          <p:nvPr/>
        </p:nvSpPr>
        <p:spPr>
          <a:xfrm>
            <a:off x="1921566" y="3797189"/>
            <a:ext cx="2584174"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hold fast</a:t>
            </a:r>
          </a:p>
        </p:txBody>
      </p:sp>
      <p:sp>
        <p:nvSpPr>
          <p:cNvPr id="16" name="Title 1">
            <a:extLst>
              <a:ext uri="{FF2B5EF4-FFF2-40B4-BE49-F238E27FC236}">
                <a16:creationId xmlns:a16="http://schemas.microsoft.com/office/drawing/2014/main" id="{4A83161D-1C5C-4171-AB0B-226DD4D6F428}"/>
              </a:ext>
            </a:extLst>
          </p:cNvPr>
          <p:cNvSpPr txBox="1">
            <a:spLocks/>
          </p:cNvSpPr>
          <p:nvPr/>
        </p:nvSpPr>
        <p:spPr>
          <a:xfrm>
            <a:off x="1643270" y="4469958"/>
            <a:ext cx="1510748"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hope</a:t>
            </a:r>
          </a:p>
        </p:txBody>
      </p:sp>
      <p:sp>
        <p:nvSpPr>
          <p:cNvPr id="12" name="Rectangle 2"/>
          <p:cNvSpPr txBox="1">
            <a:spLocks noChangeArrowheads="1"/>
          </p:cNvSpPr>
          <p:nvPr/>
        </p:nvSpPr>
        <p:spPr bwMode="auto">
          <a:xfrm>
            <a:off x="6726891" y="2736450"/>
            <a:ext cx="177890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living</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3773345" y="2732061"/>
            <a:ext cx="177890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living</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72911"/>
          <a:stretch/>
        </p:blipFill>
        <p:spPr>
          <a:xfrm>
            <a:off x="6667018" y="0"/>
            <a:ext cx="2476982" cy="6858000"/>
          </a:xfrm>
          <a:prstGeom prst="rect">
            <a:avLst/>
          </a:prstGeom>
        </p:spPr>
      </p:pic>
      <p:sp>
        <p:nvSpPr>
          <p:cNvPr id="4" name="Rectangle 2"/>
          <p:cNvSpPr>
            <a:spLocks noGrp="1" noChangeArrowheads="1"/>
          </p:cNvSpPr>
          <p:nvPr>
            <p:ph type="title"/>
          </p:nvPr>
        </p:nvSpPr>
        <p:spPr>
          <a:xfrm>
            <a:off x="589281" y="223520"/>
            <a:ext cx="7884160" cy="638048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let us draw near with a true heart in full assurance of faith, having our hearts sprinkled from an evil conscience and our bodies washed with pure water.  Let us hold fast the confession of our hope without wavering, for He who promised is faithful.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10:22-23</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7" name="Rectangle 2"/>
          <p:cNvSpPr txBox="1">
            <a:spLocks noChangeArrowheads="1"/>
          </p:cNvSpPr>
          <p:nvPr/>
        </p:nvSpPr>
        <p:spPr bwMode="auto">
          <a:xfrm>
            <a:off x="2712308" y="2391501"/>
            <a:ext cx="44948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2597598" y="2389596"/>
            <a:ext cx="40318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1198223" y="1721278"/>
            <a:ext cx="119064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ving</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p:cNvSpPr txBox="1">
            <a:spLocks noChangeArrowheads="1"/>
          </p:cNvSpPr>
          <p:nvPr/>
        </p:nvSpPr>
        <p:spPr bwMode="auto">
          <a:xfrm>
            <a:off x="3773345" y="2732061"/>
            <a:ext cx="177890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living</a:t>
            </a:r>
          </a:p>
        </p:txBody>
      </p:sp>
      <p:sp>
        <p:nvSpPr>
          <p:cNvPr id="15" name="Rectangle 2">
            <a:extLst>
              <a:ext uri="{FF2B5EF4-FFF2-40B4-BE49-F238E27FC236}">
                <a16:creationId xmlns:a16="http://schemas.microsoft.com/office/drawing/2014/main" id="{A8CD5E9D-DB18-4997-A26D-33319EAFFAD6}"/>
              </a:ext>
            </a:extLst>
          </p:cNvPr>
          <p:cNvSpPr txBox="1">
            <a:spLocks noChangeArrowheads="1"/>
          </p:cNvSpPr>
          <p:nvPr/>
        </p:nvSpPr>
        <p:spPr bwMode="auto">
          <a:xfrm>
            <a:off x="1841311" y="3731260"/>
            <a:ext cx="2756452" cy="771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FFFFCC"/>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latin typeface="Calibri" panose="020F0502020204030204" pitchFamily="34" charset="0"/>
              </a:rPr>
              <a:t>hold fast</a:t>
            </a:r>
          </a:p>
        </p:txBody>
      </p:sp>
      <p:sp>
        <p:nvSpPr>
          <p:cNvPr id="17" name="Rectangle 2">
            <a:extLst>
              <a:ext uri="{FF2B5EF4-FFF2-40B4-BE49-F238E27FC236}">
                <a16:creationId xmlns:a16="http://schemas.microsoft.com/office/drawing/2014/main" id="{B268DAE6-8B36-406A-8570-6881CDDBE6D4}"/>
              </a:ext>
            </a:extLst>
          </p:cNvPr>
          <p:cNvSpPr txBox="1">
            <a:spLocks noChangeArrowheads="1"/>
          </p:cNvSpPr>
          <p:nvPr/>
        </p:nvSpPr>
        <p:spPr bwMode="auto">
          <a:xfrm>
            <a:off x="1716709" y="4410445"/>
            <a:ext cx="1377011" cy="755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hope</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2">
            <a:extLst>
              <a:ext uri="{FF2B5EF4-FFF2-40B4-BE49-F238E27FC236}">
                <a16:creationId xmlns:a16="http://schemas.microsoft.com/office/drawing/2014/main" id="{2450E992-AC06-49EB-80F8-95059A13EA44}"/>
              </a:ext>
            </a:extLst>
          </p:cNvPr>
          <p:cNvSpPr txBox="1">
            <a:spLocks noChangeArrowheads="1"/>
          </p:cNvSpPr>
          <p:nvPr/>
        </p:nvSpPr>
        <p:spPr bwMode="auto">
          <a:xfrm>
            <a:off x="2180492" y="3065630"/>
            <a:ext cx="2344615" cy="756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washed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9633608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par>
                                <p:cTn id="11" presetID="0" presetClass="exit" presetSubtype="0" fill="hold" grpId="0" nodeType="withEffect">
                                  <p:stCondLst>
                                    <p:cond delay="0"/>
                                  </p:stCondLst>
                                  <p:childTnLst>
                                    <p:set>
                                      <p:cBhvr>
                                        <p:cTn id="12" dur="1" fill="hold">
                                          <p:stCondLst>
                                            <p:cond delay="999"/>
                                          </p:stCondLst>
                                        </p:cTn>
                                        <p:tgtEl>
                                          <p:spTgt spid="5"/>
                                        </p:tgtEl>
                                        <p:attrNameLst>
                                          <p:attrName>style.visibility</p:attrName>
                                        </p:attrNameLst>
                                      </p:cBhvr>
                                      <p:to>
                                        <p:strVal val="hidden"/>
                                      </p:to>
                                    </p:set>
                                    <p:animEffect transition="out" filter="dissolve">
                                      <p:cBhvr>
                                        <p:cTn id="13" dur="1000">
                                          <p:stCondLst>
                                            <p:cond delay="0"/>
                                          </p:stCondLst>
                                        </p:cTn>
                                        <p:tgtEl>
                                          <p:spTgt spid="5"/>
                                        </p:tgtEl>
                                      </p:cBhvr>
                                    </p:animEffect>
                                    <p:anim to="" calcmode="lin" valueType="num">
                                      <p:cBhvr>
                                        <p:cTn id="14" dur="10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5" dur="10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par>
                                <p:cTn id="21" presetID="18" presetClass="emph" presetSubtype="0" fill="hold" grpId="1" nodeType="withEffect">
                                  <p:stCondLst>
                                    <p:cond delay="0"/>
                                  </p:stCondLst>
                                  <p:childTnLst>
                                    <p:set>
                                      <p:cBhvr override="childStyle">
                                        <p:cTn id="22" dur="500" fill="hold"/>
                                        <p:tgtEl>
                                          <p:spTgt spid="13"/>
                                        </p:tgtEl>
                                        <p:attrNameLst>
                                          <p:attrName>style.textDecorationUnderline</p:attrName>
                                        </p:attrNameLst>
                                      </p:cBhvr>
                                      <p:to>
                                        <p:strVal val="true"/>
                                      </p:to>
                                    </p:set>
                                  </p:childTnLst>
                                </p:cTn>
                              </p:par>
                              <p:par>
                                <p:cTn id="23" presetID="22" presetClass="entr" presetSubtype="8"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par>
                                <p:cTn id="31" presetID="18" presetClass="emph" presetSubtype="0" fill="hold" grpId="1" nodeType="withEffect">
                                  <p:stCondLst>
                                    <p:cond delay="0"/>
                                  </p:stCondLst>
                                  <p:childTnLst>
                                    <p:set>
                                      <p:cBhvr override="childStyle">
                                        <p:cTn id="32" dur="500" fill="hold"/>
                                        <p:tgtEl>
                                          <p:spTgt spid="14"/>
                                        </p:tgtEl>
                                        <p:attrNameLst>
                                          <p:attrName>style.textDecorationUnderline</p:attrName>
                                        </p:attrNameLst>
                                      </p:cBhvr>
                                      <p:to>
                                        <p:strVal val="true"/>
                                      </p:to>
                                    </p:set>
                                  </p:childTnLst>
                                </p:cTn>
                              </p:par>
                              <p:par>
                                <p:cTn id="33" presetID="22" presetClass="entr" presetSubtype="8"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par>
                                <p:cTn id="41" presetID="18" presetClass="emph" presetSubtype="0" fill="hold" grpId="1" nodeType="withEffect">
                                  <p:stCondLst>
                                    <p:cond delay="0"/>
                                  </p:stCondLst>
                                  <p:childTnLst>
                                    <p:set>
                                      <p:cBhvr override="childStyle">
                                        <p:cTn id="42" dur="500" fill="hold"/>
                                        <p:tgtEl>
                                          <p:spTgt spid="16"/>
                                        </p:tgtEl>
                                        <p:attrNameLst>
                                          <p:attrName>style.textDecorationUnderline</p:attrName>
                                        </p:attrNameLst>
                                      </p:cBhvr>
                                      <p:to>
                                        <p:strVal val="true"/>
                                      </p:to>
                                    </p:set>
                                  </p:childTnLst>
                                </p:cTn>
                              </p:par>
                              <p:par>
                                <p:cTn id="43" presetID="22" presetClass="entr" presetSubtype="8"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left)">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7">
                                            <p:txEl>
                                              <p:pRg st="0" end="0"/>
                                            </p:txEl>
                                          </p:spTgt>
                                        </p:tgtEl>
                                        <p:attrNameLst>
                                          <p:attrName>style.visibility</p:attrName>
                                        </p:attrNameLst>
                                      </p:cBhvr>
                                      <p:to>
                                        <p:strVal val="visible"/>
                                      </p:to>
                                    </p:set>
                                    <p:animEffect transition="in" filter="fade">
                                      <p:cBhvr>
                                        <p:cTn id="50" dur="500"/>
                                        <p:tgtEl>
                                          <p:spTgt spid="7">
                                            <p:txEl>
                                              <p:pRg st="0" end="0"/>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8">
                                            <p:txEl>
                                              <p:pRg st="0" end="0"/>
                                            </p:txEl>
                                          </p:spTgt>
                                        </p:tgtEl>
                                        <p:attrNameLst>
                                          <p:attrName>style.visibility</p:attrName>
                                        </p:attrNameLst>
                                      </p:cBhvr>
                                      <p:to>
                                        <p:strVal val="visible"/>
                                      </p:to>
                                    </p:set>
                                    <p:animEffect transition="in" filter="fade">
                                      <p:cBhvr>
                                        <p:cTn id="53" dur="500"/>
                                        <p:tgtEl>
                                          <p:spTgt spid="8">
                                            <p:txEl>
                                              <p:pRg st="0" end="0"/>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9">
                                            <p:txEl>
                                              <p:pRg st="0" end="0"/>
                                            </p:txEl>
                                          </p:spTgt>
                                        </p:tgtEl>
                                        <p:attrNameLst>
                                          <p:attrName>style.visibility</p:attrName>
                                        </p:attrNameLst>
                                      </p:cBhvr>
                                      <p:to>
                                        <p:strVal val="visible"/>
                                      </p:to>
                                    </p:set>
                                    <p:animEffect transition="in" filter="fade">
                                      <p:cBhvr>
                                        <p:cTn id="56" dur="500"/>
                                        <p:tgtEl>
                                          <p:spTgt spid="9">
                                            <p:txEl>
                                              <p:pRg st="0" end="0"/>
                                            </p:txEl>
                                          </p:spTgt>
                                        </p:tgtEl>
                                      </p:cBhvr>
                                    </p:animEffect>
                                  </p:childTnLst>
                                </p:cTn>
                              </p:par>
                              <p:par>
                                <p:cTn id="57" presetID="0" presetClass="path" presetSubtype="0" accel="50000" decel="50000" fill="hold" grpId="1" nodeType="withEffect">
                                  <p:stCondLst>
                                    <p:cond delay="0"/>
                                  </p:stCondLst>
                                  <p:childTnLst>
                                    <p:animMotion origin="layout" path="M 1.38889E-6 3.33333E-6 L 0.12726 0.05 " pathEditMode="relative" rAng="0" ptsTypes="AA">
                                      <p:cBhvr>
                                        <p:cTn id="58" dur="2000" fill="hold"/>
                                        <p:tgtEl>
                                          <p:spTgt spid="7">
                                            <p:txEl>
                                              <p:pRg st="0" end="0"/>
                                            </p:txEl>
                                          </p:spTgt>
                                        </p:tgtEl>
                                        <p:attrNameLst>
                                          <p:attrName>ppt_x</p:attrName>
                                          <p:attrName>ppt_y</p:attrName>
                                        </p:attrNameLst>
                                      </p:cBhvr>
                                      <p:rCtr x="6354" y="2500"/>
                                    </p:animMotion>
                                  </p:childTnLst>
                                </p:cTn>
                              </p:par>
                              <p:par>
                                <p:cTn id="59" presetID="0" presetClass="path" presetSubtype="0" accel="50000" decel="50000" fill="hold" grpId="1" nodeType="withEffect">
                                  <p:stCondLst>
                                    <p:cond delay="0"/>
                                  </p:stCondLst>
                                  <p:childTnLst>
                                    <p:animMotion origin="layout" path="M -8.33333E-7 4.81481E-6 C 0.00104 0.00972 0.00035 0.04143 0.00642 0.05902 C 0.0125 0.07662 0.02379 0.09467 0.03681 0.10625 C 0.04983 0.11782 0.06945 0.12569 0.0842 0.12824 C 0.09896 0.13078 0.11476 0.12708 0.12587 0.12199 C 0.13698 0.11689 0.14601 0.10925 0.15122 0.09699 C 0.15642 0.08472 0.15608 0.05879 0.15747 0.04884 " pathEditMode="relative" rAng="0" ptsTypes="aaaaaaa">
                                      <p:cBhvr>
                                        <p:cTn id="60" dur="2000" fill="hold"/>
                                        <p:tgtEl>
                                          <p:spTgt spid="8">
                                            <p:txEl>
                                              <p:pRg st="0" end="0"/>
                                            </p:txEl>
                                          </p:spTgt>
                                        </p:tgtEl>
                                        <p:attrNameLst>
                                          <p:attrName>ppt_x</p:attrName>
                                          <p:attrName>ppt_y</p:attrName>
                                        </p:attrNameLst>
                                      </p:cBhvr>
                                      <p:rCtr x="7865" y="6528"/>
                                    </p:animMotion>
                                  </p:childTnLst>
                                </p:cTn>
                              </p:par>
                              <p:par>
                                <p:cTn id="61" presetID="0" presetClass="path" presetSubtype="0" accel="50000" decel="50000" fill="hold" grpId="1" nodeType="withEffect">
                                  <p:stCondLst>
                                    <p:cond delay="0"/>
                                  </p:stCondLst>
                                  <p:childTnLst>
                                    <p:animMotion origin="layout" path="M 5E-6 -1.48148E-6 C 0.0106 -0.00787 0.03803 -0.03518 0.06389 -0.04653 C 0.08976 -0.05787 0.1257 -0.06782 0.15504 -0.06852 C 0.18438 -0.06921 0.21598 -0.06157 0.24046 -0.05092 C 0.26494 -0.04028 0.28803 -0.02315 0.30191 -0.0044 C 0.3158 0.01435 0.3198 0.03704 0.32431 0.06227 C 0.32882 0.0875 0.32813 0.12894 0.32917 0.14653 " pathEditMode="relative" rAng="0" ptsTypes="aaaaaaa">
                                      <p:cBhvr>
                                        <p:cTn id="62" dur="2000" fill="hold"/>
                                        <p:tgtEl>
                                          <p:spTgt spid="9">
                                            <p:txEl>
                                              <p:pRg st="0" end="0"/>
                                            </p:txEl>
                                          </p:spTgt>
                                        </p:tgtEl>
                                        <p:attrNameLst>
                                          <p:attrName>ppt_x</p:attrName>
                                          <p:attrName>ppt_y</p:attrName>
                                        </p:attrNameLst>
                                      </p:cBhvr>
                                      <p:rCtr x="16458" y="3866"/>
                                    </p:animMotion>
                                  </p:childTnLst>
                                </p:cTn>
                              </p:par>
                              <p:par>
                                <p:cTn id="63" presetID="10" presetClass="exit" presetSubtype="0" fill="hold" grpId="1" nodeType="withEffect">
                                  <p:stCondLst>
                                    <p:cond delay="0"/>
                                  </p:stCondLst>
                                  <p:childTnLst>
                                    <p:animEffect transition="out" filter="fade">
                                      <p:cBhvr>
                                        <p:cTn id="64" dur="1250"/>
                                        <p:tgtEl>
                                          <p:spTgt spid="4"/>
                                        </p:tgtEl>
                                      </p:cBhvr>
                                    </p:animEffect>
                                    <p:set>
                                      <p:cBhvr>
                                        <p:cTn id="65" dur="1" fill="hold">
                                          <p:stCondLst>
                                            <p:cond delay="1249"/>
                                          </p:stCondLst>
                                        </p:cTn>
                                        <p:tgtEl>
                                          <p:spTgt spid="4"/>
                                        </p:tgtEl>
                                        <p:attrNameLst>
                                          <p:attrName>style.visibility</p:attrName>
                                        </p:attrNameLst>
                                      </p:cBhvr>
                                      <p:to>
                                        <p:strVal val="hidden"/>
                                      </p:to>
                                    </p:set>
                                  </p:childTnLst>
                                </p:cTn>
                              </p:par>
                              <p:par>
                                <p:cTn id="66" presetID="10" presetClass="exit" presetSubtype="0" fill="hold" grpId="2" nodeType="withEffect">
                                  <p:stCondLst>
                                    <p:cond delay="0"/>
                                  </p:stCondLst>
                                  <p:childTnLst>
                                    <p:animEffect transition="out" filter="fade">
                                      <p:cBhvr>
                                        <p:cTn id="67" dur="500"/>
                                        <p:tgtEl>
                                          <p:spTgt spid="14"/>
                                        </p:tgtEl>
                                      </p:cBhvr>
                                    </p:animEffect>
                                    <p:set>
                                      <p:cBhvr>
                                        <p:cTn id="68" dur="1" fill="hold">
                                          <p:stCondLst>
                                            <p:cond delay="499"/>
                                          </p:stCondLst>
                                        </p:cTn>
                                        <p:tgtEl>
                                          <p:spTgt spid="14"/>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5"/>
                                        </p:tgtEl>
                                      </p:cBhvr>
                                    </p:animEffect>
                                    <p:set>
                                      <p:cBhvr>
                                        <p:cTn id="71" dur="1" fill="hold">
                                          <p:stCondLst>
                                            <p:cond delay="499"/>
                                          </p:stCondLst>
                                        </p:cTn>
                                        <p:tgtEl>
                                          <p:spTgt spid="15"/>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500"/>
                                        <p:tgtEl>
                                          <p:spTgt spid="16"/>
                                        </p:tgtEl>
                                      </p:cBhvr>
                                    </p:animEffect>
                                    <p:set>
                                      <p:cBhvr>
                                        <p:cTn id="74" dur="1" fill="hold">
                                          <p:stCondLst>
                                            <p:cond delay="499"/>
                                          </p:stCondLst>
                                        </p:cTn>
                                        <p:tgtEl>
                                          <p:spTgt spid="16"/>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7"/>
                                        </p:tgtEl>
                                      </p:cBhvr>
                                    </p:animEffect>
                                    <p:set>
                                      <p:cBhvr>
                                        <p:cTn id="77" dur="1" fill="hold">
                                          <p:stCondLst>
                                            <p:cond delay="499"/>
                                          </p:stCondLst>
                                        </p:cTn>
                                        <p:tgtEl>
                                          <p:spTgt spid="17"/>
                                        </p:tgtEl>
                                        <p:attrNameLst>
                                          <p:attrName>style.visibility</p:attrName>
                                        </p:attrNameLst>
                                      </p:cBhvr>
                                      <p:to>
                                        <p:strVal val="hidden"/>
                                      </p:to>
                                    </p:set>
                                  </p:childTnLst>
                                </p:cTn>
                              </p:par>
                              <p:par>
                                <p:cTn id="78" presetID="10" presetClass="exit" presetSubtype="0" fill="hold" grpId="2" nodeType="withEffect">
                                  <p:stCondLst>
                                    <p:cond delay="0"/>
                                  </p:stCondLst>
                                  <p:childTnLst>
                                    <p:animEffect transition="out" filter="fade">
                                      <p:cBhvr>
                                        <p:cTn id="79" dur="500"/>
                                        <p:tgtEl>
                                          <p:spTgt spid="13"/>
                                        </p:tgtEl>
                                      </p:cBhvr>
                                    </p:animEffect>
                                    <p:set>
                                      <p:cBhvr>
                                        <p:cTn id="80" dur="1" fill="hold">
                                          <p:stCondLst>
                                            <p:cond delay="499"/>
                                          </p:stCondLst>
                                        </p:cTn>
                                        <p:tgtEl>
                                          <p:spTgt spid="13"/>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19"/>
                                        </p:tgtEl>
                                      </p:cBhvr>
                                    </p:animEffect>
                                    <p:set>
                                      <p:cBhvr>
                                        <p:cTn id="83" dur="1" fill="hold">
                                          <p:stCondLst>
                                            <p:cond delay="499"/>
                                          </p:stCondLst>
                                        </p:cTn>
                                        <p:tgtEl>
                                          <p:spTgt spid="19"/>
                                        </p:tgtEl>
                                        <p:attrNameLst>
                                          <p:attrName>style.visibility</p:attrName>
                                        </p:attrNameLst>
                                      </p:cBhvr>
                                      <p:to>
                                        <p:strVal val="hidden"/>
                                      </p:to>
                                    </p:set>
                                  </p:childTnLst>
                                </p:cTn>
                              </p:par>
                            </p:childTnLst>
                          </p:cTn>
                        </p:par>
                        <p:par>
                          <p:cTn id="84" fill="hold">
                            <p:stCondLst>
                              <p:cond delay="2000"/>
                            </p:stCondLst>
                            <p:childTnLst>
                              <p:par>
                                <p:cTn id="85" presetID="10" presetClass="entr" presetSubtype="0" fill="hold" grpId="0" nodeType="after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fade">
                                      <p:cBhvr>
                                        <p:cTn id="87" dur="250"/>
                                        <p:tgtEl>
                                          <p:spTgt spid="11"/>
                                        </p:tgtEl>
                                      </p:cBhvr>
                                    </p:animEffect>
                                  </p:childTnLst>
                                </p:cTn>
                              </p:par>
                              <p:par>
                                <p:cTn id="88" presetID="10" presetClass="exit" presetSubtype="0" fill="hold" grpId="2" nodeType="withEffect">
                                  <p:stCondLst>
                                    <p:cond delay="0"/>
                                  </p:stCondLst>
                                  <p:childTnLst>
                                    <p:animEffect transition="out" filter="fade">
                                      <p:cBhvr>
                                        <p:cTn id="89" dur="500"/>
                                        <p:tgtEl>
                                          <p:spTgt spid="7">
                                            <p:txEl>
                                              <p:pRg st="0" end="0"/>
                                            </p:txEl>
                                          </p:spTgt>
                                        </p:tgtEl>
                                      </p:cBhvr>
                                    </p:animEffect>
                                    <p:set>
                                      <p:cBhvr>
                                        <p:cTn id="90" dur="1" fill="hold">
                                          <p:stCondLst>
                                            <p:cond delay="499"/>
                                          </p:stCondLst>
                                        </p:cTn>
                                        <p:tgtEl>
                                          <p:spTgt spid="7">
                                            <p:txEl>
                                              <p:pRg st="0" end="0"/>
                                            </p:txEl>
                                          </p:spTgt>
                                        </p:tgtEl>
                                        <p:attrNameLst>
                                          <p:attrName>style.visibility</p:attrName>
                                        </p:attrNameLst>
                                      </p:cBhvr>
                                      <p:to>
                                        <p:strVal val="hidden"/>
                                      </p:to>
                                    </p:set>
                                  </p:childTnLst>
                                </p:cTn>
                              </p:par>
                              <p:par>
                                <p:cTn id="91" presetID="10" presetClass="exit" presetSubtype="0" fill="hold" grpId="2" nodeType="withEffect">
                                  <p:stCondLst>
                                    <p:cond delay="0"/>
                                  </p:stCondLst>
                                  <p:childTnLst>
                                    <p:animEffect transition="out" filter="fade">
                                      <p:cBhvr>
                                        <p:cTn id="92" dur="500"/>
                                        <p:tgtEl>
                                          <p:spTgt spid="8">
                                            <p:txEl>
                                              <p:pRg st="0" end="0"/>
                                            </p:txEl>
                                          </p:spTgt>
                                        </p:tgtEl>
                                      </p:cBhvr>
                                    </p:animEffect>
                                    <p:set>
                                      <p:cBhvr>
                                        <p:cTn id="93" dur="1" fill="hold">
                                          <p:stCondLst>
                                            <p:cond delay="499"/>
                                          </p:stCondLst>
                                        </p:cTn>
                                        <p:tgtEl>
                                          <p:spTgt spid="8">
                                            <p:txEl>
                                              <p:pRg st="0" end="0"/>
                                            </p:txEl>
                                          </p:spTgt>
                                        </p:tgtEl>
                                        <p:attrNameLst>
                                          <p:attrName>style.visibility</p:attrName>
                                        </p:attrNameLst>
                                      </p:cBhvr>
                                      <p:to>
                                        <p:strVal val="hidden"/>
                                      </p:to>
                                    </p:set>
                                  </p:childTnLst>
                                </p:cTn>
                              </p:par>
                              <p:par>
                                <p:cTn id="94" presetID="10" presetClass="exit" presetSubtype="0" fill="hold" grpId="2" nodeType="withEffect">
                                  <p:stCondLst>
                                    <p:cond delay="0"/>
                                  </p:stCondLst>
                                  <p:childTnLst>
                                    <p:animEffect transition="out" filter="fade">
                                      <p:cBhvr>
                                        <p:cTn id="95" dur="500"/>
                                        <p:tgtEl>
                                          <p:spTgt spid="9">
                                            <p:txEl>
                                              <p:pRg st="0" end="0"/>
                                            </p:txEl>
                                          </p:spTgt>
                                        </p:tgtEl>
                                      </p:cBhvr>
                                    </p:animEffect>
                                    <p:set>
                                      <p:cBhvr>
                                        <p:cTn id="96" dur="1" fill="hold">
                                          <p:stCondLst>
                                            <p:cond delay="499"/>
                                          </p:stCondLst>
                                        </p:cTn>
                                        <p:tgtEl>
                                          <p:spTgt spid="9">
                                            <p:txEl>
                                              <p:pRg st="0" end="0"/>
                                            </p:txEl>
                                          </p:spTgt>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23" presetClass="exit" presetSubtype="32" fill="hold" grpId="2" nodeType="clickEffect">
                                  <p:stCondLst>
                                    <p:cond delay="0"/>
                                  </p:stCondLst>
                                  <p:childTnLst>
                                    <p:anim calcmode="lin" valueType="num">
                                      <p:cBhvr>
                                        <p:cTn id="100" dur="1250"/>
                                        <p:tgtEl>
                                          <p:spTgt spid="11"/>
                                        </p:tgtEl>
                                        <p:attrNameLst>
                                          <p:attrName>ppt_w</p:attrName>
                                        </p:attrNameLst>
                                      </p:cBhvr>
                                      <p:tavLst>
                                        <p:tav tm="0">
                                          <p:val>
                                            <p:strVal val="ppt_w"/>
                                          </p:val>
                                        </p:tav>
                                        <p:tav tm="100000">
                                          <p:val>
                                            <p:fltVal val="0"/>
                                          </p:val>
                                        </p:tav>
                                      </p:tavLst>
                                    </p:anim>
                                    <p:anim calcmode="lin" valueType="num">
                                      <p:cBhvr>
                                        <p:cTn id="101" dur="1250"/>
                                        <p:tgtEl>
                                          <p:spTgt spid="11"/>
                                        </p:tgtEl>
                                        <p:attrNameLst>
                                          <p:attrName>ppt_h</p:attrName>
                                        </p:attrNameLst>
                                      </p:cBhvr>
                                      <p:tavLst>
                                        <p:tav tm="0">
                                          <p:val>
                                            <p:strVal val="ppt_h"/>
                                          </p:val>
                                        </p:tav>
                                        <p:tav tm="100000">
                                          <p:val>
                                            <p:fltVal val="0"/>
                                          </p:val>
                                        </p:tav>
                                      </p:tavLst>
                                    </p:anim>
                                    <p:set>
                                      <p:cBhvr>
                                        <p:cTn id="102" dur="1" fill="hold">
                                          <p:stCondLst>
                                            <p:cond delay="1249"/>
                                          </p:stCondLst>
                                        </p:cTn>
                                        <p:tgtEl>
                                          <p:spTgt spid="11"/>
                                        </p:tgtEl>
                                        <p:attrNameLst>
                                          <p:attrName>style.visibility</p:attrName>
                                        </p:attrNameLst>
                                      </p:cBhvr>
                                      <p:to>
                                        <p:strVal val="hidden"/>
                                      </p:to>
                                    </p:set>
                                  </p:childTnLst>
                                </p:cTn>
                              </p:par>
                              <p:par>
                                <p:cTn id="103" presetID="0" presetClass="path" presetSubtype="0" accel="50000" decel="50000" fill="hold" grpId="1" nodeType="withEffect">
                                  <p:stCondLst>
                                    <p:cond delay="0"/>
                                  </p:stCondLst>
                                  <p:childTnLst>
                                    <p:animMotion origin="layout" path="M 4.16667E-6 4.81481E-6 L 0.23263 0.3405 " pathEditMode="relative" rAng="0" ptsTypes="AA">
                                      <p:cBhvr>
                                        <p:cTn id="104" dur="1250" fill="hold"/>
                                        <p:tgtEl>
                                          <p:spTgt spid="11"/>
                                        </p:tgtEl>
                                        <p:attrNameLst>
                                          <p:attrName>ppt_x</p:attrName>
                                          <p:attrName>ppt_y</p:attrName>
                                        </p:attrNameLst>
                                      </p:cBhvr>
                                      <p:rCtr x="11632" y="17014"/>
                                    </p:animMotion>
                                  </p:childTnLst>
                                </p:cTn>
                              </p:par>
                            </p:childTnLst>
                          </p:cTn>
                        </p:par>
                        <p:par>
                          <p:cTn id="105" fill="hold">
                            <p:stCondLst>
                              <p:cond delay="1250"/>
                            </p:stCondLst>
                            <p:childTnLst>
                              <p:par>
                                <p:cTn id="106" presetID="1" presetClass="entr" presetSubtype="0" fill="hold" nodeType="afterEffect">
                                  <p:stCondLst>
                                    <p:cond delay="0"/>
                                  </p:stCondLst>
                                  <p:childTnLst>
                                    <p:set>
                                      <p:cBhvr>
                                        <p:cTn id="107" dur="1" fill="hold">
                                          <p:stCondLst>
                                            <p:cond delay="0"/>
                                          </p:stCondLst>
                                        </p:cTn>
                                        <p:tgtEl>
                                          <p:spTgt spid="10"/>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12"/>
                                        </p:tgtEl>
                                        <p:attrNameLst>
                                          <p:attrName>style.visibility</p:attrName>
                                        </p:attrNameLst>
                                      </p:cBhvr>
                                      <p:to>
                                        <p:strVal val="visible"/>
                                      </p:to>
                                    </p:set>
                                  </p:childTnLst>
                                </p:cTn>
                              </p:par>
                              <p:par>
                                <p:cTn id="112" presetID="0" presetClass="path" presetSubtype="0" accel="50000" decel="50000" fill="hold" grpId="1" nodeType="withEffect">
                                  <p:stCondLst>
                                    <p:cond delay="0"/>
                                  </p:stCondLst>
                                  <p:childTnLst>
                                    <p:animMotion origin="layout" path="M -2.5E-6 3.7037E-7 L -0.32292 -0.00069 " pathEditMode="relative" rAng="0" ptsTypes="AA">
                                      <p:cBhvr>
                                        <p:cTn id="113" dur="2000" fill="hold"/>
                                        <p:tgtEl>
                                          <p:spTgt spid="12"/>
                                        </p:tgtEl>
                                        <p:attrNameLst>
                                          <p:attrName>ppt_x</p:attrName>
                                          <p:attrName>ppt_y</p:attrName>
                                        </p:attrNameLst>
                                      </p:cBhvr>
                                      <p:rCtr x="-16146"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P spid="14" grpId="0"/>
      <p:bldP spid="14" grpId="1"/>
      <p:bldP spid="14" grpId="2"/>
      <p:bldP spid="16" grpId="0"/>
      <p:bldP spid="16" grpId="1"/>
      <p:bldP spid="16" grpId="2"/>
      <p:bldP spid="12" grpId="0"/>
      <p:bldP spid="12" grpId="1"/>
      <p:bldP spid="5" grpId="0"/>
      <p:bldP spid="4" grpId="0"/>
      <p:bldP spid="4" grpId="1"/>
      <p:bldP spid="7" grpId="1" build="allAtOnce"/>
      <p:bldP spid="7" grpId="2" build="allAtOnce"/>
      <p:bldP spid="8" grpId="1" build="allAtOnce"/>
      <p:bldP spid="8" grpId="2" build="allAtOnce"/>
      <p:bldP spid="9" grpId="1" build="allAtOnce"/>
      <p:bldP spid="9" grpId="2" build="allAtOnce"/>
      <p:bldP spid="11" grpId="0"/>
      <p:bldP spid="11" grpId="1"/>
      <p:bldP spid="11" grpId="2"/>
      <p:bldP spid="15" grpId="0"/>
      <p:bldP spid="15" grpId="1"/>
      <p:bldP spid="17" grpId="0"/>
      <p:bldP spid="17" grpId="1"/>
      <p:bldP spid="19" grpId="0"/>
      <p:bldP spid="19" grpId="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466" t="2990" r="2578" b="2990"/>
          <a:stretch/>
        </p:blipFill>
        <p:spPr>
          <a:xfrm>
            <a:off x="-90859" y="0"/>
            <a:ext cx="9234859" cy="6858000"/>
          </a:xfrm>
          <a:prstGeom prst="rect">
            <a:avLst/>
          </a:prstGeom>
        </p:spPr>
      </p:pic>
      <p:sp>
        <p:nvSpPr>
          <p:cNvPr id="5" name="Title 1">
            <a:extLst>
              <a:ext uri="{FF2B5EF4-FFF2-40B4-BE49-F238E27FC236}">
                <a16:creationId xmlns:a16="http://schemas.microsoft.com/office/drawing/2014/main" id="{6E5C3F19-4547-4E3C-80F9-FA4A005B6E26}"/>
              </a:ext>
            </a:extLst>
          </p:cNvPr>
          <p:cNvSpPr txBox="1">
            <a:spLocks/>
          </p:cNvSpPr>
          <p:nvPr/>
        </p:nvSpPr>
        <p:spPr>
          <a:xfrm>
            <a:off x="2614405" y="3257342"/>
            <a:ext cx="5168348"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baptized into Christ</a:t>
            </a:r>
          </a:p>
        </p:txBody>
      </p:sp>
      <p:sp>
        <p:nvSpPr>
          <p:cNvPr id="9" name="Title 1">
            <a:extLst>
              <a:ext uri="{FF2B5EF4-FFF2-40B4-BE49-F238E27FC236}">
                <a16:creationId xmlns:a16="http://schemas.microsoft.com/office/drawing/2014/main" id="{D2134C96-DB50-4E5F-83D9-4DE4E34FD4C8}"/>
              </a:ext>
            </a:extLst>
          </p:cNvPr>
          <p:cNvSpPr txBox="1">
            <a:spLocks/>
          </p:cNvSpPr>
          <p:nvPr/>
        </p:nvSpPr>
        <p:spPr>
          <a:xfrm>
            <a:off x="2122212" y="3927923"/>
            <a:ext cx="4711148"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have put on Christ</a:t>
            </a:r>
          </a:p>
        </p:txBody>
      </p:sp>
      <p:sp>
        <p:nvSpPr>
          <p:cNvPr id="3074" name="Rectangle 2"/>
          <p:cNvSpPr>
            <a:spLocks noGrp="1" noChangeArrowheads="1"/>
          </p:cNvSpPr>
          <p:nvPr>
            <p:ph type="title"/>
          </p:nvPr>
        </p:nvSpPr>
        <p:spPr>
          <a:xfrm>
            <a:off x="1418739" y="2351372"/>
            <a:ext cx="6254271" cy="306876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as many of you as were baptized into Christ have put on Christ.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Galatians 3:27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3773345" y="2732061"/>
            <a:ext cx="177890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living</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066D9E14-9C38-4F02-B2A1-EFC04DC68256}"/>
              </a:ext>
            </a:extLst>
          </p:cNvPr>
          <p:cNvSpPr txBox="1">
            <a:spLocks noChangeArrowheads="1"/>
          </p:cNvSpPr>
          <p:nvPr/>
        </p:nvSpPr>
        <p:spPr bwMode="auto">
          <a:xfrm>
            <a:off x="2575683" y="3201433"/>
            <a:ext cx="5247861" cy="756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baptized</a:t>
            </a:r>
            <a:r>
              <a:rPr kumimoji="0" lang="en-US" altLang="en-US" sz="4400" b="1" i="0" u="none" strike="noStrike" kern="0" cap="none" spc="0" normalizeH="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into Christ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Freeform 58">
            <a:extLst>
              <a:ext uri="{FF2B5EF4-FFF2-40B4-BE49-F238E27FC236}">
                <a16:creationId xmlns:a16="http://schemas.microsoft.com/office/drawing/2014/main" id="{35C270AC-D71E-4BFD-99A7-9A34F43E4FF2}"/>
              </a:ext>
            </a:extLst>
          </p:cNvPr>
          <p:cNvSpPr>
            <a:spLocks/>
          </p:cNvSpPr>
          <p:nvPr/>
        </p:nvSpPr>
        <p:spPr bwMode="auto">
          <a:xfrm>
            <a:off x="1706515" y="3592115"/>
            <a:ext cx="1049898" cy="688917"/>
          </a:xfrm>
          <a:custGeom>
            <a:avLst/>
            <a:gdLst>
              <a:gd name="T0" fmla="*/ 0 w 2168"/>
              <a:gd name="T1" fmla="*/ 0 h 1714"/>
              <a:gd name="T2" fmla="*/ 411 w 2168"/>
              <a:gd name="T3" fmla="*/ 445 h 1714"/>
              <a:gd name="T4" fmla="*/ 612 w 2168"/>
              <a:gd name="T5" fmla="*/ 1477 h 1714"/>
              <a:gd name="T6" fmla="*/ 2168 w 2168"/>
              <a:gd name="T7" fmla="*/ 1714 h 1714"/>
              <a:gd name="connsiteX0" fmla="*/ 6491 w 16491"/>
              <a:gd name="connsiteY0" fmla="*/ 0 h 10000"/>
              <a:gd name="connsiteX1" fmla="*/ 21 w 16491"/>
              <a:gd name="connsiteY1" fmla="*/ 1732 h 10000"/>
              <a:gd name="connsiteX2" fmla="*/ 9314 w 16491"/>
              <a:gd name="connsiteY2" fmla="*/ 8617 h 10000"/>
              <a:gd name="connsiteX3" fmla="*/ 16491 w 16491"/>
              <a:gd name="connsiteY3" fmla="*/ 10000 h 10000"/>
              <a:gd name="connsiteX0" fmla="*/ 10816 w 20816"/>
              <a:gd name="connsiteY0" fmla="*/ 0 h 10000"/>
              <a:gd name="connsiteX1" fmla="*/ 4346 w 20816"/>
              <a:gd name="connsiteY1" fmla="*/ 1732 h 10000"/>
              <a:gd name="connsiteX2" fmla="*/ 294 w 20816"/>
              <a:gd name="connsiteY2" fmla="*/ 4790 h 10000"/>
              <a:gd name="connsiteX3" fmla="*/ 20816 w 20816"/>
              <a:gd name="connsiteY3" fmla="*/ 10000 h 10000"/>
              <a:gd name="connsiteX0" fmla="*/ 12987 w 13001"/>
              <a:gd name="connsiteY0" fmla="*/ 0 h 10370"/>
              <a:gd name="connsiteX1" fmla="*/ 6517 w 13001"/>
              <a:gd name="connsiteY1" fmla="*/ 1732 h 10370"/>
              <a:gd name="connsiteX2" fmla="*/ 2465 w 13001"/>
              <a:gd name="connsiteY2" fmla="*/ 4790 h 10370"/>
              <a:gd name="connsiteX3" fmla="*/ 280 w 13001"/>
              <a:gd name="connsiteY3" fmla="*/ 10370 h 10370"/>
              <a:gd name="connsiteX0" fmla="*/ 12707 w 12721"/>
              <a:gd name="connsiteY0" fmla="*/ 0 h 10370"/>
              <a:gd name="connsiteX1" fmla="*/ 6237 w 12721"/>
              <a:gd name="connsiteY1" fmla="*/ 1732 h 10370"/>
              <a:gd name="connsiteX2" fmla="*/ 2185 w 12721"/>
              <a:gd name="connsiteY2" fmla="*/ 4790 h 10370"/>
              <a:gd name="connsiteX3" fmla="*/ 0 w 12721"/>
              <a:gd name="connsiteY3" fmla="*/ 10370 h 10370"/>
              <a:gd name="connsiteX0" fmla="*/ 12707 w 12722"/>
              <a:gd name="connsiteY0" fmla="*/ 0 h 10370"/>
              <a:gd name="connsiteX1" fmla="*/ 6237 w 12722"/>
              <a:gd name="connsiteY1" fmla="*/ 1732 h 10370"/>
              <a:gd name="connsiteX2" fmla="*/ 0 w 12722"/>
              <a:gd name="connsiteY2" fmla="*/ 10370 h 10370"/>
              <a:gd name="connsiteX0" fmla="*/ 12707 w 12721"/>
              <a:gd name="connsiteY0" fmla="*/ 0 h 10370"/>
              <a:gd name="connsiteX1" fmla="*/ 6237 w 12721"/>
              <a:gd name="connsiteY1" fmla="*/ 1732 h 10370"/>
              <a:gd name="connsiteX2" fmla="*/ 1752 w 12721"/>
              <a:gd name="connsiteY2" fmla="*/ 4815 h 10370"/>
              <a:gd name="connsiteX3" fmla="*/ 0 w 12721"/>
              <a:gd name="connsiteY3" fmla="*/ 10370 h 10370"/>
              <a:gd name="connsiteX0" fmla="*/ 12707 w 12721"/>
              <a:gd name="connsiteY0" fmla="*/ 0 h 10370"/>
              <a:gd name="connsiteX1" fmla="*/ 6436 w 12721"/>
              <a:gd name="connsiteY1" fmla="*/ 1238 h 10370"/>
              <a:gd name="connsiteX2" fmla="*/ 1752 w 12721"/>
              <a:gd name="connsiteY2" fmla="*/ 4815 h 10370"/>
              <a:gd name="connsiteX3" fmla="*/ 0 w 12721"/>
              <a:gd name="connsiteY3" fmla="*/ 10370 h 10370"/>
              <a:gd name="connsiteX0" fmla="*/ 12707 w 12707"/>
              <a:gd name="connsiteY0" fmla="*/ 0 h 10370"/>
              <a:gd name="connsiteX1" fmla="*/ 6436 w 12707"/>
              <a:gd name="connsiteY1" fmla="*/ 1238 h 10370"/>
              <a:gd name="connsiteX2" fmla="*/ 1752 w 12707"/>
              <a:gd name="connsiteY2" fmla="*/ 4815 h 10370"/>
              <a:gd name="connsiteX3" fmla="*/ 0 w 12707"/>
              <a:gd name="connsiteY3" fmla="*/ 10370 h 10370"/>
              <a:gd name="connsiteX0" fmla="*/ 12707 w 12707"/>
              <a:gd name="connsiteY0" fmla="*/ 0 h 10370"/>
              <a:gd name="connsiteX1" fmla="*/ 5792 w 12707"/>
              <a:gd name="connsiteY1" fmla="*/ 1206 h 10370"/>
              <a:gd name="connsiteX2" fmla="*/ 1752 w 12707"/>
              <a:gd name="connsiteY2" fmla="*/ 4815 h 10370"/>
              <a:gd name="connsiteX3" fmla="*/ 0 w 12707"/>
              <a:gd name="connsiteY3" fmla="*/ 10370 h 10370"/>
              <a:gd name="connsiteX0" fmla="*/ 12707 w 12707"/>
              <a:gd name="connsiteY0" fmla="*/ 0 h 10370"/>
              <a:gd name="connsiteX1" fmla="*/ 5792 w 12707"/>
              <a:gd name="connsiteY1" fmla="*/ 1206 h 10370"/>
              <a:gd name="connsiteX2" fmla="*/ 2044 w 12707"/>
              <a:gd name="connsiteY2" fmla="*/ 4462 h 10370"/>
              <a:gd name="connsiteX3" fmla="*/ 0 w 12707"/>
              <a:gd name="connsiteY3" fmla="*/ 10370 h 10370"/>
              <a:gd name="connsiteX0" fmla="*/ 10781 w 10781"/>
              <a:gd name="connsiteY0" fmla="*/ 0 h 9519"/>
              <a:gd name="connsiteX1" fmla="*/ 3866 w 10781"/>
              <a:gd name="connsiteY1" fmla="*/ 1206 h 9519"/>
              <a:gd name="connsiteX2" fmla="*/ 118 w 10781"/>
              <a:gd name="connsiteY2" fmla="*/ 4462 h 9519"/>
              <a:gd name="connsiteX3" fmla="*/ 4752 w 10781"/>
              <a:gd name="connsiteY3" fmla="*/ 9519 h 9519"/>
              <a:gd name="connsiteX0" fmla="*/ 10676 w 10676"/>
              <a:gd name="connsiteY0" fmla="*/ 0 h 9414"/>
              <a:gd name="connsiteX1" fmla="*/ 3586 w 10676"/>
              <a:gd name="connsiteY1" fmla="*/ 681 h 9414"/>
              <a:gd name="connsiteX2" fmla="*/ 109 w 10676"/>
              <a:gd name="connsiteY2" fmla="*/ 4101 h 9414"/>
              <a:gd name="connsiteX3" fmla="*/ 4408 w 10676"/>
              <a:gd name="connsiteY3" fmla="*/ 9414 h 9414"/>
              <a:gd name="connsiteX0" fmla="*/ 10051 w 10051"/>
              <a:gd name="connsiteY0" fmla="*/ 0 h 10001"/>
              <a:gd name="connsiteX1" fmla="*/ 3410 w 10051"/>
              <a:gd name="connsiteY1" fmla="*/ 723 h 10001"/>
              <a:gd name="connsiteX2" fmla="*/ 153 w 10051"/>
              <a:gd name="connsiteY2" fmla="*/ 4356 h 10001"/>
              <a:gd name="connsiteX3" fmla="*/ 4180 w 10051"/>
              <a:gd name="connsiteY3" fmla="*/ 10000 h 10001"/>
              <a:gd name="connsiteX0" fmla="*/ 10028 w 10028"/>
              <a:gd name="connsiteY0" fmla="*/ 0 h 9651"/>
              <a:gd name="connsiteX1" fmla="*/ 3387 w 10028"/>
              <a:gd name="connsiteY1" fmla="*/ 723 h 9651"/>
              <a:gd name="connsiteX2" fmla="*/ 130 w 10028"/>
              <a:gd name="connsiteY2" fmla="*/ 4356 h 9651"/>
              <a:gd name="connsiteX3" fmla="*/ 4923 w 10028"/>
              <a:gd name="connsiteY3" fmla="*/ 9650 h 9651"/>
              <a:gd name="connsiteX0" fmla="*/ 9996 w 9996"/>
              <a:gd name="connsiteY0" fmla="*/ 0 h 10167"/>
              <a:gd name="connsiteX1" fmla="*/ 3374 w 9996"/>
              <a:gd name="connsiteY1" fmla="*/ 749 h 10167"/>
              <a:gd name="connsiteX2" fmla="*/ 126 w 9996"/>
              <a:gd name="connsiteY2" fmla="*/ 4514 h 10167"/>
              <a:gd name="connsiteX3" fmla="*/ 4905 w 9996"/>
              <a:gd name="connsiteY3" fmla="*/ 9999 h 10167"/>
              <a:gd name="connsiteX0" fmla="*/ 9874 w 9874"/>
              <a:gd name="connsiteY0" fmla="*/ 0 h 10048"/>
              <a:gd name="connsiteX1" fmla="*/ 3249 w 9874"/>
              <a:gd name="connsiteY1" fmla="*/ 737 h 10048"/>
              <a:gd name="connsiteX2" fmla="*/ 0 w 9874"/>
              <a:gd name="connsiteY2" fmla="*/ 4440 h 10048"/>
              <a:gd name="connsiteX3" fmla="*/ 4781 w 9874"/>
              <a:gd name="connsiteY3" fmla="*/ 9835 h 10048"/>
              <a:gd name="connsiteX0" fmla="*/ 10000 w 10000"/>
              <a:gd name="connsiteY0" fmla="*/ 0 h 10000"/>
              <a:gd name="connsiteX1" fmla="*/ 3290 w 10000"/>
              <a:gd name="connsiteY1" fmla="*/ 733 h 10000"/>
              <a:gd name="connsiteX2" fmla="*/ 0 w 10000"/>
              <a:gd name="connsiteY2" fmla="*/ 4419 h 10000"/>
              <a:gd name="connsiteX3" fmla="*/ 4842 w 10000"/>
              <a:gd name="connsiteY3" fmla="*/ 9788 h 10000"/>
              <a:gd name="connsiteX0" fmla="*/ 10000 w 10000"/>
              <a:gd name="connsiteY0" fmla="*/ 0 h 10000"/>
              <a:gd name="connsiteX1" fmla="*/ 3290 w 10000"/>
              <a:gd name="connsiteY1" fmla="*/ 733 h 10000"/>
              <a:gd name="connsiteX2" fmla="*/ 0 w 10000"/>
              <a:gd name="connsiteY2" fmla="*/ 4419 h 10000"/>
              <a:gd name="connsiteX3" fmla="*/ 4842 w 10000"/>
              <a:gd name="connsiteY3" fmla="*/ 9788 h 10000"/>
              <a:gd name="connsiteX0" fmla="*/ 10000 w 10000"/>
              <a:gd name="connsiteY0" fmla="*/ 39 h 10039"/>
              <a:gd name="connsiteX1" fmla="*/ 3290 w 10000"/>
              <a:gd name="connsiteY1" fmla="*/ 772 h 10039"/>
              <a:gd name="connsiteX2" fmla="*/ 0 w 10000"/>
              <a:gd name="connsiteY2" fmla="*/ 4458 h 10039"/>
              <a:gd name="connsiteX3" fmla="*/ 4842 w 10000"/>
              <a:gd name="connsiteY3" fmla="*/ 9827 h 10039"/>
              <a:gd name="connsiteX0" fmla="*/ 10320 w 10320"/>
              <a:gd name="connsiteY0" fmla="*/ 71 h 10071"/>
              <a:gd name="connsiteX1" fmla="*/ 3290 w 10320"/>
              <a:gd name="connsiteY1" fmla="*/ 804 h 10071"/>
              <a:gd name="connsiteX2" fmla="*/ 0 w 10320"/>
              <a:gd name="connsiteY2" fmla="*/ 4490 h 10071"/>
              <a:gd name="connsiteX3" fmla="*/ 4842 w 10320"/>
              <a:gd name="connsiteY3" fmla="*/ 9859 h 10071"/>
              <a:gd name="connsiteX0" fmla="*/ 10320 w 10320"/>
              <a:gd name="connsiteY0" fmla="*/ 11 h 10011"/>
              <a:gd name="connsiteX1" fmla="*/ 3290 w 10320"/>
              <a:gd name="connsiteY1" fmla="*/ 744 h 10011"/>
              <a:gd name="connsiteX2" fmla="*/ 0 w 10320"/>
              <a:gd name="connsiteY2" fmla="*/ 4430 h 10011"/>
              <a:gd name="connsiteX3" fmla="*/ 4842 w 10320"/>
              <a:gd name="connsiteY3" fmla="*/ 9799 h 10011"/>
            </a:gdLst>
            <a:ahLst/>
            <a:cxnLst>
              <a:cxn ang="0">
                <a:pos x="connsiteX0" y="connsiteY0"/>
              </a:cxn>
              <a:cxn ang="0">
                <a:pos x="connsiteX1" y="connsiteY1"/>
              </a:cxn>
              <a:cxn ang="0">
                <a:pos x="connsiteX2" y="connsiteY2"/>
              </a:cxn>
              <a:cxn ang="0">
                <a:pos x="connsiteX3" y="connsiteY3"/>
              </a:cxn>
            </a:cxnLst>
            <a:rect l="l" t="t" r="r" b="b"/>
            <a:pathLst>
              <a:path w="10320" h="10011">
                <a:moveTo>
                  <a:pt x="10320" y="11"/>
                </a:moveTo>
                <a:cubicBezTo>
                  <a:pt x="8310" y="-27"/>
                  <a:pt x="5010" y="8"/>
                  <a:pt x="3290" y="744"/>
                </a:cubicBezTo>
                <a:cubicBezTo>
                  <a:pt x="1570" y="1480"/>
                  <a:pt x="58" y="1972"/>
                  <a:pt x="0" y="4430"/>
                </a:cubicBezTo>
                <a:cubicBezTo>
                  <a:pt x="102" y="7401"/>
                  <a:pt x="3329" y="10917"/>
                  <a:pt x="4842" y="9799"/>
                </a:cubicBezTo>
              </a:path>
            </a:pathLst>
          </a:custGeom>
          <a:solidFill>
            <a:schemeClr val="bg1">
              <a:alpha val="0"/>
            </a:schemeClr>
          </a:solidFill>
          <a:ln w="76200">
            <a:solidFill>
              <a:schemeClr val="bg1"/>
            </a:solidFill>
            <a:round/>
            <a:headEnd type="none" w="med" len="med"/>
            <a:tailEnd type="triangle" w="med" len="med"/>
          </a:ln>
          <a:effectLst>
            <a:glow rad="76200">
              <a:schemeClr val="tx1"/>
            </a:glow>
          </a:effectLst>
        </p:spPr>
        <p:txBody>
          <a:bodyPr/>
          <a:lstStyle/>
          <a:p>
            <a:endParaRPr lang="en-US" dirty="0"/>
          </a:p>
        </p:txBody>
      </p:sp>
      <p:sp>
        <p:nvSpPr>
          <p:cNvPr id="10" name="Rectangle 2">
            <a:extLst>
              <a:ext uri="{FF2B5EF4-FFF2-40B4-BE49-F238E27FC236}">
                <a16:creationId xmlns:a16="http://schemas.microsoft.com/office/drawing/2014/main" id="{E3313C89-8CDF-41E1-8D24-5E7ACFB7A507}"/>
              </a:ext>
            </a:extLst>
          </p:cNvPr>
          <p:cNvSpPr txBox="1">
            <a:spLocks noChangeArrowheads="1"/>
          </p:cNvSpPr>
          <p:nvPr/>
        </p:nvSpPr>
        <p:spPr bwMode="auto">
          <a:xfrm>
            <a:off x="2093533" y="3868595"/>
            <a:ext cx="4750906" cy="767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have put on</a:t>
            </a:r>
            <a:r>
              <a:rPr kumimoji="0" lang="en-US" altLang="en-US" sz="4400" b="1" i="0" u="none" strike="noStrike" kern="0" cap="none" spc="0" normalizeH="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Christ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9">
            <a:extLst>
              <a:ext uri="{FF2B5EF4-FFF2-40B4-BE49-F238E27FC236}">
                <a16:creationId xmlns:a16="http://schemas.microsoft.com/office/drawing/2014/main" id="{37AD6964-3C29-45DF-809A-699FC1D23A19}"/>
              </a:ext>
            </a:extLst>
          </p:cNvPr>
          <p:cNvSpPr>
            <a:spLocks noChangeArrowheads="1"/>
          </p:cNvSpPr>
          <p:nvPr/>
        </p:nvSpPr>
        <p:spPr bwMode="auto">
          <a:xfrm>
            <a:off x="5064816" y="3899432"/>
            <a:ext cx="1696278"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6" name="Rectangle 9">
            <a:extLst>
              <a:ext uri="{FF2B5EF4-FFF2-40B4-BE49-F238E27FC236}">
                <a16:creationId xmlns:a16="http://schemas.microsoft.com/office/drawing/2014/main" id="{CD5A03C1-9E44-42A1-ABD4-4D65635062AA}"/>
              </a:ext>
            </a:extLst>
          </p:cNvPr>
          <p:cNvSpPr>
            <a:spLocks noChangeArrowheads="1"/>
          </p:cNvSpPr>
          <p:nvPr/>
        </p:nvSpPr>
        <p:spPr bwMode="auto">
          <a:xfrm>
            <a:off x="5944429" y="3225228"/>
            <a:ext cx="1696278"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25668318"/>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85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1" nodeType="withEffect">
                                  <p:stCondLst>
                                    <p:cond delay="850"/>
                                  </p:stCondLst>
                                  <p:childTnLst>
                                    <p:animMotion origin="layout" path="M 1.38889E-6 4.81481E-6 L -0.00156 -0.13056 " pathEditMode="relative" rAng="0" ptsTypes="AA">
                                      <p:cBhvr>
                                        <p:cTn id="10" dur="1000" spd="-100000" fill="hold"/>
                                        <p:tgtEl>
                                          <p:spTgt spid="3074"/>
                                        </p:tgtEl>
                                        <p:attrNameLst>
                                          <p:attrName>ppt_x</p:attrName>
                                          <p:attrName>ppt_y</p:attrName>
                                        </p:attrNameLst>
                                      </p:cBhvr>
                                      <p:rCtr x="-87" y="-6528"/>
                                    </p:animMotion>
                                  </p:childTnLst>
                                </p:cTn>
                              </p:par>
                              <p:par>
                                <p:cTn id="11" presetID="0" presetClass="exit" presetSubtype="0" fill="hold" grpId="1" nodeType="withEffect">
                                  <p:stCondLst>
                                    <p:cond delay="100"/>
                                  </p:stCondLst>
                                  <p:childTnLst>
                                    <p:set>
                                      <p:cBhvr>
                                        <p:cTn id="12" dur="1" fill="hold">
                                          <p:stCondLst>
                                            <p:cond delay="999"/>
                                          </p:stCondLst>
                                        </p:cTn>
                                        <p:tgtEl>
                                          <p:spTgt spid="4"/>
                                        </p:tgtEl>
                                        <p:attrNameLst>
                                          <p:attrName>style.visibility</p:attrName>
                                        </p:attrNameLst>
                                      </p:cBhvr>
                                      <p:to>
                                        <p:strVal val="hidden"/>
                                      </p:to>
                                    </p:set>
                                    <p:animEffect transition="out" filter="dissolve">
                                      <p:cBhvr>
                                        <p:cTn id="13" dur="1000">
                                          <p:stCondLst>
                                            <p:cond delay="0"/>
                                          </p:stCondLst>
                                        </p:cTn>
                                        <p:tgtEl>
                                          <p:spTgt spid="4"/>
                                        </p:tgtEl>
                                      </p:cBhvr>
                                    </p:animEffect>
                                    <p:anim to="" calcmode="lin" valueType="num">
                                      <p:cBhvr>
                                        <p:cTn id="14"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15"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16" presetID="42" presetClass="path" presetSubtype="0" accel="50000" decel="50000" fill="hold" grpId="2" nodeType="withEffect">
                                  <p:stCondLst>
                                    <p:cond delay="100"/>
                                  </p:stCondLst>
                                  <p:childTnLst>
                                    <p:animMotion origin="layout" path="M 4.16667E-6 4.81481E-6 L 0.00173 -0.13519 " pathEditMode="relative" rAng="0" ptsTypes="AA">
                                      <p:cBhvr>
                                        <p:cTn id="17" dur="1000" fill="hold"/>
                                        <p:tgtEl>
                                          <p:spTgt spid="4"/>
                                        </p:tgtEl>
                                        <p:attrNameLst>
                                          <p:attrName>ppt_x</p:attrName>
                                          <p:attrName>ppt_y</p:attrName>
                                        </p:attrNameLst>
                                      </p:cBhvr>
                                      <p:rCtr x="87" y="-6759"/>
                                    </p:animMotion>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600"/>
                                        <p:tgtEl>
                                          <p:spTgt spid="5"/>
                                        </p:tgtEl>
                                      </p:cBhvr>
                                    </p:animEffect>
                                  </p:childTnLst>
                                </p:cTn>
                              </p:par>
                              <p:par>
                                <p:cTn id="23" presetID="18" presetClass="emph" presetSubtype="0" fill="hold" grpId="1" nodeType="withEffect">
                                  <p:stCondLst>
                                    <p:cond delay="0"/>
                                  </p:stCondLst>
                                  <p:childTnLst>
                                    <p:set>
                                      <p:cBhvr override="childStyle">
                                        <p:cTn id="24" dur="600" fill="hold"/>
                                        <p:tgtEl>
                                          <p:spTgt spid="5"/>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600"/>
                                        <p:tgtEl>
                                          <p:spTgt spid="7"/>
                                        </p:tgtEl>
                                      </p:cBhvr>
                                    </p:animEffect>
                                  </p:childTnLst>
                                </p:cTn>
                              </p:par>
                              <p:par>
                                <p:cTn id="28" presetID="0" presetClass="entr" presetSubtype="0" fill="hold" grpId="0" nodeType="withEffect">
                                  <p:stCondLst>
                                    <p:cond delay="250"/>
                                  </p:stCondLst>
                                  <p:iterate type="lt">
                                    <p:tmPct val="10000"/>
                                  </p:iterate>
                                  <p:childTnLst>
                                    <p:set>
                                      <p:cBhvr>
                                        <p:cTn id="29" dur="1" fill="hold">
                                          <p:stCondLst>
                                            <p:cond delay="0"/>
                                          </p:stCondLst>
                                        </p:cTn>
                                        <p:tgtEl>
                                          <p:spTgt spid="6"/>
                                        </p:tgtEl>
                                        <p:attrNameLst>
                                          <p:attrName>style.visibility</p:attrName>
                                        </p:attrNameLst>
                                      </p:cBhvr>
                                      <p:to>
                                        <p:strVal val="visible"/>
                                      </p:to>
                                    </p:set>
                                    <p:animEffect transition="in" filter="dissolve">
                                      <p:cBhvr>
                                        <p:cTn id="30" dur="500">
                                          <p:stCondLst>
                                            <p:cond delay="0"/>
                                          </p:stCondLst>
                                        </p:cTn>
                                        <p:tgtEl>
                                          <p:spTgt spid="6"/>
                                        </p:tgtEl>
                                      </p:cBhvr>
                                    </p:animEffect>
                                    <p:anim to="" calcmode="lin" valueType="num">
                                      <p:cBhvr>
                                        <p:cTn id="31"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32"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par>
                          <p:cTn id="33" fill="hold">
                            <p:stCondLst>
                              <p:cond delay="1000"/>
                            </p:stCondLst>
                            <p:childTnLst>
                              <p:par>
                                <p:cTn id="34" presetID="26" presetClass="emph" presetSubtype="0" fill="hold" grpId="1" nodeType="afterEffect">
                                  <p:stCondLst>
                                    <p:cond delay="0"/>
                                  </p:stCondLst>
                                  <p:iterate type="lt">
                                    <p:tmPct val="0"/>
                                  </p:iterate>
                                  <p:childTnLst>
                                    <p:animEffect transition="out" filter="fade">
                                      <p:cBhvr>
                                        <p:cTn id="35" dur="500" tmFilter="0, 0; .2, .5; .8, .5; 1, 0"/>
                                        <p:tgtEl>
                                          <p:spTgt spid="6"/>
                                        </p:tgtEl>
                                      </p:cBhvr>
                                    </p:animEffect>
                                    <p:animScale>
                                      <p:cBhvr>
                                        <p:cTn id="36" dur="250" autoRev="1" fill="hold"/>
                                        <p:tgtEl>
                                          <p:spTgt spid="6"/>
                                        </p:tgtEl>
                                      </p:cBhvr>
                                      <p:by x="105000" y="105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up)">
                                      <p:cBhvr>
                                        <p:cTn id="41" dur="500"/>
                                        <p:tgtEl>
                                          <p:spTgt spid="8"/>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left)">
                                      <p:cBhvr>
                                        <p:cTn id="45" dur="500"/>
                                        <p:tgtEl>
                                          <p:spTgt spid="9"/>
                                        </p:tgtEl>
                                      </p:cBhvr>
                                    </p:animEffect>
                                  </p:childTnLst>
                                </p:cTn>
                              </p:par>
                              <p:par>
                                <p:cTn id="46" presetID="18" presetClass="emph" presetSubtype="0" fill="hold" grpId="1" nodeType="withEffect">
                                  <p:stCondLst>
                                    <p:cond delay="0"/>
                                  </p:stCondLst>
                                  <p:childTnLst>
                                    <p:set>
                                      <p:cBhvr override="childStyle">
                                        <p:cTn id="47" dur="500" fill="hold"/>
                                        <p:tgtEl>
                                          <p:spTgt spid="9"/>
                                        </p:tgtEl>
                                        <p:attrNameLst>
                                          <p:attrName>style.textDecorationUnderline</p:attrName>
                                        </p:attrNameLst>
                                      </p:cBhvr>
                                      <p:to>
                                        <p:strVal val="true"/>
                                      </p:to>
                                    </p:set>
                                  </p:childTnLst>
                                </p:cTn>
                              </p:par>
                              <p:par>
                                <p:cTn id="48" presetID="22" presetClass="entr" presetSubtype="8"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par>
                                <p:cTn id="51" presetID="0" presetClass="entr" presetSubtype="0" fill="hold" grpId="0" nodeType="withEffect">
                                  <p:stCondLst>
                                    <p:cond delay="250"/>
                                  </p:stCondLst>
                                  <p:iterate type="lt">
                                    <p:tmPct val="10000"/>
                                  </p:iterate>
                                  <p:childTnLst>
                                    <p:set>
                                      <p:cBhvr>
                                        <p:cTn id="52" dur="1" fill="hold">
                                          <p:stCondLst>
                                            <p:cond delay="0"/>
                                          </p:stCondLst>
                                        </p:cTn>
                                        <p:tgtEl>
                                          <p:spTgt spid="11"/>
                                        </p:tgtEl>
                                        <p:attrNameLst>
                                          <p:attrName>style.visibility</p:attrName>
                                        </p:attrNameLst>
                                      </p:cBhvr>
                                      <p:to>
                                        <p:strVal val="visible"/>
                                      </p:to>
                                    </p:set>
                                    <p:animEffect transition="in" filter="dissolve">
                                      <p:cBhvr>
                                        <p:cTn id="53" dur="500">
                                          <p:stCondLst>
                                            <p:cond delay="0"/>
                                          </p:stCondLst>
                                        </p:cTn>
                                        <p:tgtEl>
                                          <p:spTgt spid="11"/>
                                        </p:tgtEl>
                                      </p:cBhvr>
                                    </p:animEffect>
                                    <p:anim to="" calcmode="lin" valueType="num">
                                      <p:cBhvr>
                                        <p:cTn id="54"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55"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par>
                          <p:cTn id="56" fill="hold">
                            <p:stCondLst>
                              <p:cond delay="1500"/>
                            </p:stCondLst>
                            <p:childTnLst>
                              <p:par>
                                <p:cTn id="57" presetID="26" presetClass="emph" presetSubtype="0" fill="hold" grpId="1" nodeType="afterEffect">
                                  <p:stCondLst>
                                    <p:cond delay="0"/>
                                  </p:stCondLst>
                                  <p:iterate type="lt">
                                    <p:tmPct val="0"/>
                                  </p:iterate>
                                  <p:childTnLst>
                                    <p:animEffect transition="out" filter="fade">
                                      <p:cBhvr>
                                        <p:cTn id="58" dur="500" tmFilter="0, 0; .2, .5; .8, .5; 1, 0"/>
                                        <p:tgtEl>
                                          <p:spTgt spid="11"/>
                                        </p:tgtEl>
                                      </p:cBhvr>
                                    </p:animEffect>
                                    <p:animScale>
                                      <p:cBhvr>
                                        <p:cTn id="59"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9" grpId="0"/>
      <p:bldP spid="9" grpId="1"/>
      <p:bldP spid="3074" grpId="0"/>
      <p:bldP spid="3074" grpId="1"/>
      <p:bldP spid="4" grpId="1"/>
      <p:bldP spid="4" grpId="2"/>
      <p:bldP spid="7" grpId="0"/>
      <p:bldP spid="8" grpId="0" animBg="1"/>
      <p:bldP spid="10" grpId="0"/>
      <p:bldP spid="11" grpId="0"/>
      <p:bldP spid="11" grpId="1"/>
      <p:bldP spid="6" grpId="0"/>
      <p:bldP spid="6" grpId="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9303" r="9006"/>
          <a:stretch/>
        </p:blipFill>
        <p:spPr>
          <a:xfrm>
            <a:off x="0" y="0"/>
            <a:ext cx="9144000" cy="6858000"/>
          </a:xfrm>
          <a:prstGeom prst="rect">
            <a:avLst/>
          </a:prstGeom>
        </p:spPr>
      </p:pic>
      <p:sp>
        <p:nvSpPr>
          <p:cNvPr id="4" name="Title 1"/>
          <p:cNvSpPr txBox="1">
            <a:spLocks/>
          </p:cNvSpPr>
          <p:nvPr/>
        </p:nvSpPr>
        <p:spPr>
          <a:xfrm>
            <a:off x="237161" y="1645172"/>
            <a:ext cx="8534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3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through faith in the working of God</a:t>
            </a:r>
          </a:p>
        </p:txBody>
      </p:sp>
      <p:sp>
        <p:nvSpPr>
          <p:cNvPr id="3074" name="Rectangle 2"/>
          <p:cNvSpPr>
            <a:spLocks noGrp="1" noChangeArrowheads="1"/>
          </p:cNvSpPr>
          <p:nvPr>
            <p:ph type="title"/>
          </p:nvPr>
        </p:nvSpPr>
        <p:spPr>
          <a:xfrm>
            <a:off x="289367" y="358816"/>
            <a:ext cx="8559478" cy="6078638"/>
          </a:xfrm>
        </p:spPr>
        <p:txBody>
          <a:bodyPr>
            <a:scene3d>
              <a:camera prst="orthographicFront"/>
              <a:lightRig rig="flat" dir="t"/>
            </a:scene3d>
            <a:sp3d extrusionH="57150" prstMaterial="plastic">
              <a:bevelT w="38100" h="38100"/>
            </a:sp3d>
          </a:bodyPr>
          <a:lstStyle/>
          <a:p>
            <a:pPr eaLnBrk="1" hangingPunct="1"/>
            <a:r>
              <a:rPr lang="en-US" altLang="en-US" sz="43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buried with Him in baptism, in which you also were raised with Him through faith in the working of God, who raised Him from the dead. And you, being dead in your trespasses and the uncircumcision of your flesh, He has made alive together with Him, having forgiven you all trespasses,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Colossians 2:12-13 </a:t>
            </a:r>
          </a:p>
        </p:txBody>
      </p:sp>
      <p:sp>
        <p:nvSpPr>
          <p:cNvPr id="5" name="Rectangle 2"/>
          <p:cNvSpPr txBox="1">
            <a:spLocks noChangeArrowheads="1"/>
          </p:cNvSpPr>
          <p:nvPr/>
        </p:nvSpPr>
        <p:spPr bwMode="auto">
          <a:xfrm>
            <a:off x="222542" y="1309876"/>
            <a:ext cx="8678389" cy="402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4300" b="1" kern="0" dirty="0">
                <a:ln w="17780" cmpd="sng">
                  <a:solidFill>
                    <a:srgbClr val="FFFFFF"/>
                  </a:solidFill>
                  <a:prstDash val="solid"/>
                  <a:miter lim="800000"/>
                </a:ln>
                <a:solidFill>
                  <a:srgbClr val="0070C0"/>
                </a:solidFill>
                <a:effectLst>
                  <a:glow rad="88900">
                    <a:schemeClr val="tx1"/>
                  </a:glow>
                  <a:outerShdw blurRad="50800" algn="tl" rotWithShape="0">
                    <a:srgbClr val="000000"/>
                  </a:outerShdw>
                </a:effectLst>
                <a:latin typeface="Calibri" panose="020F0502020204030204" pitchFamily="34" charset="0"/>
              </a:rPr>
              <a:t>buried with Him in baptism</a:t>
            </a:r>
          </a:p>
          <a:p>
            <a:pPr algn="l" eaLnBrk="1" hangingPunct="1"/>
            <a:r>
              <a:rPr lang="en-US" altLang="en-US" sz="4300" b="1" kern="0" dirty="0">
                <a:ln w="17780" cmpd="sng">
                  <a:solidFill>
                    <a:srgbClr val="FFFFFF"/>
                  </a:solidFill>
                  <a:prstDash val="solid"/>
                  <a:miter lim="800000"/>
                </a:ln>
                <a:solidFill>
                  <a:srgbClr val="0070C0"/>
                </a:solidFill>
                <a:effectLst>
                  <a:glow rad="88900">
                    <a:schemeClr val="tx1"/>
                  </a:glow>
                  <a:outerShdw blurRad="50800" algn="tl" rotWithShape="0">
                    <a:srgbClr val="000000"/>
                  </a:outerShdw>
                </a:effectLst>
                <a:latin typeface="Calibri" panose="020F0502020204030204" pitchFamily="34" charset="0"/>
              </a:rPr>
              <a:t>    in raised with Him through faith</a:t>
            </a:r>
          </a:p>
          <a:p>
            <a:pPr algn="l" eaLnBrk="1" hangingPunct="1"/>
            <a:r>
              <a:rPr lang="en-US" altLang="en-US" sz="4300" b="1" kern="0" dirty="0">
                <a:ln w="17780" cmpd="sng">
                  <a:solidFill>
                    <a:srgbClr val="FFFFFF"/>
                  </a:solidFill>
                  <a:prstDash val="solid"/>
                  <a:miter lim="800000"/>
                </a:ln>
                <a:solidFill>
                  <a:srgbClr val="0070C0"/>
                </a:solidFill>
                <a:effectLst>
                  <a:glow rad="88900">
                    <a:schemeClr val="tx1"/>
                  </a:glow>
                  <a:outerShdw blurRad="50800" algn="tl" rotWithShape="0">
                    <a:srgbClr val="000000"/>
                  </a:outerShdw>
                </a:effectLst>
                <a:latin typeface="Calibri" panose="020F0502020204030204" pitchFamily="34" charset="0"/>
              </a:rPr>
              <a:t>        in the working of God</a:t>
            </a:r>
          </a:p>
          <a:p>
            <a:pPr algn="l" eaLnBrk="1" hangingPunct="1"/>
            <a:r>
              <a:rPr lang="en-US" altLang="en-US" sz="4300" b="1" kern="0" dirty="0">
                <a:ln w="17780" cmpd="sng">
                  <a:solidFill>
                    <a:srgbClr val="FFFFFF"/>
                  </a:solidFill>
                  <a:prstDash val="solid"/>
                  <a:miter lim="800000"/>
                </a:ln>
                <a:solidFill>
                  <a:srgbClr val="0070C0"/>
                </a:solidFill>
                <a:effectLst>
                  <a:glow rad="88900">
                    <a:schemeClr val="tx1"/>
                  </a:glow>
                  <a:outerShdw blurRad="50800" algn="tl" rotWithShape="0">
                    <a:srgbClr val="000000"/>
                  </a:outerShdw>
                </a:effectLst>
                <a:latin typeface="Calibri" panose="020F0502020204030204" pitchFamily="34" charset="0"/>
              </a:rPr>
              <a:t>            dead in your trespasses </a:t>
            </a:r>
          </a:p>
          <a:p>
            <a:pPr algn="l" eaLnBrk="1" hangingPunct="1"/>
            <a:r>
              <a:rPr lang="en-US" altLang="en-US" sz="4300" b="1" kern="0" dirty="0">
                <a:ln w="17780" cmpd="sng">
                  <a:solidFill>
                    <a:srgbClr val="FFFFFF"/>
                  </a:solidFill>
                  <a:prstDash val="solid"/>
                  <a:miter lim="800000"/>
                </a:ln>
                <a:solidFill>
                  <a:srgbClr val="0070C0"/>
                </a:solidFill>
                <a:effectLst>
                  <a:glow rad="88900">
                    <a:schemeClr val="tx1"/>
                  </a:glow>
                  <a:outerShdw blurRad="50800" algn="tl" rotWithShape="0">
                    <a:srgbClr val="000000"/>
                  </a:outerShdw>
                </a:effectLst>
                <a:latin typeface="Calibri" panose="020F0502020204030204" pitchFamily="34" charset="0"/>
              </a:rPr>
              <a:t>                alive together with Him</a:t>
            </a:r>
          </a:p>
          <a:p>
            <a:pPr algn="l" eaLnBrk="1" hangingPunct="1"/>
            <a:r>
              <a:rPr lang="en-US" altLang="en-US" sz="4300" b="1" kern="0" dirty="0">
                <a:ln w="17780" cmpd="sng">
                  <a:solidFill>
                    <a:srgbClr val="FFFFFF"/>
                  </a:solidFill>
                  <a:prstDash val="solid"/>
                  <a:miter lim="800000"/>
                </a:ln>
                <a:solidFill>
                  <a:srgbClr val="0070C0"/>
                </a:solidFill>
                <a:effectLst>
                  <a:glow rad="88900">
                    <a:schemeClr val="tx1"/>
                  </a:glow>
                  <a:outerShdw blurRad="50800" algn="tl" rotWithShape="0">
                    <a:srgbClr val="000000"/>
                  </a:outerShdw>
                </a:effectLst>
                <a:latin typeface="Calibri" panose="020F0502020204030204" pitchFamily="34" charset="0"/>
              </a:rPr>
              <a:t>                    forgiven you all trespasses</a:t>
            </a:r>
            <a:endParaRPr lang="en-US" altLang="en-US" sz="3200" b="1" i="1" kern="0" dirty="0">
              <a:ln w="17780" cmpd="sng">
                <a:solidFill>
                  <a:srgbClr val="FFFFFF"/>
                </a:solidFill>
                <a:prstDash val="solid"/>
                <a:miter lim="800000"/>
              </a:ln>
              <a:solidFill>
                <a:srgbClr val="0070C0"/>
              </a:solidFill>
              <a:effectLst>
                <a:glow rad="889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887349" y="394298"/>
            <a:ext cx="71810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buried with Him in baptism</a:t>
            </a:r>
            <a:endParaRPr lang="en-US" altLang="en-US" sz="43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7646289" y="393954"/>
            <a:ext cx="81037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a:t>
            </a:r>
            <a:endParaRPr lang="en-US" altLang="en-US" sz="43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247650" y="1706462"/>
            <a:ext cx="345033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through faith</a:t>
            </a:r>
            <a:endParaRPr lang="en-US" altLang="en-US" sz="43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p:cNvSpPr txBox="1">
            <a:spLocks noChangeArrowheads="1"/>
          </p:cNvSpPr>
          <p:nvPr/>
        </p:nvSpPr>
        <p:spPr bwMode="auto">
          <a:xfrm>
            <a:off x="4943475" y="1051179"/>
            <a:ext cx="401116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raised with Him</a:t>
            </a:r>
            <a:endParaRPr lang="en-US" altLang="en-US" sz="43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p:cNvSpPr txBox="1">
            <a:spLocks noChangeArrowheads="1"/>
          </p:cNvSpPr>
          <p:nvPr/>
        </p:nvSpPr>
        <p:spPr bwMode="auto">
          <a:xfrm>
            <a:off x="3456051" y="1704213"/>
            <a:ext cx="520598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 the working of God</a:t>
            </a:r>
            <a:endParaRPr lang="en-US" altLang="en-US" sz="43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p:cNvSpPr txBox="1">
            <a:spLocks noChangeArrowheads="1"/>
          </p:cNvSpPr>
          <p:nvPr/>
        </p:nvSpPr>
        <p:spPr bwMode="auto">
          <a:xfrm>
            <a:off x="2978658" y="3019806"/>
            <a:ext cx="566928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dead in your trespasses</a:t>
            </a:r>
            <a:endParaRPr lang="en-US" altLang="en-US" sz="43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4" name="Rectangle 2"/>
          <p:cNvSpPr txBox="1">
            <a:spLocks noChangeArrowheads="1"/>
          </p:cNvSpPr>
          <p:nvPr/>
        </p:nvSpPr>
        <p:spPr bwMode="auto">
          <a:xfrm>
            <a:off x="4965539" y="4328668"/>
            <a:ext cx="360866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alive together</a:t>
            </a:r>
            <a:endParaRPr lang="en-US" altLang="en-US" sz="43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5" name="Rectangle 2"/>
          <p:cNvSpPr txBox="1">
            <a:spLocks noChangeArrowheads="1"/>
          </p:cNvSpPr>
          <p:nvPr/>
        </p:nvSpPr>
        <p:spPr bwMode="auto">
          <a:xfrm>
            <a:off x="646626" y="4985004"/>
            <a:ext cx="242677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with Him</a:t>
            </a:r>
            <a:endParaRPr lang="en-US" altLang="en-US" sz="43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6" name="Rectangle 2"/>
          <p:cNvSpPr txBox="1">
            <a:spLocks noChangeArrowheads="1"/>
          </p:cNvSpPr>
          <p:nvPr/>
        </p:nvSpPr>
        <p:spPr bwMode="auto">
          <a:xfrm>
            <a:off x="4646295" y="4985258"/>
            <a:ext cx="3810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forgiven you all</a:t>
            </a:r>
            <a:endParaRPr lang="en-US" altLang="en-US" sz="43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7" name="Rectangle 2"/>
          <p:cNvSpPr txBox="1">
            <a:spLocks noChangeArrowheads="1"/>
          </p:cNvSpPr>
          <p:nvPr/>
        </p:nvSpPr>
        <p:spPr bwMode="auto">
          <a:xfrm>
            <a:off x="1047438" y="5640705"/>
            <a:ext cx="269398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trespasses</a:t>
            </a:r>
            <a:endParaRPr lang="en-US" altLang="en-US" sz="43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 name="Bent-Up Arrow 2"/>
          <p:cNvSpPr/>
          <p:nvPr/>
        </p:nvSpPr>
        <p:spPr>
          <a:xfrm rot="5400000">
            <a:off x="396809" y="2163907"/>
            <a:ext cx="348961" cy="350100"/>
          </a:xfrm>
          <a:prstGeom prst="bentUpArrow">
            <a:avLst>
              <a:gd name="adj1" fmla="val 23937"/>
              <a:gd name="adj2" fmla="val 37968"/>
              <a:gd name="adj3" fmla="val 40776"/>
            </a:avLst>
          </a:prstGeom>
          <a:solidFill>
            <a:srgbClr val="99CCFF"/>
          </a:solidFill>
          <a:ln>
            <a:solidFill>
              <a:srgbClr val="000042"/>
            </a:solidFill>
          </a:ln>
          <a:effectLst>
            <a:glow rad="63500">
              <a:schemeClr val="accent3">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9" name="Bent-Up Arrow 18"/>
          <p:cNvSpPr/>
          <p:nvPr/>
        </p:nvSpPr>
        <p:spPr>
          <a:xfrm rot="5400000">
            <a:off x="850150" y="2802445"/>
            <a:ext cx="348961" cy="350100"/>
          </a:xfrm>
          <a:prstGeom prst="bentUpArrow">
            <a:avLst>
              <a:gd name="adj1" fmla="val 23937"/>
              <a:gd name="adj2" fmla="val 37968"/>
              <a:gd name="adj3" fmla="val 40776"/>
            </a:avLst>
          </a:prstGeom>
          <a:solidFill>
            <a:srgbClr val="99CCFF"/>
          </a:solidFill>
          <a:ln>
            <a:solidFill>
              <a:srgbClr val="000042"/>
            </a:solidFill>
          </a:ln>
          <a:effectLst>
            <a:glow rad="63500">
              <a:schemeClr val="accent3">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0" name="Bent-Up Arrow 19"/>
          <p:cNvSpPr/>
          <p:nvPr/>
        </p:nvSpPr>
        <p:spPr>
          <a:xfrm rot="5400000">
            <a:off x="1359437" y="3485351"/>
            <a:ext cx="348961" cy="350100"/>
          </a:xfrm>
          <a:prstGeom prst="bentUpArrow">
            <a:avLst>
              <a:gd name="adj1" fmla="val 23937"/>
              <a:gd name="adj2" fmla="val 37968"/>
              <a:gd name="adj3" fmla="val 40776"/>
            </a:avLst>
          </a:prstGeom>
          <a:solidFill>
            <a:srgbClr val="99CCFF"/>
          </a:solidFill>
          <a:ln>
            <a:solidFill>
              <a:srgbClr val="000042"/>
            </a:solidFill>
          </a:ln>
          <a:effectLst>
            <a:glow rad="63500">
              <a:schemeClr val="accent3">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1" name="Bent-Up Arrow 20"/>
          <p:cNvSpPr/>
          <p:nvPr/>
        </p:nvSpPr>
        <p:spPr>
          <a:xfrm rot="5400000">
            <a:off x="1857148" y="4133534"/>
            <a:ext cx="348961" cy="350100"/>
          </a:xfrm>
          <a:prstGeom prst="bentUpArrow">
            <a:avLst>
              <a:gd name="adj1" fmla="val 23937"/>
              <a:gd name="adj2" fmla="val 37968"/>
              <a:gd name="adj3" fmla="val 40776"/>
            </a:avLst>
          </a:prstGeom>
          <a:solidFill>
            <a:srgbClr val="99CCFF"/>
          </a:solidFill>
          <a:ln>
            <a:solidFill>
              <a:srgbClr val="000042"/>
            </a:solidFill>
          </a:ln>
          <a:effectLst>
            <a:glow rad="63500">
              <a:schemeClr val="accent3">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2" name="Bent-Up Arrow 21"/>
          <p:cNvSpPr/>
          <p:nvPr/>
        </p:nvSpPr>
        <p:spPr>
          <a:xfrm rot="5400000">
            <a:off x="2320135" y="4770141"/>
            <a:ext cx="348961" cy="350100"/>
          </a:xfrm>
          <a:prstGeom prst="bentUpArrow">
            <a:avLst>
              <a:gd name="adj1" fmla="val 23937"/>
              <a:gd name="adj2" fmla="val 37968"/>
              <a:gd name="adj3" fmla="val 40776"/>
            </a:avLst>
          </a:prstGeom>
          <a:solidFill>
            <a:srgbClr val="99CCFF"/>
          </a:solidFill>
          <a:ln>
            <a:solidFill>
              <a:srgbClr val="000042"/>
            </a:solidFill>
          </a:ln>
          <a:effectLst>
            <a:glow rad="63500">
              <a:schemeClr val="accent3">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3" name="Rectangle 22"/>
          <p:cNvSpPr>
            <a:spLocks noChangeArrowheads="1"/>
          </p:cNvSpPr>
          <p:nvPr/>
        </p:nvSpPr>
        <p:spPr bwMode="auto">
          <a:xfrm>
            <a:off x="3924686" y="1202803"/>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3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24" name="Rectangle 23"/>
          <p:cNvSpPr>
            <a:spLocks noChangeArrowheads="1"/>
          </p:cNvSpPr>
          <p:nvPr/>
        </p:nvSpPr>
        <p:spPr bwMode="auto">
          <a:xfrm>
            <a:off x="620186" y="1864464"/>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3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25" name="Rectangle 24"/>
          <p:cNvSpPr>
            <a:spLocks noChangeArrowheads="1"/>
          </p:cNvSpPr>
          <p:nvPr/>
        </p:nvSpPr>
        <p:spPr bwMode="auto">
          <a:xfrm>
            <a:off x="1118043" y="2518362"/>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3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26" name="Rectangle 25"/>
          <p:cNvSpPr>
            <a:spLocks noChangeArrowheads="1"/>
          </p:cNvSpPr>
          <p:nvPr/>
        </p:nvSpPr>
        <p:spPr bwMode="auto">
          <a:xfrm>
            <a:off x="2871534" y="3170788"/>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3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27" name="Rectangle 26"/>
          <p:cNvSpPr>
            <a:spLocks noChangeArrowheads="1"/>
          </p:cNvSpPr>
          <p:nvPr/>
        </p:nvSpPr>
        <p:spPr bwMode="auto">
          <a:xfrm>
            <a:off x="3473129" y="4486348"/>
            <a:ext cx="608635"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300" b="1" dirty="0" err="1">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a:t>
            </a:r>
            <a:endParaRPr lang="en-US" sz="43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endParaRPr>
          </a:p>
        </p:txBody>
      </p:sp>
      <p:sp>
        <p:nvSpPr>
          <p:cNvPr id="28" name="Rectangle 27"/>
          <p:cNvSpPr>
            <a:spLocks noChangeArrowheads="1"/>
          </p:cNvSpPr>
          <p:nvPr/>
        </p:nvSpPr>
        <p:spPr bwMode="auto">
          <a:xfrm>
            <a:off x="4203514" y="4488253"/>
            <a:ext cx="642877"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3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n</a:t>
            </a:r>
          </a:p>
        </p:txBody>
      </p:sp>
      <p:sp>
        <p:nvSpPr>
          <p:cNvPr id="29" name="Rectangle 2">
            <a:extLst>
              <a:ext uri="{FF2B5EF4-FFF2-40B4-BE49-F238E27FC236}">
                <a16:creationId xmlns:a16="http://schemas.microsoft.com/office/drawing/2014/main" id="{0C4A826D-239E-46D6-9B12-0670F52D4DF0}"/>
              </a:ext>
            </a:extLst>
          </p:cNvPr>
          <p:cNvSpPr txBox="1">
            <a:spLocks noChangeArrowheads="1"/>
          </p:cNvSpPr>
          <p:nvPr/>
        </p:nvSpPr>
        <p:spPr bwMode="auto">
          <a:xfrm>
            <a:off x="83157" y="1686956"/>
            <a:ext cx="8829862" cy="80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3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through faith in the working of God</a:t>
            </a:r>
            <a:endParaRPr kumimoji="0" lang="en-US" altLang="en-US" sz="43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 name="Rectangle 9">
            <a:extLst>
              <a:ext uri="{FF2B5EF4-FFF2-40B4-BE49-F238E27FC236}">
                <a16:creationId xmlns:a16="http://schemas.microsoft.com/office/drawing/2014/main" id="{F39207E5-02FA-4A21-B140-366A643BB3A7}"/>
              </a:ext>
            </a:extLst>
          </p:cNvPr>
          <p:cNvSpPr>
            <a:spLocks noChangeArrowheads="1"/>
          </p:cNvSpPr>
          <p:nvPr/>
        </p:nvSpPr>
        <p:spPr bwMode="auto">
          <a:xfrm>
            <a:off x="7356432" y="1717897"/>
            <a:ext cx="1387517" cy="734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3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God</a:t>
            </a:r>
            <a:endParaRPr kumimoji="0" lang="en-US" sz="43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31" name="Rectangle 30">
            <a:extLst>
              <a:ext uri="{FF2B5EF4-FFF2-40B4-BE49-F238E27FC236}">
                <a16:creationId xmlns:a16="http://schemas.microsoft.com/office/drawing/2014/main" id="{A900057D-F59E-49CF-9326-CCD7F029C864}"/>
              </a:ext>
            </a:extLst>
          </p:cNvPr>
          <p:cNvSpPr>
            <a:spLocks noChangeArrowheads="1"/>
          </p:cNvSpPr>
          <p:nvPr/>
        </p:nvSpPr>
        <p:spPr bwMode="auto">
          <a:xfrm>
            <a:off x="2159370" y="1704652"/>
            <a:ext cx="1565532" cy="769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3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faith</a:t>
            </a:r>
          </a:p>
        </p:txBody>
      </p:sp>
      <p:sp>
        <p:nvSpPr>
          <p:cNvPr id="32" name="Rectangle 31">
            <a:extLst>
              <a:ext uri="{FF2B5EF4-FFF2-40B4-BE49-F238E27FC236}">
                <a16:creationId xmlns:a16="http://schemas.microsoft.com/office/drawing/2014/main" id="{0FD1737F-C7D3-4C72-AD8B-1D3CBF58A2E8}"/>
              </a:ext>
            </a:extLst>
          </p:cNvPr>
          <p:cNvSpPr>
            <a:spLocks noChangeArrowheads="1"/>
          </p:cNvSpPr>
          <p:nvPr/>
        </p:nvSpPr>
        <p:spPr bwMode="auto">
          <a:xfrm>
            <a:off x="5333266" y="3924392"/>
            <a:ext cx="2565340" cy="769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3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with Him</a:t>
            </a:r>
          </a:p>
        </p:txBody>
      </p:sp>
      <p:sp>
        <p:nvSpPr>
          <p:cNvPr id="33" name="Freeform 58">
            <a:extLst>
              <a:ext uri="{FF2B5EF4-FFF2-40B4-BE49-F238E27FC236}">
                <a16:creationId xmlns:a16="http://schemas.microsoft.com/office/drawing/2014/main" id="{72A5A4A6-00F2-4D90-8EB6-BE56F1843A8F}"/>
              </a:ext>
            </a:extLst>
          </p:cNvPr>
          <p:cNvSpPr>
            <a:spLocks/>
          </p:cNvSpPr>
          <p:nvPr/>
        </p:nvSpPr>
        <p:spPr bwMode="auto">
          <a:xfrm rot="5400000">
            <a:off x="5017264" y="2408636"/>
            <a:ext cx="1616540" cy="1511809"/>
          </a:xfrm>
          <a:custGeom>
            <a:avLst/>
            <a:gdLst>
              <a:gd name="T0" fmla="*/ 0 w 2168"/>
              <a:gd name="T1" fmla="*/ 0 h 1714"/>
              <a:gd name="T2" fmla="*/ 411 w 2168"/>
              <a:gd name="T3" fmla="*/ 445 h 1714"/>
              <a:gd name="T4" fmla="*/ 612 w 2168"/>
              <a:gd name="T5" fmla="*/ 1477 h 1714"/>
              <a:gd name="T6" fmla="*/ 2168 w 2168"/>
              <a:gd name="T7" fmla="*/ 1714 h 1714"/>
              <a:gd name="connsiteX0" fmla="*/ 6491 w 16491"/>
              <a:gd name="connsiteY0" fmla="*/ 0 h 10000"/>
              <a:gd name="connsiteX1" fmla="*/ 21 w 16491"/>
              <a:gd name="connsiteY1" fmla="*/ 1732 h 10000"/>
              <a:gd name="connsiteX2" fmla="*/ 9314 w 16491"/>
              <a:gd name="connsiteY2" fmla="*/ 8617 h 10000"/>
              <a:gd name="connsiteX3" fmla="*/ 16491 w 16491"/>
              <a:gd name="connsiteY3" fmla="*/ 10000 h 10000"/>
              <a:gd name="connsiteX0" fmla="*/ 10816 w 20816"/>
              <a:gd name="connsiteY0" fmla="*/ 0 h 10000"/>
              <a:gd name="connsiteX1" fmla="*/ 4346 w 20816"/>
              <a:gd name="connsiteY1" fmla="*/ 1732 h 10000"/>
              <a:gd name="connsiteX2" fmla="*/ 294 w 20816"/>
              <a:gd name="connsiteY2" fmla="*/ 4790 h 10000"/>
              <a:gd name="connsiteX3" fmla="*/ 20816 w 20816"/>
              <a:gd name="connsiteY3" fmla="*/ 10000 h 10000"/>
              <a:gd name="connsiteX0" fmla="*/ 12987 w 13001"/>
              <a:gd name="connsiteY0" fmla="*/ 0 h 10370"/>
              <a:gd name="connsiteX1" fmla="*/ 6517 w 13001"/>
              <a:gd name="connsiteY1" fmla="*/ 1732 h 10370"/>
              <a:gd name="connsiteX2" fmla="*/ 2465 w 13001"/>
              <a:gd name="connsiteY2" fmla="*/ 4790 h 10370"/>
              <a:gd name="connsiteX3" fmla="*/ 280 w 13001"/>
              <a:gd name="connsiteY3" fmla="*/ 10370 h 10370"/>
              <a:gd name="connsiteX0" fmla="*/ 12707 w 12721"/>
              <a:gd name="connsiteY0" fmla="*/ 0 h 10370"/>
              <a:gd name="connsiteX1" fmla="*/ 6237 w 12721"/>
              <a:gd name="connsiteY1" fmla="*/ 1732 h 10370"/>
              <a:gd name="connsiteX2" fmla="*/ 2185 w 12721"/>
              <a:gd name="connsiteY2" fmla="*/ 4790 h 10370"/>
              <a:gd name="connsiteX3" fmla="*/ 0 w 12721"/>
              <a:gd name="connsiteY3" fmla="*/ 10370 h 10370"/>
              <a:gd name="connsiteX0" fmla="*/ 12707 w 12722"/>
              <a:gd name="connsiteY0" fmla="*/ 0 h 10370"/>
              <a:gd name="connsiteX1" fmla="*/ 6237 w 12722"/>
              <a:gd name="connsiteY1" fmla="*/ 1732 h 10370"/>
              <a:gd name="connsiteX2" fmla="*/ 0 w 12722"/>
              <a:gd name="connsiteY2" fmla="*/ 10370 h 10370"/>
              <a:gd name="connsiteX0" fmla="*/ 12707 w 12721"/>
              <a:gd name="connsiteY0" fmla="*/ 0 h 10370"/>
              <a:gd name="connsiteX1" fmla="*/ 6237 w 12721"/>
              <a:gd name="connsiteY1" fmla="*/ 1732 h 10370"/>
              <a:gd name="connsiteX2" fmla="*/ 1752 w 12721"/>
              <a:gd name="connsiteY2" fmla="*/ 4815 h 10370"/>
              <a:gd name="connsiteX3" fmla="*/ 0 w 12721"/>
              <a:gd name="connsiteY3" fmla="*/ 10370 h 10370"/>
              <a:gd name="connsiteX0" fmla="*/ 12707 w 12721"/>
              <a:gd name="connsiteY0" fmla="*/ 0 h 10370"/>
              <a:gd name="connsiteX1" fmla="*/ 6436 w 12721"/>
              <a:gd name="connsiteY1" fmla="*/ 1238 h 10370"/>
              <a:gd name="connsiteX2" fmla="*/ 1752 w 12721"/>
              <a:gd name="connsiteY2" fmla="*/ 4815 h 10370"/>
              <a:gd name="connsiteX3" fmla="*/ 0 w 12721"/>
              <a:gd name="connsiteY3" fmla="*/ 10370 h 10370"/>
              <a:gd name="connsiteX0" fmla="*/ 12707 w 12707"/>
              <a:gd name="connsiteY0" fmla="*/ 0 h 10370"/>
              <a:gd name="connsiteX1" fmla="*/ 6436 w 12707"/>
              <a:gd name="connsiteY1" fmla="*/ 1238 h 10370"/>
              <a:gd name="connsiteX2" fmla="*/ 1752 w 12707"/>
              <a:gd name="connsiteY2" fmla="*/ 4815 h 10370"/>
              <a:gd name="connsiteX3" fmla="*/ 0 w 12707"/>
              <a:gd name="connsiteY3" fmla="*/ 10370 h 10370"/>
              <a:gd name="connsiteX0" fmla="*/ 12707 w 12707"/>
              <a:gd name="connsiteY0" fmla="*/ 0 h 10370"/>
              <a:gd name="connsiteX1" fmla="*/ 5792 w 12707"/>
              <a:gd name="connsiteY1" fmla="*/ 1206 h 10370"/>
              <a:gd name="connsiteX2" fmla="*/ 1752 w 12707"/>
              <a:gd name="connsiteY2" fmla="*/ 4815 h 10370"/>
              <a:gd name="connsiteX3" fmla="*/ 0 w 12707"/>
              <a:gd name="connsiteY3" fmla="*/ 10370 h 10370"/>
              <a:gd name="connsiteX0" fmla="*/ 12707 w 12707"/>
              <a:gd name="connsiteY0" fmla="*/ 0 h 10370"/>
              <a:gd name="connsiteX1" fmla="*/ 5792 w 12707"/>
              <a:gd name="connsiteY1" fmla="*/ 1206 h 10370"/>
              <a:gd name="connsiteX2" fmla="*/ 2044 w 12707"/>
              <a:gd name="connsiteY2" fmla="*/ 4462 h 10370"/>
              <a:gd name="connsiteX3" fmla="*/ 0 w 12707"/>
              <a:gd name="connsiteY3" fmla="*/ 10370 h 10370"/>
              <a:gd name="connsiteX0" fmla="*/ 12712 w 12712"/>
              <a:gd name="connsiteY0" fmla="*/ 0 h 10370"/>
              <a:gd name="connsiteX1" fmla="*/ 5797 w 12712"/>
              <a:gd name="connsiteY1" fmla="*/ 1206 h 10370"/>
              <a:gd name="connsiteX2" fmla="*/ 2049 w 12712"/>
              <a:gd name="connsiteY2" fmla="*/ 4462 h 10370"/>
              <a:gd name="connsiteX3" fmla="*/ 5 w 12712"/>
              <a:gd name="connsiteY3" fmla="*/ 10370 h 10370"/>
              <a:gd name="connsiteX0" fmla="*/ 12707 w 12707"/>
              <a:gd name="connsiteY0" fmla="*/ 0 h 10370"/>
              <a:gd name="connsiteX1" fmla="*/ 5792 w 12707"/>
              <a:gd name="connsiteY1" fmla="*/ 1206 h 10370"/>
              <a:gd name="connsiteX2" fmla="*/ 2044 w 12707"/>
              <a:gd name="connsiteY2" fmla="*/ 4462 h 10370"/>
              <a:gd name="connsiteX3" fmla="*/ 0 w 12707"/>
              <a:gd name="connsiteY3" fmla="*/ 10370 h 10370"/>
              <a:gd name="connsiteX0" fmla="*/ 12707 w 12707"/>
              <a:gd name="connsiteY0" fmla="*/ 0 h 10370"/>
              <a:gd name="connsiteX1" fmla="*/ 5792 w 12707"/>
              <a:gd name="connsiteY1" fmla="*/ 1206 h 10370"/>
              <a:gd name="connsiteX2" fmla="*/ 1859 w 12707"/>
              <a:gd name="connsiteY2" fmla="*/ 4256 h 10370"/>
              <a:gd name="connsiteX3" fmla="*/ 0 w 12707"/>
              <a:gd name="connsiteY3" fmla="*/ 10370 h 10370"/>
              <a:gd name="connsiteX0" fmla="*/ 12522 w 12522"/>
              <a:gd name="connsiteY0" fmla="*/ 0 h 10411"/>
              <a:gd name="connsiteX1" fmla="*/ 5607 w 12522"/>
              <a:gd name="connsiteY1" fmla="*/ 1206 h 10411"/>
              <a:gd name="connsiteX2" fmla="*/ 1674 w 12522"/>
              <a:gd name="connsiteY2" fmla="*/ 4256 h 10411"/>
              <a:gd name="connsiteX3" fmla="*/ 0 w 12522"/>
              <a:gd name="connsiteY3" fmla="*/ 10411 h 10411"/>
            </a:gdLst>
            <a:ahLst/>
            <a:cxnLst>
              <a:cxn ang="0">
                <a:pos x="connsiteX0" y="connsiteY0"/>
              </a:cxn>
              <a:cxn ang="0">
                <a:pos x="connsiteX1" y="connsiteY1"/>
              </a:cxn>
              <a:cxn ang="0">
                <a:pos x="connsiteX2" y="connsiteY2"/>
              </a:cxn>
              <a:cxn ang="0">
                <a:pos x="connsiteX3" y="connsiteY3"/>
              </a:cxn>
            </a:cxnLst>
            <a:rect l="l" t="t" r="r" b="b"/>
            <a:pathLst>
              <a:path w="12522" h="10411">
                <a:moveTo>
                  <a:pt x="12522" y="0"/>
                </a:moveTo>
                <a:cubicBezTo>
                  <a:pt x="10203" y="175"/>
                  <a:pt x="7415" y="497"/>
                  <a:pt x="5607" y="1206"/>
                </a:cubicBezTo>
                <a:cubicBezTo>
                  <a:pt x="3799" y="1915"/>
                  <a:pt x="2713" y="2816"/>
                  <a:pt x="1674" y="4256"/>
                </a:cubicBezTo>
                <a:cubicBezTo>
                  <a:pt x="635" y="5696"/>
                  <a:pt x="11" y="8037"/>
                  <a:pt x="0" y="10411"/>
                </a:cubicBezTo>
              </a:path>
            </a:pathLst>
          </a:custGeom>
          <a:solidFill>
            <a:schemeClr val="bg1">
              <a:alpha val="0"/>
            </a:schemeClr>
          </a:solidFill>
          <a:ln w="76200">
            <a:solidFill>
              <a:schemeClr val="bg1"/>
            </a:solidFill>
            <a:round/>
            <a:headEnd type="none" w="med" len="med"/>
            <a:tailEnd type="triangle" w="med" len="med"/>
          </a:ln>
          <a:effectLst>
            <a:glow rad="76200">
              <a:schemeClr val="tx1"/>
            </a:glow>
          </a:effectLst>
        </p:spPr>
        <p:txBody>
          <a:bodyPr/>
          <a:lstStyle/>
          <a:p>
            <a:endParaRPr lang="en-US" dirty="0"/>
          </a:p>
        </p:txBody>
      </p:sp>
      <p:sp>
        <p:nvSpPr>
          <p:cNvPr id="34" name="Rectangle 33">
            <a:extLst>
              <a:ext uri="{FF2B5EF4-FFF2-40B4-BE49-F238E27FC236}">
                <a16:creationId xmlns:a16="http://schemas.microsoft.com/office/drawing/2014/main" id="{9AAD0B3B-2B23-474D-965B-E432FB07F047}"/>
              </a:ext>
            </a:extLst>
          </p:cNvPr>
          <p:cNvSpPr>
            <a:spLocks noChangeArrowheads="1"/>
          </p:cNvSpPr>
          <p:nvPr/>
        </p:nvSpPr>
        <p:spPr bwMode="auto">
          <a:xfrm>
            <a:off x="2614962" y="1955006"/>
            <a:ext cx="2578282" cy="764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3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with Him</a:t>
            </a:r>
          </a:p>
        </p:txBody>
      </p:sp>
    </p:spTree>
    <p:extLst>
      <p:ext uri="{BB962C8B-B14F-4D97-AF65-F5344CB8AC3E}">
        <p14:creationId xmlns:p14="http://schemas.microsoft.com/office/powerpoint/2010/main" val="22014265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900"/>
                                        <p:tgtEl>
                                          <p:spTgt spid="4"/>
                                        </p:tgtEl>
                                      </p:cBhvr>
                                    </p:animEffect>
                                  </p:childTnLst>
                                </p:cTn>
                              </p:par>
                              <p:par>
                                <p:cTn id="20" presetID="18" presetClass="emph" presetSubtype="0" fill="hold" grpId="1" nodeType="withEffect">
                                  <p:stCondLst>
                                    <p:cond delay="0"/>
                                  </p:stCondLst>
                                  <p:childTnLst>
                                    <p:set>
                                      <p:cBhvr override="childStyle">
                                        <p:cTn id="21" dur="90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900"/>
                                        <p:tgtEl>
                                          <p:spTgt spid="29"/>
                                        </p:tgtEl>
                                      </p:cBhvr>
                                    </p:animEffect>
                                  </p:childTnLst>
                                </p:cTn>
                              </p:par>
                              <p:par>
                                <p:cTn id="25" presetID="0" presetClass="entr" presetSubtype="0" fill="hold" grpId="0" nodeType="withEffect">
                                  <p:stCondLst>
                                    <p:cond delay="750"/>
                                  </p:stCondLst>
                                  <p:iterate type="lt">
                                    <p:tmPct val="10000"/>
                                  </p:iterate>
                                  <p:childTnLst>
                                    <p:set>
                                      <p:cBhvr>
                                        <p:cTn id="26" dur="1" fill="hold">
                                          <p:stCondLst>
                                            <p:cond delay="0"/>
                                          </p:stCondLst>
                                        </p:cTn>
                                        <p:tgtEl>
                                          <p:spTgt spid="30"/>
                                        </p:tgtEl>
                                        <p:attrNameLst>
                                          <p:attrName>style.visibility</p:attrName>
                                        </p:attrNameLst>
                                      </p:cBhvr>
                                      <p:to>
                                        <p:strVal val="visible"/>
                                      </p:to>
                                    </p:set>
                                    <p:animEffect transition="in" filter="dissolve">
                                      <p:cBhvr>
                                        <p:cTn id="27" dur="500">
                                          <p:stCondLst>
                                            <p:cond delay="0"/>
                                          </p:stCondLst>
                                        </p:cTn>
                                        <p:tgtEl>
                                          <p:spTgt spid="30"/>
                                        </p:tgtEl>
                                      </p:cBhvr>
                                    </p:animEffect>
                                    <p:anim to="" calcmode="lin" valueType="num">
                                      <p:cBhvr>
                                        <p:cTn id="28" dur="500" fill="hold">
                                          <p:stCondLst>
                                            <p:cond delay="0"/>
                                          </p:stCondLst>
                                        </p:cTn>
                                        <p:tgtEl>
                                          <p:spTgt spid="30"/>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30"/>
                                        </p:tgtEl>
                                        <p:attrNameLst>
                                          <p:attrName>ppt_h</p:attrName>
                                        </p:attrNameLst>
                                      </p:cBhvr>
                                      <p:tavLst>
                                        <p:tav tm="0">
                                          <p:val>
                                            <p:strVal val="#ppt_h*4"/>
                                          </p:val>
                                        </p:tav>
                                        <p:tav tm="100000">
                                          <p:val>
                                            <p:strVal val="#ppt_h"/>
                                          </p:val>
                                        </p:tav>
                                      </p:tavLst>
                                    </p:anim>
                                  </p:childTnLst>
                                </p:cTn>
                              </p:par>
                            </p:childTnLst>
                          </p:cTn>
                        </p:par>
                        <p:par>
                          <p:cTn id="30" fill="hold">
                            <p:stCondLst>
                              <p:cond delay="1350"/>
                            </p:stCondLst>
                            <p:childTnLst>
                              <p:par>
                                <p:cTn id="31" presetID="26" presetClass="emph" presetSubtype="0" fill="hold" grpId="1" nodeType="afterEffect">
                                  <p:stCondLst>
                                    <p:cond delay="0"/>
                                  </p:stCondLst>
                                  <p:iterate type="lt">
                                    <p:tmPct val="0"/>
                                  </p:iterate>
                                  <p:childTnLst>
                                    <p:animEffect transition="out" filter="fade">
                                      <p:cBhvr>
                                        <p:cTn id="32" dur="500" tmFilter="0, 0; .2, .5; .8, .5; 1, 0"/>
                                        <p:tgtEl>
                                          <p:spTgt spid="30"/>
                                        </p:tgtEl>
                                      </p:cBhvr>
                                    </p:animEffect>
                                    <p:animScale>
                                      <p:cBhvr>
                                        <p:cTn id="33" dur="250" autoRev="1" fill="hold"/>
                                        <p:tgtEl>
                                          <p:spTgt spid="30"/>
                                        </p:tgtEl>
                                      </p:cBhvr>
                                      <p:by x="105000" y="105000"/>
                                    </p:animScale>
                                  </p:childTnLst>
                                </p:cTn>
                              </p:par>
                              <p:par>
                                <p:cTn id="34" presetID="21" presetClass="entr" presetSubtype="8"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heel(8)">
                                      <p:cBhvr>
                                        <p:cTn id="36" dur="1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1"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250"/>
                                        <p:tgtEl>
                                          <p:spTgt spid="6"/>
                                        </p:tgtEl>
                                      </p:cBhvr>
                                    </p:animEffect>
                                  </p:childTnLst>
                                </p:cTn>
                              </p:par>
                              <p:par>
                                <p:cTn id="42" presetID="10" presetClass="entr" presetSubtype="0" fill="hold" grpId="1"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250"/>
                                        <p:tgtEl>
                                          <p:spTgt spid="7"/>
                                        </p:tgtEl>
                                      </p:cBhvr>
                                    </p:animEffect>
                                  </p:childTnLst>
                                </p:cTn>
                              </p:par>
                              <p:par>
                                <p:cTn id="45" presetID="10" presetClass="entr" presetSubtype="0" fill="hold" grpId="1"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250"/>
                                        <p:tgtEl>
                                          <p:spTgt spid="10"/>
                                        </p:tgtEl>
                                      </p:cBhvr>
                                    </p:animEffect>
                                  </p:childTnLst>
                                </p:cTn>
                              </p:par>
                              <p:par>
                                <p:cTn id="48" presetID="10" presetClass="entr" presetSubtype="0" fill="hold" grpId="1"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250"/>
                                        <p:tgtEl>
                                          <p:spTgt spid="11"/>
                                        </p:tgtEl>
                                      </p:cBhvr>
                                    </p:animEffect>
                                  </p:childTnLst>
                                </p:cTn>
                              </p:par>
                              <p:par>
                                <p:cTn id="51" presetID="10" presetClass="entr" presetSubtype="0" fill="hold" grpId="1"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250"/>
                                        <p:tgtEl>
                                          <p:spTgt spid="12"/>
                                        </p:tgtEl>
                                      </p:cBhvr>
                                    </p:animEffect>
                                  </p:childTnLst>
                                </p:cTn>
                              </p:par>
                              <p:par>
                                <p:cTn id="54" presetID="10" presetClass="entr" presetSubtype="0" fill="hold" grpId="1"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250"/>
                                        <p:tgtEl>
                                          <p:spTgt spid="13"/>
                                        </p:tgtEl>
                                      </p:cBhvr>
                                    </p:animEffect>
                                  </p:childTnLst>
                                </p:cTn>
                              </p:par>
                              <p:par>
                                <p:cTn id="57" presetID="10" presetClass="entr" presetSubtype="0" fill="hold" grpId="1"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250"/>
                                        <p:tgtEl>
                                          <p:spTgt spid="14"/>
                                        </p:tgtEl>
                                      </p:cBhvr>
                                    </p:animEffect>
                                  </p:childTnLst>
                                </p:cTn>
                              </p:par>
                              <p:par>
                                <p:cTn id="60" presetID="10" presetClass="entr" presetSubtype="0" fill="hold" grpId="1"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250"/>
                                        <p:tgtEl>
                                          <p:spTgt spid="15"/>
                                        </p:tgtEl>
                                      </p:cBhvr>
                                    </p:animEffect>
                                  </p:childTnLst>
                                </p:cTn>
                              </p:par>
                              <p:par>
                                <p:cTn id="63" presetID="10" presetClass="entr" presetSubtype="0" fill="hold" grpId="1" nodeType="with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250"/>
                                        <p:tgtEl>
                                          <p:spTgt spid="16"/>
                                        </p:tgtEl>
                                      </p:cBhvr>
                                    </p:animEffect>
                                  </p:childTnLst>
                                </p:cTn>
                              </p:par>
                              <p:par>
                                <p:cTn id="66" presetID="10" presetClass="entr" presetSubtype="0" fill="hold" grpId="1"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250"/>
                                        <p:tgtEl>
                                          <p:spTgt spid="17"/>
                                        </p:tgtEl>
                                      </p:cBhvr>
                                    </p:animEffect>
                                  </p:childTnLst>
                                </p:cTn>
                              </p:par>
                              <p:par>
                                <p:cTn id="69" presetID="0" presetClass="path" presetSubtype="0" accel="50000" decel="50000" fill="hold" grpId="0" nodeType="withEffect">
                                  <p:stCondLst>
                                    <p:cond delay="0"/>
                                  </p:stCondLst>
                                  <p:childTnLst>
                                    <p:animMotion origin="layout" path="M -3.33333E-6 -2.96296E-6 L -0.11649 0.13241 " pathEditMode="relative" rAng="0" ptsTypes="AA">
                                      <p:cBhvr>
                                        <p:cTn id="70" dur="2000" fill="hold"/>
                                        <p:tgtEl>
                                          <p:spTgt spid="6"/>
                                        </p:tgtEl>
                                        <p:attrNameLst>
                                          <p:attrName>ppt_x</p:attrName>
                                          <p:attrName>ppt_y</p:attrName>
                                        </p:attrNameLst>
                                      </p:cBhvr>
                                      <p:rCtr x="-5833" y="6620"/>
                                    </p:animMotion>
                                  </p:childTnLst>
                                </p:cTn>
                              </p:par>
                              <p:par>
                                <p:cTn id="71" presetID="0" presetClass="path" presetSubtype="0" accel="50000" decel="50000" fill="hold" grpId="0" nodeType="withEffect">
                                  <p:stCondLst>
                                    <p:cond delay="0"/>
                                  </p:stCondLst>
                                  <p:childTnLst>
                                    <p:animMotion origin="layout" path="M 4.44444E-6 -2.96296E-6 L -0.76841 0.22824 " pathEditMode="relative" rAng="0" ptsTypes="AA">
                                      <p:cBhvr>
                                        <p:cTn id="72" dur="2000" fill="hold"/>
                                        <p:tgtEl>
                                          <p:spTgt spid="7"/>
                                        </p:tgtEl>
                                        <p:attrNameLst>
                                          <p:attrName>ppt_x</p:attrName>
                                          <p:attrName>ppt_y</p:attrName>
                                        </p:attrNameLst>
                                      </p:cBhvr>
                                      <p:rCtr x="-38420" y="11412"/>
                                    </p:animMotion>
                                  </p:childTnLst>
                                </p:cTn>
                              </p:par>
                              <p:par>
                                <p:cTn id="73" presetID="0" presetClass="path" presetSubtype="0" accel="50000" decel="50000" fill="hold" grpId="0" nodeType="withEffect">
                                  <p:stCondLst>
                                    <p:cond delay="0"/>
                                  </p:stCondLst>
                                  <p:childTnLst>
                                    <p:animMotion origin="layout" path="M 0.0066 0.00208 L 0.50191 0.03657 " pathEditMode="relative" rAng="0" ptsTypes="AA">
                                      <p:cBhvr>
                                        <p:cTn id="74" dur="2000" fill="hold"/>
                                        <p:tgtEl>
                                          <p:spTgt spid="10"/>
                                        </p:tgtEl>
                                        <p:attrNameLst>
                                          <p:attrName>ppt_x</p:attrName>
                                          <p:attrName>ppt_y</p:attrName>
                                        </p:attrNameLst>
                                      </p:cBhvr>
                                      <p:rCtr x="24757" y="1713"/>
                                    </p:animMotion>
                                  </p:childTnLst>
                                </p:cTn>
                              </p:par>
                              <p:par>
                                <p:cTn id="75" presetID="0" presetClass="path" presetSubtype="0" accel="50000" decel="50000" fill="hold" grpId="0" nodeType="withEffect">
                                  <p:stCondLst>
                                    <p:cond delay="0"/>
                                  </p:stCondLst>
                                  <p:childTnLst>
                                    <p:animMotion origin="layout" path="M 4.16667E-6 3.7037E-6 L -0.4158 0.1324 " pathEditMode="relative" rAng="0" ptsTypes="AA">
                                      <p:cBhvr>
                                        <p:cTn id="76" dur="2000" fill="hold"/>
                                        <p:tgtEl>
                                          <p:spTgt spid="11"/>
                                        </p:tgtEl>
                                        <p:attrNameLst>
                                          <p:attrName>ppt_x</p:attrName>
                                          <p:attrName>ppt_y</p:attrName>
                                        </p:attrNameLst>
                                      </p:cBhvr>
                                      <p:rCtr x="-20799" y="6620"/>
                                    </p:animMotion>
                                  </p:childTnLst>
                                </p:cTn>
                              </p:par>
                              <p:par>
                                <p:cTn id="77" presetID="0" presetClass="path" presetSubtype="0" accel="50000" decel="50000" fill="hold" grpId="0" nodeType="withEffect">
                                  <p:stCondLst>
                                    <p:cond delay="0"/>
                                  </p:stCondLst>
                                  <p:childTnLst>
                                    <p:animMotion origin="layout" path="M 1.11022E-16 3.33333E-6 L -0.25087 0.1324 " pathEditMode="relative" rAng="0" ptsTypes="AA">
                                      <p:cBhvr>
                                        <p:cTn id="78" dur="2000" fill="hold"/>
                                        <p:tgtEl>
                                          <p:spTgt spid="12"/>
                                        </p:tgtEl>
                                        <p:attrNameLst>
                                          <p:attrName>ppt_x</p:attrName>
                                          <p:attrName>ppt_y</p:attrName>
                                        </p:attrNameLst>
                                      </p:cBhvr>
                                      <p:rCtr x="-12552" y="6620"/>
                                    </p:animMotion>
                                  </p:childTnLst>
                                </p:cTn>
                              </p:par>
                              <p:par>
                                <p:cTn id="79" presetID="0" presetClass="path" presetSubtype="0" accel="50000" decel="50000" fill="hold" grpId="0" nodeType="withEffect">
                                  <p:stCondLst>
                                    <p:cond delay="0"/>
                                  </p:stCondLst>
                                  <p:childTnLst>
                                    <p:animMotion origin="layout" path="M -3.88889E-6 -3.33333E-6 L -0.14704 0.03635 " pathEditMode="relative" rAng="0" ptsTypes="AA">
                                      <p:cBhvr>
                                        <p:cTn id="80" dur="2000" fill="hold"/>
                                        <p:tgtEl>
                                          <p:spTgt spid="13"/>
                                        </p:tgtEl>
                                        <p:attrNameLst>
                                          <p:attrName>ppt_x</p:attrName>
                                          <p:attrName>ppt_y</p:attrName>
                                        </p:attrNameLst>
                                      </p:cBhvr>
                                      <p:rCtr x="-7361" y="1806"/>
                                    </p:animMotion>
                                  </p:childTnLst>
                                </p:cTn>
                              </p:par>
                              <p:par>
                                <p:cTn id="81" presetID="0" presetClass="path" presetSubtype="0" accel="50000" decel="50000" fill="hold" grpId="0" nodeType="withEffect">
                                  <p:stCondLst>
                                    <p:cond delay="0"/>
                                  </p:stCondLst>
                                  <p:childTnLst>
                                    <p:animMotion origin="layout" path="M 2.22222E-6 4.44444E-6 L -0.31632 -0.05903 " pathEditMode="relative" rAng="0" ptsTypes="AA">
                                      <p:cBhvr>
                                        <p:cTn id="82" dur="2000" fill="hold"/>
                                        <p:tgtEl>
                                          <p:spTgt spid="14"/>
                                        </p:tgtEl>
                                        <p:attrNameLst>
                                          <p:attrName>ppt_x</p:attrName>
                                          <p:attrName>ppt_y</p:attrName>
                                        </p:attrNameLst>
                                      </p:cBhvr>
                                      <p:rCtr x="-15816" y="-2963"/>
                                    </p:animMotion>
                                  </p:childTnLst>
                                </p:cTn>
                              </p:par>
                              <p:par>
                                <p:cTn id="83" presetID="0" presetClass="path" presetSubtype="0" accel="50000" decel="50000" fill="hold" grpId="0" nodeType="withEffect">
                                  <p:stCondLst>
                                    <p:cond delay="0"/>
                                  </p:stCondLst>
                                  <p:childTnLst>
                                    <p:animMotion origin="layout" path="M 1.38889E-6 2.59259E-6 L 0.51944 -0.1544 " pathEditMode="relative" rAng="0" ptsTypes="AA">
                                      <p:cBhvr>
                                        <p:cTn id="84" dur="2000" fill="hold"/>
                                        <p:tgtEl>
                                          <p:spTgt spid="15"/>
                                        </p:tgtEl>
                                        <p:attrNameLst>
                                          <p:attrName>ppt_x</p:attrName>
                                          <p:attrName>ppt_y</p:attrName>
                                        </p:attrNameLst>
                                      </p:cBhvr>
                                      <p:rCtr x="25972" y="-7731"/>
                                    </p:animMotion>
                                  </p:childTnLst>
                                </p:cTn>
                              </p:par>
                              <p:par>
                                <p:cTn id="85" presetID="0" presetClass="path" presetSubtype="0" accel="50000" decel="50000" fill="hold" grpId="0" nodeType="withEffect">
                                  <p:stCondLst>
                                    <p:cond delay="0"/>
                                  </p:stCondLst>
                                  <p:childTnLst>
                                    <p:animMotion origin="layout" path="M -3.05556E-6 2.59259E-6 L -0.21944 -0.05903 " pathEditMode="relative" rAng="0" ptsTypes="AA">
                                      <p:cBhvr>
                                        <p:cTn id="86" dur="2000" fill="hold"/>
                                        <p:tgtEl>
                                          <p:spTgt spid="16"/>
                                        </p:tgtEl>
                                        <p:attrNameLst>
                                          <p:attrName>ppt_x</p:attrName>
                                          <p:attrName>ppt_y</p:attrName>
                                        </p:attrNameLst>
                                      </p:cBhvr>
                                      <p:rCtr x="-10972" y="-2963"/>
                                    </p:animMotion>
                                  </p:childTnLst>
                                </p:cTn>
                              </p:par>
                              <p:par>
                                <p:cTn id="87" presetID="0" presetClass="path" presetSubtype="0" accel="50000" decel="50000" fill="hold" grpId="0" nodeType="withEffect">
                                  <p:stCondLst>
                                    <p:cond delay="0"/>
                                  </p:stCondLst>
                                  <p:childTnLst>
                                    <p:animMotion origin="layout" path="M 4.44444E-6 7.40741E-7 L 0.57118 -0.15556 " pathEditMode="relative" rAng="0" ptsTypes="AA">
                                      <p:cBhvr>
                                        <p:cTn id="88" dur="2000" fill="hold"/>
                                        <p:tgtEl>
                                          <p:spTgt spid="17"/>
                                        </p:tgtEl>
                                        <p:attrNameLst>
                                          <p:attrName>ppt_x</p:attrName>
                                          <p:attrName>ppt_y</p:attrName>
                                        </p:attrNameLst>
                                      </p:cBhvr>
                                      <p:rCtr x="28559" y="-7778"/>
                                    </p:animMotion>
                                  </p:childTnLst>
                                </p:cTn>
                              </p:par>
                              <p:par>
                                <p:cTn id="89" presetID="10" presetClass="exit" presetSubtype="0" fill="hold" grpId="1" nodeType="withEffect">
                                  <p:stCondLst>
                                    <p:cond delay="0"/>
                                  </p:stCondLst>
                                  <p:childTnLst>
                                    <p:animEffect transition="out" filter="fade">
                                      <p:cBhvr>
                                        <p:cTn id="90" dur="1250"/>
                                        <p:tgtEl>
                                          <p:spTgt spid="3074"/>
                                        </p:tgtEl>
                                      </p:cBhvr>
                                    </p:animEffect>
                                    <p:set>
                                      <p:cBhvr>
                                        <p:cTn id="91" dur="1" fill="hold">
                                          <p:stCondLst>
                                            <p:cond delay="1249"/>
                                          </p:stCondLst>
                                        </p:cTn>
                                        <p:tgtEl>
                                          <p:spTgt spid="3074"/>
                                        </p:tgtEl>
                                        <p:attrNameLst>
                                          <p:attrName>style.visibility</p:attrName>
                                        </p:attrNameLst>
                                      </p:cBhvr>
                                      <p:to>
                                        <p:strVal val="hidden"/>
                                      </p:to>
                                    </p:set>
                                  </p:childTnLst>
                                </p:cTn>
                              </p:par>
                              <p:par>
                                <p:cTn id="92" presetID="10" presetClass="exit" presetSubtype="0" fill="hold" grpId="2" nodeType="withEffect">
                                  <p:stCondLst>
                                    <p:cond delay="0"/>
                                  </p:stCondLst>
                                  <p:childTnLst>
                                    <p:animEffect transition="out" filter="fade">
                                      <p:cBhvr>
                                        <p:cTn id="93" dur="500"/>
                                        <p:tgtEl>
                                          <p:spTgt spid="4"/>
                                        </p:tgtEl>
                                      </p:cBhvr>
                                    </p:animEffect>
                                    <p:set>
                                      <p:cBhvr>
                                        <p:cTn id="94" dur="1" fill="hold">
                                          <p:stCondLst>
                                            <p:cond delay="499"/>
                                          </p:stCondLst>
                                        </p:cTn>
                                        <p:tgtEl>
                                          <p:spTgt spid="4"/>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29"/>
                                        </p:tgtEl>
                                      </p:cBhvr>
                                    </p:animEffect>
                                    <p:set>
                                      <p:cBhvr>
                                        <p:cTn id="97" dur="1" fill="hold">
                                          <p:stCondLst>
                                            <p:cond delay="499"/>
                                          </p:stCondLst>
                                        </p:cTn>
                                        <p:tgtEl>
                                          <p:spTgt spid="29"/>
                                        </p:tgtEl>
                                        <p:attrNameLst>
                                          <p:attrName>style.visibility</p:attrName>
                                        </p:attrNameLst>
                                      </p:cBhvr>
                                      <p:to>
                                        <p:strVal val="hidden"/>
                                      </p:to>
                                    </p:set>
                                  </p:childTnLst>
                                </p:cTn>
                              </p:par>
                              <p:par>
                                <p:cTn id="98" presetID="10" presetClass="exit" presetSubtype="0" fill="hold" grpId="2" nodeType="withEffect">
                                  <p:stCondLst>
                                    <p:cond delay="0"/>
                                  </p:stCondLst>
                                  <p:iterate type="lt">
                                    <p:tmPct val="0"/>
                                  </p:iterate>
                                  <p:childTnLst>
                                    <p:animEffect transition="out" filter="fade">
                                      <p:cBhvr>
                                        <p:cTn id="99" dur="500"/>
                                        <p:tgtEl>
                                          <p:spTgt spid="30"/>
                                        </p:tgtEl>
                                      </p:cBhvr>
                                    </p:animEffect>
                                    <p:set>
                                      <p:cBhvr>
                                        <p:cTn id="100" dur="1" fill="hold">
                                          <p:stCondLst>
                                            <p:cond delay="499"/>
                                          </p:stCondLst>
                                        </p:cTn>
                                        <p:tgtEl>
                                          <p:spTgt spid="30"/>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31"/>
                                        </p:tgtEl>
                                      </p:cBhvr>
                                    </p:animEffect>
                                    <p:set>
                                      <p:cBhvr>
                                        <p:cTn id="103" dur="1" fill="hold">
                                          <p:stCondLst>
                                            <p:cond delay="499"/>
                                          </p:stCondLst>
                                        </p:cTn>
                                        <p:tgtEl>
                                          <p:spTgt spid="31"/>
                                        </p:tgtEl>
                                        <p:attrNameLst>
                                          <p:attrName>style.visibility</p:attrName>
                                        </p:attrNameLst>
                                      </p:cBhvr>
                                      <p:to>
                                        <p:strVal val="hidden"/>
                                      </p:to>
                                    </p:set>
                                  </p:childTnLst>
                                </p:cTn>
                              </p:par>
                            </p:childTnLst>
                          </p:cTn>
                        </p:par>
                        <p:par>
                          <p:cTn id="104" fill="hold">
                            <p:stCondLst>
                              <p:cond delay="2000"/>
                            </p:stCondLst>
                            <p:childTnLst>
                              <p:par>
                                <p:cTn id="105" presetID="10" presetClass="entr" presetSubtype="0" fill="hold" grpId="0" nodeType="afterEffect">
                                  <p:stCondLst>
                                    <p:cond delay="0"/>
                                  </p:stCondLst>
                                  <p:childTnLst>
                                    <p:set>
                                      <p:cBhvr>
                                        <p:cTn id="106" dur="1" fill="hold">
                                          <p:stCondLst>
                                            <p:cond delay="0"/>
                                          </p:stCondLst>
                                        </p:cTn>
                                        <p:tgtEl>
                                          <p:spTgt spid="5"/>
                                        </p:tgtEl>
                                        <p:attrNameLst>
                                          <p:attrName>style.visibility</p:attrName>
                                        </p:attrNameLst>
                                      </p:cBhvr>
                                      <p:to>
                                        <p:strVal val="visible"/>
                                      </p:to>
                                    </p:set>
                                    <p:animEffect transition="in" filter="fade">
                                      <p:cBhvr>
                                        <p:cTn id="107" dur="250"/>
                                        <p:tgtEl>
                                          <p:spTgt spid="5"/>
                                        </p:tgtEl>
                                      </p:cBhvr>
                                    </p:animEffect>
                                  </p:childTnLst>
                                </p:cTn>
                              </p:par>
                              <p:par>
                                <p:cTn id="108" presetID="10" presetClass="exit" presetSubtype="0" fill="hold" grpId="2" nodeType="withEffect">
                                  <p:stCondLst>
                                    <p:cond delay="0"/>
                                  </p:stCondLst>
                                  <p:childTnLst>
                                    <p:animEffect transition="out" filter="fade">
                                      <p:cBhvr>
                                        <p:cTn id="109" dur="500"/>
                                        <p:tgtEl>
                                          <p:spTgt spid="6"/>
                                        </p:tgtEl>
                                      </p:cBhvr>
                                    </p:animEffect>
                                    <p:set>
                                      <p:cBhvr>
                                        <p:cTn id="110" dur="1" fill="hold">
                                          <p:stCondLst>
                                            <p:cond delay="499"/>
                                          </p:stCondLst>
                                        </p:cTn>
                                        <p:tgtEl>
                                          <p:spTgt spid="6"/>
                                        </p:tgtEl>
                                        <p:attrNameLst>
                                          <p:attrName>style.visibility</p:attrName>
                                        </p:attrNameLst>
                                      </p:cBhvr>
                                      <p:to>
                                        <p:strVal val="hidden"/>
                                      </p:to>
                                    </p:set>
                                  </p:childTnLst>
                                </p:cTn>
                              </p:par>
                              <p:par>
                                <p:cTn id="111" presetID="10" presetClass="exit" presetSubtype="0" fill="hold" grpId="2" nodeType="withEffect">
                                  <p:stCondLst>
                                    <p:cond delay="0"/>
                                  </p:stCondLst>
                                  <p:childTnLst>
                                    <p:animEffect transition="out" filter="fade">
                                      <p:cBhvr>
                                        <p:cTn id="112" dur="500"/>
                                        <p:tgtEl>
                                          <p:spTgt spid="7"/>
                                        </p:tgtEl>
                                      </p:cBhvr>
                                    </p:animEffect>
                                    <p:set>
                                      <p:cBhvr>
                                        <p:cTn id="113" dur="1" fill="hold">
                                          <p:stCondLst>
                                            <p:cond delay="499"/>
                                          </p:stCondLst>
                                        </p:cTn>
                                        <p:tgtEl>
                                          <p:spTgt spid="7"/>
                                        </p:tgtEl>
                                        <p:attrNameLst>
                                          <p:attrName>style.visibility</p:attrName>
                                        </p:attrNameLst>
                                      </p:cBhvr>
                                      <p:to>
                                        <p:strVal val="hidden"/>
                                      </p:to>
                                    </p:set>
                                  </p:childTnLst>
                                </p:cTn>
                              </p:par>
                              <p:par>
                                <p:cTn id="114" presetID="10" presetClass="exit" presetSubtype="0" fill="hold" grpId="2" nodeType="withEffect">
                                  <p:stCondLst>
                                    <p:cond delay="0"/>
                                  </p:stCondLst>
                                  <p:childTnLst>
                                    <p:animEffect transition="out" filter="fade">
                                      <p:cBhvr>
                                        <p:cTn id="115" dur="500"/>
                                        <p:tgtEl>
                                          <p:spTgt spid="10"/>
                                        </p:tgtEl>
                                      </p:cBhvr>
                                    </p:animEffect>
                                    <p:set>
                                      <p:cBhvr>
                                        <p:cTn id="116" dur="1" fill="hold">
                                          <p:stCondLst>
                                            <p:cond delay="499"/>
                                          </p:stCondLst>
                                        </p:cTn>
                                        <p:tgtEl>
                                          <p:spTgt spid="10"/>
                                        </p:tgtEl>
                                        <p:attrNameLst>
                                          <p:attrName>style.visibility</p:attrName>
                                        </p:attrNameLst>
                                      </p:cBhvr>
                                      <p:to>
                                        <p:strVal val="hidden"/>
                                      </p:to>
                                    </p:set>
                                  </p:childTnLst>
                                </p:cTn>
                              </p:par>
                              <p:par>
                                <p:cTn id="117" presetID="10" presetClass="exit" presetSubtype="0" fill="hold" grpId="2" nodeType="withEffect">
                                  <p:stCondLst>
                                    <p:cond delay="0"/>
                                  </p:stCondLst>
                                  <p:childTnLst>
                                    <p:animEffect transition="out" filter="fade">
                                      <p:cBhvr>
                                        <p:cTn id="118" dur="500"/>
                                        <p:tgtEl>
                                          <p:spTgt spid="11"/>
                                        </p:tgtEl>
                                      </p:cBhvr>
                                    </p:animEffect>
                                    <p:set>
                                      <p:cBhvr>
                                        <p:cTn id="119" dur="1" fill="hold">
                                          <p:stCondLst>
                                            <p:cond delay="499"/>
                                          </p:stCondLst>
                                        </p:cTn>
                                        <p:tgtEl>
                                          <p:spTgt spid="11"/>
                                        </p:tgtEl>
                                        <p:attrNameLst>
                                          <p:attrName>style.visibility</p:attrName>
                                        </p:attrNameLst>
                                      </p:cBhvr>
                                      <p:to>
                                        <p:strVal val="hidden"/>
                                      </p:to>
                                    </p:set>
                                  </p:childTnLst>
                                </p:cTn>
                              </p:par>
                              <p:par>
                                <p:cTn id="120" presetID="10" presetClass="exit" presetSubtype="0" fill="hold" grpId="2" nodeType="withEffect">
                                  <p:stCondLst>
                                    <p:cond delay="0"/>
                                  </p:stCondLst>
                                  <p:childTnLst>
                                    <p:animEffect transition="out" filter="fade">
                                      <p:cBhvr>
                                        <p:cTn id="121" dur="500"/>
                                        <p:tgtEl>
                                          <p:spTgt spid="12"/>
                                        </p:tgtEl>
                                      </p:cBhvr>
                                    </p:animEffect>
                                    <p:set>
                                      <p:cBhvr>
                                        <p:cTn id="122" dur="1" fill="hold">
                                          <p:stCondLst>
                                            <p:cond delay="499"/>
                                          </p:stCondLst>
                                        </p:cTn>
                                        <p:tgtEl>
                                          <p:spTgt spid="12"/>
                                        </p:tgtEl>
                                        <p:attrNameLst>
                                          <p:attrName>style.visibility</p:attrName>
                                        </p:attrNameLst>
                                      </p:cBhvr>
                                      <p:to>
                                        <p:strVal val="hidden"/>
                                      </p:to>
                                    </p:set>
                                  </p:childTnLst>
                                </p:cTn>
                              </p:par>
                              <p:par>
                                <p:cTn id="123" presetID="10" presetClass="exit" presetSubtype="0" fill="hold" grpId="2" nodeType="withEffect">
                                  <p:stCondLst>
                                    <p:cond delay="0"/>
                                  </p:stCondLst>
                                  <p:childTnLst>
                                    <p:animEffect transition="out" filter="fade">
                                      <p:cBhvr>
                                        <p:cTn id="124" dur="500"/>
                                        <p:tgtEl>
                                          <p:spTgt spid="13"/>
                                        </p:tgtEl>
                                      </p:cBhvr>
                                    </p:animEffect>
                                    <p:set>
                                      <p:cBhvr>
                                        <p:cTn id="125" dur="1" fill="hold">
                                          <p:stCondLst>
                                            <p:cond delay="499"/>
                                          </p:stCondLst>
                                        </p:cTn>
                                        <p:tgtEl>
                                          <p:spTgt spid="13"/>
                                        </p:tgtEl>
                                        <p:attrNameLst>
                                          <p:attrName>style.visibility</p:attrName>
                                        </p:attrNameLst>
                                      </p:cBhvr>
                                      <p:to>
                                        <p:strVal val="hidden"/>
                                      </p:to>
                                    </p:set>
                                  </p:childTnLst>
                                </p:cTn>
                              </p:par>
                              <p:par>
                                <p:cTn id="126" presetID="10" presetClass="exit" presetSubtype="0" fill="hold" grpId="2" nodeType="withEffect">
                                  <p:stCondLst>
                                    <p:cond delay="0"/>
                                  </p:stCondLst>
                                  <p:childTnLst>
                                    <p:animEffect transition="out" filter="fade">
                                      <p:cBhvr>
                                        <p:cTn id="127" dur="500"/>
                                        <p:tgtEl>
                                          <p:spTgt spid="14"/>
                                        </p:tgtEl>
                                      </p:cBhvr>
                                    </p:animEffect>
                                    <p:set>
                                      <p:cBhvr>
                                        <p:cTn id="128" dur="1" fill="hold">
                                          <p:stCondLst>
                                            <p:cond delay="499"/>
                                          </p:stCondLst>
                                        </p:cTn>
                                        <p:tgtEl>
                                          <p:spTgt spid="14"/>
                                        </p:tgtEl>
                                        <p:attrNameLst>
                                          <p:attrName>style.visibility</p:attrName>
                                        </p:attrNameLst>
                                      </p:cBhvr>
                                      <p:to>
                                        <p:strVal val="hidden"/>
                                      </p:to>
                                    </p:set>
                                  </p:childTnLst>
                                </p:cTn>
                              </p:par>
                              <p:par>
                                <p:cTn id="129" presetID="10" presetClass="exit" presetSubtype="0" fill="hold" grpId="2" nodeType="withEffect">
                                  <p:stCondLst>
                                    <p:cond delay="0"/>
                                  </p:stCondLst>
                                  <p:childTnLst>
                                    <p:animEffect transition="out" filter="fade">
                                      <p:cBhvr>
                                        <p:cTn id="130" dur="500"/>
                                        <p:tgtEl>
                                          <p:spTgt spid="15"/>
                                        </p:tgtEl>
                                      </p:cBhvr>
                                    </p:animEffect>
                                    <p:set>
                                      <p:cBhvr>
                                        <p:cTn id="131" dur="1" fill="hold">
                                          <p:stCondLst>
                                            <p:cond delay="499"/>
                                          </p:stCondLst>
                                        </p:cTn>
                                        <p:tgtEl>
                                          <p:spTgt spid="15"/>
                                        </p:tgtEl>
                                        <p:attrNameLst>
                                          <p:attrName>style.visibility</p:attrName>
                                        </p:attrNameLst>
                                      </p:cBhvr>
                                      <p:to>
                                        <p:strVal val="hidden"/>
                                      </p:to>
                                    </p:set>
                                  </p:childTnLst>
                                </p:cTn>
                              </p:par>
                              <p:par>
                                <p:cTn id="132" presetID="10" presetClass="exit" presetSubtype="0" fill="hold" grpId="2" nodeType="withEffect">
                                  <p:stCondLst>
                                    <p:cond delay="0"/>
                                  </p:stCondLst>
                                  <p:childTnLst>
                                    <p:animEffect transition="out" filter="fade">
                                      <p:cBhvr>
                                        <p:cTn id="133" dur="500"/>
                                        <p:tgtEl>
                                          <p:spTgt spid="16"/>
                                        </p:tgtEl>
                                      </p:cBhvr>
                                    </p:animEffect>
                                    <p:set>
                                      <p:cBhvr>
                                        <p:cTn id="134" dur="1" fill="hold">
                                          <p:stCondLst>
                                            <p:cond delay="499"/>
                                          </p:stCondLst>
                                        </p:cTn>
                                        <p:tgtEl>
                                          <p:spTgt spid="16"/>
                                        </p:tgtEl>
                                        <p:attrNameLst>
                                          <p:attrName>style.visibility</p:attrName>
                                        </p:attrNameLst>
                                      </p:cBhvr>
                                      <p:to>
                                        <p:strVal val="hidden"/>
                                      </p:to>
                                    </p:set>
                                  </p:childTnLst>
                                </p:cTn>
                              </p:par>
                              <p:par>
                                <p:cTn id="135" presetID="10" presetClass="exit" presetSubtype="0" fill="hold" grpId="2" nodeType="withEffect">
                                  <p:stCondLst>
                                    <p:cond delay="0"/>
                                  </p:stCondLst>
                                  <p:childTnLst>
                                    <p:animEffect transition="out" filter="fade">
                                      <p:cBhvr>
                                        <p:cTn id="136" dur="500"/>
                                        <p:tgtEl>
                                          <p:spTgt spid="17"/>
                                        </p:tgtEl>
                                      </p:cBhvr>
                                    </p:animEffect>
                                    <p:set>
                                      <p:cBhvr>
                                        <p:cTn id="137" dur="1" fill="hold">
                                          <p:stCondLst>
                                            <p:cond delay="499"/>
                                          </p:stCondLst>
                                        </p:cTn>
                                        <p:tgtEl>
                                          <p:spTgt spid="17"/>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0" presetClass="entr" presetSubtype="0" fill="hold" grpId="0" nodeType="clickEffect">
                                  <p:stCondLst>
                                    <p:cond delay="0"/>
                                  </p:stCondLst>
                                  <p:childTnLst>
                                    <p:set>
                                      <p:cBhvr>
                                        <p:cTn id="141" dur="1" fill="hold">
                                          <p:stCondLst>
                                            <p:cond delay="0"/>
                                          </p:stCondLst>
                                        </p:cTn>
                                        <p:tgtEl>
                                          <p:spTgt spid="23"/>
                                        </p:tgtEl>
                                        <p:attrNameLst>
                                          <p:attrName>style.visibility</p:attrName>
                                        </p:attrNameLst>
                                      </p:cBhvr>
                                      <p:to>
                                        <p:strVal val="visible"/>
                                      </p:to>
                                    </p:set>
                                    <p:animEffect transition="in" filter="dissolve">
                                      <p:cBhvr>
                                        <p:cTn id="142" dur="500">
                                          <p:stCondLst>
                                            <p:cond delay="0"/>
                                          </p:stCondLst>
                                        </p:cTn>
                                        <p:tgtEl>
                                          <p:spTgt spid="23"/>
                                        </p:tgtEl>
                                      </p:cBhvr>
                                    </p:animEffect>
                                    <p:anim to="" calcmode="lin" valueType="num">
                                      <p:cBhvr>
                                        <p:cTn id="143" dur="500" fill="hold">
                                          <p:stCondLst>
                                            <p:cond delay="0"/>
                                          </p:stCondLst>
                                        </p:cTn>
                                        <p:tgtEl>
                                          <p:spTgt spid="23"/>
                                        </p:tgtEl>
                                        <p:attrNameLst>
                                          <p:attrName>ppt_w</p:attrName>
                                        </p:attrNameLst>
                                      </p:cBhvr>
                                      <p:tavLst>
                                        <p:tav tm="0">
                                          <p:val>
                                            <p:strVal val="#ppt_w*4"/>
                                          </p:val>
                                        </p:tav>
                                        <p:tav tm="100000">
                                          <p:val>
                                            <p:strVal val="#ppt_w"/>
                                          </p:val>
                                        </p:tav>
                                      </p:tavLst>
                                    </p:anim>
                                    <p:anim to="" calcmode="lin" valueType="num">
                                      <p:cBhvr>
                                        <p:cTn id="144" dur="500" fill="hold">
                                          <p:stCondLst>
                                            <p:cond delay="0"/>
                                          </p:stCondLst>
                                        </p:cTn>
                                        <p:tgtEl>
                                          <p:spTgt spid="23"/>
                                        </p:tgtEl>
                                        <p:attrNameLst>
                                          <p:attrName>ppt_h</p:attrName>
                                        </p:attrNameLst>
                                      </p:cBhvr>
                                      <p:tavLst>
                                        <p:tav tm="0">
                                          <p:val>
                                            <p:strVal val="#ppt_h*4"/>
                                          </p:val>
                                        </p:tav>
                                        <p:tav tm="100000">
                                          <p:val>
                                            <p:strVal val="#ppt_h"/>
                                          </p:val>
                                        </p:tav>
                                      </p:tavLst>
                                    </p:anim>
                                  </p:childTnLst>
                                </p:cTn>
                              </p:par>
                            </p:childTnLst>
                          </p:cTn>
                        </p:par>
                      </p:childTnLst>
                    </p:cTn>
                  </p:par>
                  <p:par>
                    <p:cTn id="145" fill="hold">
                      <p:stCondLst>
                        <p:cond delay="indefinite"/>
                      </p:stCondLst>
                      <p:childTnLst>
                        <p:par>
                          <p:cTn id="146" fill="hold">
                            <p:stCondLst>
                              <p:cond delay="0"/>
                            </p:stCondLst>
                            <p:childTnLst>
                              <p:par>
                                <p:cTn id="147" presetID="22" presetClass="entr" presetSubtype="8" fill="hold" grpId="0" nodeType="clickEffect">
                                  <p:stCondLst>
                                    <p:cond delay="0"/>
                                  </p:stCondLst>
                                  <p:childTnLst>
                                    <p:set>
                                      <p:cBhvr>
                                        <p:cTn id="148" dur="1" fill="hold">
                                          <p:stCondLst>
                                            <p:cond delay="0"/>
                                          </p:stCondLst>
                                        </p:cTn>
                                        <p:tgtEl>
                                          <p:spTgt spid="3"/>
                                        </p:tgtEl>
                                        <p:attrNameLst>
                                          <p:attrName>style.visibility</p:attrName>
                                        </p:attrNameLst>
                                      </p:cBhvr>
                                      <p:to>
                                        <p:strVal val="visible"/>
                                      </p:to>
                                    </p:set>
                                    <p:animEffect transition="in" filter="wipe(left)">
                                      <p:cBhvr>
                                        <p:cTn id="149" dur="500"/>
                                        <p:tgtEl>
                                          <p:spTgt spid="3"/>
                                        </p:tgtEl>
                                      </p:cBhvr>
                                    </p:animEffect>
                                  </p:childTnLst>
                                </p:cTn>
                              </p:par>
                            </p:childTnLst>
                          </p:cTn>
                        </p:par>
                        <p:par>
                          <p:cTn id="150" fill="hold">
                            <p:stCondLst>
                              <p:cond delay="500"/>
                            </p:stCondLst>
                            <p:childTnLst>
                              <p:par>
                                <p:cTn id="151" presetID="0" presetClass="entr" presetSubtype="0" fill="hold" grpId="0" nodeType="afterEffect">
                                  <p:stCondLst>
                                    <p:cond delay="0"/>
                                  </p:stCondLst>
                                  <p:childTnLst>
                                    <p:set>
                                      <p:cBhvr>
                                        <p:cTn id="152" dur="1" fill="hold">
                                          <p:stCondLst>
                                            <p:cond delay="0"/>
                                          </p:stCondLst>
                                        </p:cTn>
                                        <p:tgtEl>
                                          <p:spTgt spid="24"/>
                                        </p:tgtEl>
                                        <p:attrNameLst>
                                          <p:attrName>style.visibility</p:attrName>
                                        </p:attrNameLst>
                                      </p:cBhvr>
                                      <p:to>
                                        <p:strVal val="visible"/>
                                      </p:to>
                                    </p:set>
                                    <p:animEffect transition="in" filter="dissolve">
                                      <p:cBhvr>
                                        <p:cTn id="153" dur="500">
                                          <p:stCondLst>
                                            <p:cond delay="0"/>
                                          </p:stCondLst>
                                        </p:cTn>
                                        <p:tgtEl>
                                          <p:spTgt spid="24"/>
                                        </p:tgtEl>
                                      </p:cBhvr>
                                    </p:animEffect>
                                    <p:anim to="" calcmode="lin" valueType="num">
                                      <p:cBhvr>
                                        <p:cTn id="154" dur="500" fill="hold">
                                          <p:stCondLst>
                                            <p:cond delay="0"/>
                                          </p:stCondLst>
                                        </p:cTn>
                                        <p:tgtEl>
                                          <p:spTgt spid="24"/>
                                        </p:tgtEl>
                                        <p:attrNameLst>
                                          <p:attrName>ppt_w</p:attrName>
                                        </p:attrNameLst>
                                      </p:cBhvr>
                                      <p:tavLst>
                                        <p:tav tm="0">
                                          <p:val>
                                            <p:strVal val="#ppt_w*4"/>
                                          </p:val>
                                        </p:tav>
                                        <p:tav tm="100000">
                                          <p:val>
                                            <p:strVal val="#ppt_w"/>
                                          </p:val>
                                        </p:tav>
                                      </p:tavLst>
                                    </p:anim>
                                    <p:anim to="" calcmode="lin" valueType="num">
                                      <p:cBhvr>
                                        <p:cTn id="155" dur="500" fill="hold">
                                          <p:stCondLst>
                                            <p:cond delay="0"/>
                                          </p:stCondLst>
                                        </p:cTn>
                                        <p:tgtEl>
                                          <p:spTgt spid="24"/>
                                        </p:tgtEl>
                                        <p:attrNameLst>
                                          <p:attrName>ppt_h</p:attrName>
                                        </p:attrNameLst>
                                      </p:cBhvr>
                                      <p:tavLst>
                                        <p:tav tm="0">
                                          <p:val>
                                            <p:strVal val="#ppt_h*4"/>
                                          </p:val>
                                        </p:tav>
                                        <p:tav tm="100000">
                                          <p:val>
                                            <p:strVal val="#ppt_h"/>
                                          </p:val>
                                        </p:tav>
                                      </p:tavLst>
                                    </p:anim>
                                  </p:childTnLst>
                                </p:cTn>
                              </p:par>
                            </p:childTnLst>
                          </p:cTn>
                        </p:par>
                      </p:childTnLst>
                    </p:cTn>
                  </p:par>
                  <p:par>
                    <p:cTn id="156" fill="hold">
                      <p:stCondLst>
                        <p:cond delay="indefinite"/>
                      </p:stCondLst>
                      <p:childTnLst>
                        <p:par>
                          <p:cTn id="157" fill="hold">
                            <p:stCondLst>
                              <p:cond delay="0"/>
                            </p:stCondLst>
                            <p:childTnLst>
                              <p:par>
                                <p:cTn id="158" presetID="22" presetClass="entr" presetSubtype="8" fill="hold" grpId="0" nodeType="clickEffect">
                                  <p:stCondLst>
                                    <p:cond delay="0"/>
                                  </p:stCondLst>
                                  <p:childTnLst>
                                    <p:set>
                                      <p:cBhvr>
                                        <p:cTn id="159" dur="1" fill="hold">
                                          <p:stCondLst>
                                            <p:cond delay="0"/>
                                          </p:stCondLst>
                                        </p:cTn>
                                        <p:tgtEl>
                                          <p:spTgt spid="19"/>
                                        </p:tgtEl>
                                        <p:attrNameLst>
                                          <p:attrName>style.visibility</p:attrName>
                                        </p:attrNameLst>
                                      </p:cBhvr>
                                      <p:to>
                                        <p:strVal val="visible"/>
                                      </p:to>
                                    </p:set>
                                    <p:animEffect transition="in" filter="wipe(left)">
                                      <p:cBhvr>
                                        <p:cTn id="160" dur="500"/>
                                        <p:tgtEl>
                                          <p:spTgt spid="19"/>
                                        </p:tgtEl>
                                      </p:cBhvr>
                                    </p:animEffect>
                                  </p:childTnLst>
                                </p:cTn>
                              </p:par>
                            </p:childTnLst>
                          </p:cTn>
                        </p:par>
                        <p:par>
                          <p:cTn id="161" fill="hold">
                            <p:stCondLst>
                              <p:cond delay="500"/>
                            </p:stCondLst>
                            <p:childTnLst>
                              <p:par>
                                <p:cTn id="162" presetID="0" presetClass="entr" presetSubtype="0" fill="hold" grpId="0" nodeType="afterEffect">
                                  <p:stCondLst>
                                    <p:cond delay="0"/>
                                  </p:stCondLst>
                                  <p:childTnLst>
                                    <p:set>
                                      <p:cBhvr>
                                        <p:cTn id="163" dur="1" fill="hold">
                                          <p:stCondLst>
                                            <p:cond delay="0"/>
                                          </p:stCondLst>
                                        </p:cTn>
                                        <p:tgtEl>
                                          <p:spTgt spid="25"/>
                                        </p:tgtEl>
                                        <p:attrNameLst>
                                          <p:attrName>style.visibility</p:attrName>
                                        </p:attrNameLst>
                                      </p:cBhvr>
                                      <p:to>
                                        <p:strVal val="visible"/>
                                      </p:to>
                                    </p:set>
                                    <p:animEffect transition="in" filter="dissolve">
                                      <p:cBhvr>
                                        <p:cTn id="164" dur="500">
                                          <p:stCondLst>
                                            <p:cond delay="0"/>
                                          </p:stCondLst>
                                        </p:cTn>
                                        <p:tgtEl>
                                          <p:spTgt spid="25"/>
                                        </p:tgtEl>
                                      </p:cBhvr>
                                    </p:animEffect>
                                    <p:anim to="" calcmode="lin" valueType="num">
                                      <p:cBhvr>
                                        <p:cTn id="165" dur="500" fill="hold">
                                          <p:stCondLst>
                                            <p:cond delay="0"/>
                                          </p:stCondLst>
                                        </p:cTn>
                                        <p:tgtEl>
                                          <p:spTgt spid="25"/>
                                        </p:tgtEl>
                                        <p:attrNameLst>
                                          <p:attrName>ppt_w</p:attrName>
                                        </p:attrNameLst>
                                      </p:cBhvr>
                                      <p:tavLst>
                                        <p:tav tm="0">
                                          <p:val>
                                            <p:strVal val="#ppt_w*4"/>
                                          </p:val>
                                        </p:tav>
                                        <p:tav tm="100000">
                                          <p:val>
                                            <p:strVal val="#ppt_w"/>
                                          </p:val>
                                        </p:tav>
                                      </p:tavLst>
                                    </p:anim>
                                    <p:anim to="" calcmode="lin" valueType="num">
                                      <p:cBhvr>
                                        <p:cTn id="166" dur="500" fill="hold">
                                          <p:stCondLst>
                                            <p:cond delay="0"/>
                                          </p:stCondLst>
                                        </p:cTn>
                                        <p:tgtEl>
                                          <p:spTgt spid="25"/>
                                        </p:tgtEl>
                                        <p:attrNameLst>
                                          <p:attrName>ppt_h</p:attrName>
                                        </p:attrNameLst>
                                      </p:cBhvr>
                                      <p:tavLst>
                                        <p:tav tm="0">
                                          <p:val>
                                            <p:strVal val="#ppt_h*4"/>
                                          </p:val>
                                        </p:tav>
                                        <p:tav tm="100000">
                                          <p:val>
                                            <p:strVal val="#ppt_h"/>
                                          </p:val>
                                        </p:tav>
                                      </p:tavLst>
                                    </p:anim>
                                  </p:childTnLst>
                                </p:cTn>
                              </p:par>
                            </p:childTnLst>
                          </p:cTn>
                        </p:par>
                      </p:childTnLst>
                    </p:cTn>
                  </p:par>
                  <p:par>
                    <p:cTn id="167" fill="hold">
                      <p:stCondLst>
                        <p:cond delay="indefinite"/>
                      </p:stCondLst>
                      <p:childTnLst>
                        <p:par>
                          <p:cTn id="168" fill="hold">
                            <p:stCondLst>
                              <p:cond delay="0"/>
                            </p:stCondLst>
                            <p:childTnLst>
                              <p:par>
                                <p:cTn id="169" presetID="22" presetClass="entr" presetSubtype="8" fill="hold" grpId="0" nodeType="clickEffect">
                                  <p:stCondLst>
                                    <p:cond delay="0"/>
                                  </p:stCondLst>
                                  <p:childTnLst>
                                    <p:set>
                                      <p:cBhvr>
                                        <p:cTn id="170" dur="1" fill="hold">
                                          <p:stCondLst>
                                            <p:cond delay="0"/>
                                          </p:stCondLst>
                                        </p:cTn>
                                        <p:tgtEl>
                                          <p:spTgt spid="20"/>
                                        </p:tgtEl>
                                        <p:attrNameLst>
                                          <p:attrName>style.visibility</p:attrName>
                                        </p:attrNameLst>
                                      </p:cBhvr>
                                      <p:to>
                                        <p:strVal val="visible"/>
                                      </p:to>
                                    </p:set>
                                    <p:animEffect transition="in" filter="wipe(left)">
                                      <p:cBhvr>
                                        <p:cTn id="171" dur="500"/>
                                        <p:tgtEl>
                                          <p:spTgt spid="20"/>
                                        </p:tgtEl>
                                      </p:cBhvr>
                                    </p:animEffect>
                                  </p:childTnLst>
                                </p:cTn>
                              </p:par>
                            </p:childTnLst>
                          </p:cTn>
                        </p:par>
                        <p:par>
                          <p:cTn id="172" fill="hold">
                            <p:stCondLst>
                              <p:cond delay="500"/>
                            </p:stCondLst>
                            <p:childTnLst>
                              <p:par>
                                <p:cTn id="173" presetID="0" presetClass="entr" presetSubtype="0" fill="hold" grpId="0" nodeType="afterEffect">
                                  <p:stCondLst>
                                    <p:cond delay="0"/>
                                  </p:stCondLst>
                                  <p:childTnLst>
                                    <p:set>
                                      <p:cBhvr>
                                        <p:cTn id="174" dur="1" fill="hold">
                                          <p:stCondLst>
                                            <p:cond delay="0"/>
                                          </p:stCondLst>
                                        </p:cTn>
                                        <p:tgtEl>
                                          <p:spTgt spid="26"/>
                                        </p:tgtEl>
                                        <p:attrNameLst>
                                          <p:attrName>style.visibility</p:attrName>
                                        </p:attrNameLst>
                                      </p:cBhvr>
                                      <p:to>
                                        <p:strVal val="visible"/>
                                      </p:to>
                                    </p:set>
                                    <p:animEffect transition="in" filter="dissolve">
                                      <p:cBhvr>
                                        <p:cTn id="175" dur="500">
                                          <p:stCondLst>
                                            <p:cond delay="0"/>
                                          </p:stCondLst>
                                        </p:cTn>
                                        <p:tgtEl>
                                          <p:spTgt spid="26"/>
                                        </p:tgtEl>
                                      </p:cBhvr>
                                    </p:animEffect>
                                    <p:anim to="" calcmode="lin" valueType="num">
                                      <p:cBhvr>
                                        <p:cTn id="176" dur="500" fill="hold">
                                          <p:stCondLst>
                                            <p:cond delay="0"/>
                                          </p:stCondLst>
                                        </p:cTn>
                                        <p:tgtEl>
                                          <p:spTgt spid="26"/>
                                        </p:tgtEl>
                                        <p:attrNameLst>
                                          <p:attrName>ppt_w</p:attrName>
                                        </p:attrNameLst>
                                      </p:cBhvr>
                                      <p:tavLst>
                                        <p:tav tm="0">
                                          <p:val>
                                            <p:strVal val="#ppt_w*4"/>
                                          </p:val>
                                        </p:tav>
                                        <p:tav tm="100000">
                                          <p:val>
                                            <p:strVal val="#ppt_w"/>
                                          </p:val>
                                        </p:tav>
                                      </p:tavLst>
                                    </p:anim>
                                    <p:anim to="" calcmode="lin" valueType="num">
                                      <p:cBhvr>
                                        <p:cTn id="177" dur="500" fill="hold">
                                          <p:stCondLst>
                                            <p:cond delay="0"/>
                                          </p:stCondLst>
                                        </p:cTn>
                                        <p:tgtEl>
                                          <p:spTgt spid="26"/>
                                        </p:tgtEl>
                                        <p:attrNameLst>
                                          <p:attrName>ppt_h</p:attrName>
                                        </p:attrNameLst>
                                      </p:cBhvr>
                                      <p:tavLst>
                                        <p:tav tm="0">
                                          <p:val>
                                            <p:strVal val="#ppt_h*4"/>
                                          </p:val>
                                        </p:tav>
                                        <p:tav tm="100000">
                                          <p:val>
                                            <p:strVal val="#ppt_h"/>
                                          </p:val>
                                        </p:tav>
                                      </p:tavLst>
                                    </p:anim>
                                  </p:childTnLst>
                                </p:cTn>
                              </p:par>
                            </p:childTnLst>
                          </p:cTn>
                        </p:par>
                      </p:childTnLst>
                    </p:cTn>
                  </p:par>
                  <p:par>
                    <p:cTn id="178" fill="hold">
                      <p:stCondLst>
                        <p:cond delay="indefinite"/>
                      </p:stCondLst>
                      <p:childTnLst>
                        <p:par>
                          <p:cTn id="179" fill="hold">
                            <p:stCondLst>
                              <p:cond delay="0"/>
                            </p:stCondLst>
                            <p:childTnLst>
                              <p:par>
                                <p:cTn id="180" presetID="22" presetClass="entr" presetSubtype="8" fill="hold" grpId="0" nodeType="click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wipe(left)">
                                      <p:cBhvr>
                                        <p:cTn id="182" dur="500"/>
                                        <p:tgtEl>
                                          <p:spTgt spid="21"/>
                                        </p:tgtEl>
                                      </p:cBhvr>
                                    </p:animEffect>
                                  </p:childTnLst>
                                </p:cTn>
                              </p:par>
                              <p:par>
                                <p:cTn id="183" presetID="22" presetClass="entr" presetSubtype="8" fill="hold" grpId="0" nodeType="withEffect">
                                  <p:stCondLst>
                                    <p:cond delay="350"/>
                                  </p:stCondLst>
                                  <p:childTnLst>
                                    <p:set>
                                      <p:cBhvr>
                                        <p:cTn id="184" dur="1" fill="hold">
                                          <p:stCondLst>
                                            <p:cond delay="0"/>
                                          </p:stCondLst>
                                        </p:cTn>
                                        <p:tgtEl>
                                          <p:spTgt spid="32"/>
                                        </p:tgtEl>
                                        <p:attrNameLst>
                                          <p:attrName>style.visibility</p:attrName>
                                        </p:attrNameLst>
                                      </p:cBhvr>
                                      <p:to>
                                        <p:strVal val="visible"/>
                                      </p:to>
                                    </p:set>
                                    <p:animEffect transition="in" filter="wipe(left)">
                                      <p:cBhvr>
                                        <p:cTn id="185" dur="500"/>
                                        <p:tgtEl>
                                          <p:spTgt spid="32"/>
                                        </p:tgtEl>
                                      </p:cBhvr>
                                    </p:animEffect>
                                  </p:childTnLst>
                                </p:cTn>
                              </p:par>
                            </p:childTnLst>
                          </p:cTn>
                        </p:par>
                        <p:par>
                          <p:cTn id="186" fill="hold">
                            <p:stCondLst>
                              <p:cond delay="850"/>
                            </p:stCondLst>
                            <p:childTnLst>
                              <p:par>
                                <p:cTn id="187" presetID="22" presetClass="entr" presetSubtype="2" fill="hold" nodeType="afterEffect">
                                  <p:stCondLst>
                                    <p:cond delay="0"/>
                                  </p:stCondLst>
                                  <p:childTnLst>
                                    <p:set>
                                      <p:cBhvr>
                                        <p:cTn id="188" dur="1" fill="hold">
                                          <p:stCondLst>
                                            <p:cond delay="0"/>
                                          </p:stCondLst>
                                        </p:cTn>
                                        <p:tgtEl>
                                          <p:spTgt spid="33"/>
                                        </p:tgtEl>
                                        <p:attrNameLst>
                                          <p:attrName>style.visibility</p:attrName>
                                        </p:attrNameLst>
                                      </p:cBhvr>
                                      <p:to>
                                        <p:strVal val="visible"/>
                                      </p:to>
                                    </p:set>
                                    <p:animEffect transition="in" filter="wipe(right)">
                                      <p:cBhvr>
                                        <p:cTn id="189" dur="750"/>
                                        <p:tgtEl>
                                          <p:spTgt spid="33"/>
                                        </p:tgtEl>
                                      </p:cBhvr>
                                    </p:animEffect>
                                  </p:childTnLst>
                                </p:cTn>
                              </p:par>
                              <p:par>
                                <p:cTn id="190" presetID="22" presetClass="entr" presetSubtype="2" fill="hold" grpId="0" nodeType="withEffect">
                                  <p:stCondLst>
                                    <p:cond delay="500"/>
                                  </p:stCondLst>
                                  <p:childTnLst>
                                    <p:set>
                                      <p:cBhvr>
                                        <p:cTn id="191" dur="1" fill="hold">
                                          <p:stCondLst>
                                            <p:cond delay="0"/>
                                          </p:stCondLst>
                                        </p:cTn>
                                        <p:tgtEl>
                                          <p:spTgt spid="34"/>
                                        </p:tgtEl>
                                        <p:attrNameLst>
                                          <p:attrName>style.visibility</p:attrName>
                                        </p:attrNameLst>
                                      </p:cBhvr>
                                      <p:to>
                                        <p:strVal val="visible"/>
                                      </p:to>
                                    </p:set>
                                    <p:animEffect transition="in" filter="wipe(right)">
                                      <p:cBhvr>
                                        <p:cTn id="192" dur="500"/>
                                        <p:tgtEl>
                                          <p:spTgt spid="34"/>
                                        </p:tgtEl>
                                      </p:cBhvr>
                                    </p:animEffect>
                                  </p:childTnLst>
                                </p:cTn>
                              </p:par>
                              <p:par>
                                <p:cTn id="193" presetID="22" presetClass="exit" presetSubtype="2" fill="hold" nodeType="withEffect">
                                  <p:stCondLst>
                                    <p:cond delay="1250"/>
                                  </p:stCondLst>
                                  <p:childTnLst>
                                    <p:animEffect transition="out" filter="wipe(right)">
                                      <p:cBhvr>
                                        <p:cTn id="194" dur="500"/>
                                        <p:tgtEl>
                                          <p:spTgt spid="33"/>
                                        </p:tgtEl>
                                      </p:cBhvr>
                                    </p:animEffect>
                                    <p:set>
                                      <p:cBhvr>
                                        <p:cTn id="195" dur="1" fill="hold">
                                          <p:stCondLst>
                                            <p:cond delay="499"/>
                                          </p:stCondLst>
                                        </p:cTn>
                                        <p:tgtEl>
                                          <p:spTgt spid="33"/>
                                        </p:tgtEl>
                                        <p:attrNameLst>
                                          <p:attrName>style.visibility</p:attrName>
                                        </p:attrNameLst>
                                      </p:cBhvr>
                                      <p:to>
                                        <p:strVal val="hidden"/>
                                      </p:to>
                                    </p:set>
                                  </p:childTnLst>
                                </p:cTn>
                              </p:par>
                              <p:par>
                                <p:cTn id="196" presetID="22" presetClass="exit" presetSubtype="2" fill="hold" grpId="1" nodeType="withEffect">
                                  <p:stCondLst>
                                    <p:cond delay="1500"/>
                                  </p:stCondLst>
                                  <p:childTnLst>
                                    <p:animEffect transition="out" filter="wipe(right)">
                                      <p:cBhvr>
                                        <p:cTn id="197" dur="500"/>
                                        <p:tgtEl>
                                          <p:spTgt spid="34"/>
                                        </p:tgtEl>
                                      </p:cBhvr>
                                    </p:animEffect>
                                    <p:set>
                                      <p:cBhvr>
                                        <p:cTn id="198" dur="1" fill="hold">
                                          <p:stCondLst>
                                            <p:cond delay="499"/>
                                          </p:stCondLst>
                                        </p:cTn>
                                        <p:tgtEl>
                                          <p:spTgt spid="34"/>
                                        </p:tgtEl>
                                        <p:attrNameLst>
                                          <p:attrName>style.visibility</p:attrName>
                                        </p:attrNameLst>
                                      </p:cBhvr>
                                      <p:to>
                                        <p:strVal val="hidden"/>
                                      </p:to>
                                    </p:set>
                                  </p:childTnLst>
                                </p:cTn>
                              </p:par>
                            </p:childTnLst>
                          </p:cTn>
                        </p:par>
                      </p:childTnLst>
                    </p:cTn>
                  </p:par>
                  <p:par>
                    <p:cTn id="199" fill="hold">
                      <p:stCondLst>
                        <p:cond delay="indefinite"/>
                      </p:stCondLst>
                      <p:childTnLst>
                        <p:par>
                          <p:cTn id="200" fill="hold">
                            <p:stCondLst>
                              <p:cond delay="0"/>
                            </p:stCondLst>
                            <p:childTnLst>
                              <p:par>
                                <p:cTn id="201" presetID="22" presetClass="entr" presetSubtype="8" fill="hold" grpId="0" nodeType="clickEffect">
                                  <p:stCondLst>
                                    <p:cond delay="0"/>
                                  </p:stCondLst>
                                  <p:childTnLst>
                                    <p:set>
                                      <p:cBhvr>
                                        <p:cTn id="202" dur="1" fill="hold">
                                          <p:stCondLst>
                                            <p:cond delay="0"/>
                                          </p:stCondLst>
                                        </p:cTn>
                                        <p:tgtEl>
                                          <p:spTgt spid="22"/>
                                        </p:tgtEl>
                                        <p:attrNameLst>
                                          <p:attrName>style.visibility</p:attrName>
                                        </p:attrNameLst>
                                      </p:cBhvr>
                                      <p:to>
                                        <p:strVal val="visible"/>
                                      </p:to>
                                    </p:set>
                                    <p:animEffect transition="in" filter="wipe(left)">
                                      <p:cBhvr>
                                        <p:cTn id="203" dur="500"/>
                                        <p:tgtEl>
                                          <p:spTgt spid="22"/>
                                        </p:tgtEl>
                                      </p:cBhvr>
                                    </p:animEffect>
                                  </p:childTnLst>
                                </p:cTn>
                              </p:par>
                            </p:childTnLst>
                          </p:cTn>
                        </p:par>
                        <p:par>
                          <p:cTn id="204" fill="hold">
                            <p:stCondLst>
                              <p:cond delay="500"/>
                            </p:stCondLst>
                            <p:childTnLst>
                              <p:par>
                                <p:cTn id="205" presetID="0" presetClass="entr" presetSubtype="0" fill="hold" grpId="0" nodeType="afterEffect">
                                  <p:stCondLst>
                                    <p:cond delay="0"/>
                                  </p:stCondLst>
                                  <p:childTnLst>
                                    <p:set>
                                      <p:cBhvr>
                                        <p:cTn id="206" dur="1" fill="hold">
                                          <p:stCondLst>
                                            <p:cond delay="0"/>
                                          </p:stCondLst>
                                        </p:cTn>
                                        <p:tgtEl>
                                          <p:spTgt spid="27"/>
                                        </p:tgtEl>
                                        <p:attrNameLst>
                                          <p:attrName>style.visibility</p:attrName>
                                        </p:attrNameLst>
                                      </p:cBhvr>
                                      <p:to>
                                        <p:strVal val="visible"/>
                                      </p:to>
                                    </p:set>
                                    <p:animEffect transition="in" filter="dissolve">
                                      <p:cBhvr>
                                        <p:cTn id="207" dur="500">
                                          <p:stCondLst>
                                            <p:cond delay="0"/>
                                          </p:stCondLst>
                                        </p:cTn>
                                        <p:tgtEl>
                                          <p:spTgt spid="27"/>
                                        </p:tgtEl>
                                      </p:cBhvr>
                                    </p:animEffect>
                                    <p:anim to="" calcmode="lin" valueType="num">
                                      <p:cBhvr>
                                        <p:cTn id="208" dur="500" fill="hold">
                                          <p:stCondLst>
                                            <p:cond delay="0"/>
                                          </p:stCondLst>
                                        </p:cTn>
                                        <p:tgtEl>
                                          <p:spTgt spid="27"/>
                                        </p:tgtEl>
                                        <p:attrNameLst>
                                          <p:attrName>ppt_w</p:attrName>
                                        </p:attrNameLst>
                                      </p:cBhvr>
                                      <p:tavLst>
                                        <p:tav tm="0">
                                          <p:val>
                                            <p:strVal val="#ppt_w*4"/>
                                          </p:val>
                                        </p:tav>
                                        <p:tav tm="100000">
                                          <p:val>
                                            <p:strVal val="#ppt_w"/>
                                          </p:val>
                                        </p:tav>
                                      </p:tavLst>
                                    </p:anim>
                                    <p:anim to="" calcmode="lin" valueType="num">
                                      <p:cBhvr>
                                        <p:cTn id="209" dur="500" fill="hold">
                                          <p:stCondLst>
                                            <p:cond delay="0"/>
                                          </p:stCondLst>
                                        </p:cTn>
                                        <p:tgtEl>
                                          <p:spTgt spid="27"/>
                                        </p:tgtEl>
                                        <p:attrNameLst>
                                          <p:attrName>ppt_h</p:attrName>
                                        </p:attrNameLst>
                                      </p:cBhvr>
                                      <p:tavLst>
                                        <p:tav tm="0">
                                          <p:val>
                                            <p:strVal val="#ppt_h*4"/>
                                          </p:val>
                                        </p:tav>
                                        <p:tav tm="100000">
                                          <p:val>
                                            <p:strVal val="#ppt_h"/>
                                          </p:val>
                                        </p:tav>
                                      </p:tavLst>
                                    </p:anim>
                                  </p:childTnLst>
                                </p:cTn>
                              </p:par>
                              <p:par>
                                <p:cTn id="210" presetID="0" presetClass="entr" presetSubtype="0" fill="hold" grpId="0" nodeType="withEffect">
                                  <p:stCondLst>
                                    <p:cond delay="0"/>
                                  </p:stCondLst>
                                  <p:childTnLst>
                                    <p:set>
                                      <p:cBhvr>
                                        <p:cTn id="211" dur="1" fill="hold">
                                          <p:stCondLst>
                                            <p:cond delay="0"/>
                                          </p:stCondLst>
                                        </p:cTn>
                                        <p:tgtEl>
                                          <p:spTgt spid="28"/>
                                        </p:tgtEl>
                                        <p:attrNameLst>
                                          <p:attrName>style.visibility</p:attrName>
                                        </p:attrNameLst>
                                      </p:cBhvr>
                                      <p:to>
                                        <p:strVal val="visible"/>
                                      </p:to>
                                    </p:set>
                                    <p:animEffect transition="in" filter="dissolve">
                                      <p:cBhvr>
                                        <p:cTn id="212" dur="500">
                                          <p:stCondLst>
                                            <p:cond delay="0"/>
                                          </p:stCondLst>
                                        </p:cTn>
                                        <p:tgtEl>
                                          <p:spTgt spid="28"/>
                                        </p:tgtEl>
                                      </p:cBhvr>
                                    </p:animEffect>
                                    <p:anim to="" calcmode="lin" valueType="num">
                                      <p:cBhvr>
                                        <p:cTn id="213" dur="500" fill="hold">
                                          <p:stCondLst>
                                            <p:cond delay="0"/>
                                          </p:stCondLst>
                                        </p:cTn>
                                        <p:tgtEl>
                                          <p:spTgt spid="28"/>
                                        </p:tgtEl>
                                        <p:attrNameLst>
                                          <p:attrName>ppt_w</p:attrName>
                                        </p:attrNameLst>
                                      </p:cBhvr>
                                      <p:tavLst>
                                        <p:tav tm="0">
                                          <p:val>
                                            <p:strVal val="#ppt_w*4"/>
                                          </p:val>
                                        </p:tav>
                                        <p:tav tm="100000">
                                          <p:val>
                                            <p:strVal val="#ppt_w"/>
                                          </p:val>
                                        </p:tav>
                                      </p:tavLst>
                                    </p:anim>
                                    <p:anim to="" calcmode="lin" valueType="num">
                                      <p:cBhvr>
                                        <p:cTn id="214" dur="500" fill="hold">
                                          <p:stCondLst>
                                            <p:cond delay="0"/>
                                          </p:stCondLst>
                                        </p:cTn>
                                        <p:tgtEl>
                                          <p:spTgt spid="28"/>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0"/>
      <p:bldP spid="6" grpId="0"/>
      <p:bldP spid="6" grpId="1"/>
      <p:bldP spid="6" grpId="2"/>
      <p:bldP spid="7" grpId="0"/>
      <p:bldP spid="7" grpId="1"/>
      <p:bldP spid="7"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3" grpId="0" animBg="1"/>
      <p:bldP spid="19" grpId="0" animBg="1"/>
      <p:bldP spid="20" grpId="0" animBg="1"/>
      <p:bldP spid="21" grpId="0" animBg="1"/>
      <p:bldP spid="22" grpId="0" animBg="1"/>
      <p:bldP spid="23" grpId="0"/>
      <p:bldP spid="24" grpId="0"/>
      <p:bldP spid="25" grpId="0"/>
      <p:bldP spid="26" grpId="0"/>
      <p:bldP spid="27" grpId="0"/>
      <p:bldP spid="28" grpId="0"/>
      <p:bldP spid="29" grpId="0"/>
      <p:bldP spid="29" grpId="1"/>
      <p:bldP spid="30" grpId="0"/>
      <p:bldP spid="30" grpId="1"/>
      <p:bldP spid="30" grpId="2"/>
      <p:bldP spid="31" grpId="0"/>
      <p:bldP spid="31" grpId="1"/>
      <p:bldP spid="32" grpId="0"/>
      <p:bldP spid="34" grpId="0"/>
      <p:bldP spid="34" grpId="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970" r="7220"/>
          <a:stretch/>
        </p:blipFill>
        <p:spPr>
          <a:xfrm>
            <a:off x="0" y="0"/>
            <a:ext cx="9144000" cy="6858000"/>
          </a:xfrm>
          <a:prstGeom prst="rect">
            <a:avLst/>
          </a:prstGeom>
        </p:spPr>
      </p:pic>
      <p:sp>
        <p:nvSpPr>
          <p:cNvPr id="7" name="Title 1">
            <a:extLst>
              <a:ext uri="{FF2B5EF4-FFF2-40B4-BE49-F238E27FC236}">
                <a16:creationId xmlns:a16="http://schemas.microsoft.com/office/drawing/2014/main" id="{CD12D103-5F50-4D29-BDAB-613D17607F09}"/>
              </a:ext>
            </a:extLst>
          </p:cNvPr>
          <p:cNvSpPr txBox="1">
            <a:spLocks/>
          </p:cNvSpPr>
          <p:nvPr/>
        </p:nvSpPr>
        <p:spPr>
          <a:xfrm>
            <a:off x="4762293" y="1879116"/>
            <a:ext cx="397565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make disciples</a:t>
            </a:r>
          </a:p>
        </p:txBody>
      </p:sp>
      <p:sp>
        <p:nvSpPr>
          <p:cNvPr id="9" name="Title 1">
            <a:extLst>
              <a:ext uri="{FF2B5EF4-FFF2-40B4-BE49-F238E27FC236}">
                <a16:creationId xmlns:a16="http://schemas.microsoft.com/office/drawing/2014/main" id="{C4548FCF-1C4D-47F1-8AC8-7C7B6D063E27}"/>
              </a:ext>
            </a:extLst>
          </p:cNvPr>
          <p:cNvSpPr txBox="1">
            <a:spLocks/>
          </p:cNvSpPr>
          <p:nvPr/>
        </p:nvSpPr>
        <p:spPr>
          <a:xfrm>
            <a:off x="4702141" y="2551250"/>
            <a:ext cx="3896139"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baptizing them</a:t>
            </a:r>
          </a:p>
        </p:txBody>
      </p:sp>
      <p:sp>
        <p:nvSpPr>
          <p:cNvPr id="15" name="Title 1">
            <a:extLst>
              <a:ext uri="{FF2B5EF4-FFF2-40B4-BE49-F238E27FC236}">
                <a16:creationId xmlns:a16="http://schemas.microsoft.com/office/drawing/2014/main" id="{EA314A18-EAA8-40A8-B838-308F1F0EE592}"/>
              </a:ext>
            </a:extLst>
          </p:cNvPr>
          <p:cNvSpPr txBox="1">
            <a:spLocks/>
          </p:cNvSpPr>
          <p:nvPr/>
        </p:nvSpPr>
        <p:spPr>
          <a:xfrm>
            <a:off x="600985" y="3227711"/>
            <a:ext cx="83127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in</a:t>
            </a:r>
          </a:p>
        </p:txBody>
      </p:sp>
      <p:sp>
        <p:nvSpPr>
          <p:cNvPr id="3074" name="Rectangle 2"/>
          <p:cNvSpPr>
            <a:spLocks noGrp="1" noChangeArrowheads="1"/>
          </p:cNvSpPr>
          <p:nvPr>
            <p:ph type="title"/>
          </p:nvPr>
        </p:nvSpPr>
        <p:spPr>
          <a:xfrm>
            <a:off x="445625" y="1767772"/>
            <a:ext cx="8229600" cy="348713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 therefore and make disciples of all the nations, baptizing them in the name of the Father and of the Son and of the Holy Spirit, …"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Matthew 28:19</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4861398" y="3831656"/>
            <a:ext cx="2892428" cy="754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Holy Spirit</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5">
            <a:extLst>
              <a:ext uri="{FF2B5EF4-FFF2-40B4-BE49-F238E27FC236}">
                <a16:creationId xmlns:a16="http://schemas.microsoft.com/office/drawing/2014/main" id="{D39E09CB-D46D-4E1C-B190-49D44A9F26DE}"/>
              </a:ext>
            </a:extLst>
          </p:cNvPr>
          <p:cNvSpPr>
            <a:spLocks noChangeArrowheads="1"/>
          </p:cNvSpPr>
          <p:nvPr/>
        </p:nvSpPr>
        <p:spPr bwMode="auto">
          <a:xfrm>
            <a:off x="618650" y="3062828"/>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00B0F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5" name="Rectangle 2" hidden="1"/>
          <p:cNvSpPr txBox="1">
            <a:spLocks noChangeArrowheads="1"/>
          </p:cNvSpPr>
          <p:nvPr/>
        </p:nvSpPr>
        <p:spPr bwMode="auto">
          <a:xfrm>
            <a:off x="2291077" y="4839020"/>
            <a:ext cx="289242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Holy Spirit</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273533F0-8F34-4FF6-9F97-B2540D12C63F}"/>
              </a:ext>
            </a:extLst>
          </p:cNvPr>
          <p:cNvSpPr txBox="1">
            <a:spLocks noChangeArrowheads="1"/>
          </p:cNvSpPr>
          <p:nvPr/>
        </p:nvSpPr>
        <p:spPr bwMode="auto">
          <a:xfrm>
            <a:off x="6112043" y="1075830"/>
            <a:ext cx="270710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99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Followers</a:t>
            </a:r>
            <a:endParaRPr kumimoji="0" lang="en-US" altLang="en-US" sz="4400" b="1" i="1" u="none" strike="noStrike" kern="0" cap="none" spc="0" normalizeH="0" baseline="0" noProof="0" dirty="0">
              <a:ln w="3175" cmpd="sng">
                <a:solidFill>
                  <a:srgbClr val="FFFFFF"/>
                </a:solidFill>
                <a:prstDash val="solid"/>
                <a:miter lim="800000"/>
              </a:ln>
              <a:solidFill>
                <a:srgbClr val="FF99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DC2A9E11-AF14-414E-A286-F293FF4CAD68}"/>
              </a:ext>
            </a:extLst>
          </p:cNvPr>
          <p:cNvSpPr txBox="1">
            <a:spLocks noChangeArrowheads="1"/>
          </p:cNvSpPr>
          <p:nvPr/>
        </p:nvSpPr>
        <p:spPr bwMode="auto">
          <a:xfrm>
            <a:off x="4674289" y="1821656"/>
            <a:ext cx="4147931" cy="754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make disciples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0044CB4B-6CFA-4BBF-9D9B-8517ACBD7DBC}"/>
              </a:ext>
            </a:extLst>
          </p:cNvPr>
          <p:cNvSpPr txBox="1">
            <a:spLocks noChangeArrowheads="1"/>
          </p:cNvSpPr>
          <p:nvPr/>
        </p:nvSpPr>
        <p:spPr bwMode="auto">
          <a:xfrm>
            <a:off x="4636500" y="2493165"/>
            <a:ext cx="4028661" cy="752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baptizing them</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9">
            <a:extLst>
              <a:ext uri="{FF2B5EF4-FFF2-40B4-BE49-F238E27FC236}">
                <a16:creationId xmlns:a16="http://schemas.microsoft.com/office/drawing/2014/main" id="{B39387D4-5835-4D92-A159-C7E4539D3C0B}"/>
              </a:ext>
            </a:extLst>
          </p:cNvPr>
          <p:cNvSpPr>
            <a:spLocks noChangeArrowheads="1"/>
          </p:cNvSpPr>
          <p:nvPr/>
        </p:nvSpPr>
        <p:spPr bwMode="auto">
          <a:xfrm>
            <a:off x="4964906" y="3173544"/>
            <a:ext cx="1995488" cy="736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glow rad="88900">
                    <a:schemeClr val="tx1"/>
                  </a:glow>
                </a:effectLst>
                <a:uLnTx/>
                <a:uFillTx/>
                <a:latin typeface="Calibri" panose="020F0502020204030204" pitchFamily="34" charset="0"/>
                <a:ea typeface="+mn-ea"/>
                <a:cs typeface="Calibri" panose="020F0502020204030204" pitchFamily="34" charset="0"/>
              </a:rPr>
              <a:t>Father</a:t>
            </a:r>
            <a:endParaRPr kumimoji="0" lang="en-US" sz="4410" b="1" i="1" u="none" strike="noStrike" kern="1200" cap="none" spc="0" normalizeH="0" baseline="0" noProof="0" dirty="0">
              <a:ln>
                <a:noFill/>
              </a:ln>
              <a:solidFill>
                <a:srgbClr val="CC9900"/>
              </a:solidFill>
              <a:effectLst>
                <a:glow rad="88900">
                  <a:schemeClr val="tx1"/>
                </a:glow>
              </a:effectLst>
              <a:uLnTx/>
              <a:uFillTx/>
              <a:latin typeface="Calibri" panose="020F0502020204030204" pitchFamily="34" charset="0"/>
              <a:ea typeface="+mn-ea"/>
              <a:cs typeface="Calibri" panose="020F0502020204030204" pitchFamily="34" charset="0"/>
            </a:endParaRPr>
          </a:p>
        </p:txBody>
      </p:sp>
      <p:sp>
        <p:nvSpPr>
          <p:cNvPr id="13" name="Rectangle 9">
            <a:extLst>
              <a:ext uri="{FF2B5EF4-FFF2-40B4-BE49-F238E27FC236}">
                <a16:creationId xmlns:a16="http://schemas.microsoft.com/office/drawing/2014/main" id="{78A94D54-4154-479A-8254-9FF174D3AEB0}"/>
              </a:ext>
            </a:extLst>
          </p:cNvPr>
          <p:cNvSpPr>
            <a:spLocks noChangeArrowheads="1"/>
          </p:cNvSpPr>
          <p:nvPr/>
        </p:nvSpPr>
        <p:spPr bwMode="auto">
          <a:xfrm>
            <a:off x="1409870" y="3847313"/>
            <a:ext cx="1245224" cy="724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00000"/>
                </a:solidFill>
                <a:effectLst>
                  <a:glow rad="88900">
                    <a:schemeClr val="tx1"/>
                  </a:glow>
                </a:effectLst>
                <a:uLnTx/>
                <a:uFillTx/>
                <a:latin typeface="Calibri" panose="020F0502020204030204" pitchFamily="34" charset="0"/>
                <a:ea typeface="+mn-ea"/>
                <a:cs typeface="Calibri" panose="020F0502020204030204" pitchFamily="34" charset="0"/>
              </a:rPr>
              <a:t>Son</a:t>
            </a:r>
            <a:endParaRPr kumimoji="0" lang="en-US" sz="4410" b="1" i="1" u="none" strike="noStrike" kern="1200" cap="none" spc="0" normalizeH="0" baseline="0" noProof="0" dirty="0">
              <a:ln>
                <a:noFill/>
              </a:ln>
              <a:solidFill>
                <a:srgbClr val="C00000"/>
              </a:solidFill>
              <a:effectLst>
                <a:glow rad="88900">
                  <a:schemeClr val="tx1"/>
                </a:glow>
              </a:effectLst>
              <a:uLnTx/>
              <a:uFillTx/>
              <a:latin typeface="Calibri" panose="020F0502020204030204" pitchFamily="34" charset="0"/>
              <a:ea typeface="+mn-ea"/>
              <a:cs typeface="Calibri" panose="020F0502020204030204" pitchFamily="34" charset="0"/>
            </a:endParaRPr>
          </a:p>
        </p:txBody>
      </p:sp>
      <p:sp>
        <p:nvSpPr>
          <p:cNvPr id="14" name="Rectangle 9">
            <a:extLst>
              <a:ext uri="{FF2B5EF4-FFF2-40B4-BE49-F238E27FC236}">
                <a16:creationId xmlns:a16="http://schemas.microsoft.com/office/drawing/2014/main" id="{3BBABA4D-518C-4D06-BBAF-0553FEEF712C}"/>
              </a:ext>
            </a:extLst>
          </p:cNvPr>
          <p:cNvSpPr>
            <a:spLocks noChangeArrowheads="1"/>
          </p:cNvSpPr>
          <p:nvPr/>
        </p:nvSpPr>
        <p:spPr bwMode="auto">
          <a:xfrm>
            <a:off x="4919663" y="3847312"/>
            <a:ext cx="2792578" cy="719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FFFFCC"/>
                </a:solidFill>
                <a:effectLst>
                  <a:glow rad="88900">
                    <a:schemeClr val="tx1"/>
                  </a:glow>
                </a:effectLst>
                <a:uLnTx/>
                <a:uFillTx/>
                <a:latin typeface="Calibri" panose="020F0502020204030204" pitchFamily="34" charset="0"/>
                <a:ea typeface="+mn-ea"/>
                <a:cs typeface="Calibri" panose="020F0502020204030204" pitchFamily="34" charset="0"/>
              </a:rPr>
              <a:t>Holy Spirit</a:t>
            </a:r>
            <a:endParaRPr kumimoji="0" lang="en-US" sz="4410" b="1" i="1" u="none" strike="noStrike" kern="1200" cap="none" spc="0" normalizeH="0" baseline="0" noProof="0" dirty="0">
              <a:ln>
                <a:noFill/>
              </a:ln>
              <a:solidFill>
                <a:srgbClr val="FFFFCC"/>
              </a:solidFill>
              <a:effectLst>
                <a:glow rad="88900">
                  <a:schemeClr val="tx1"/>
                </a:glow>
              </a:effectLst>
              <a:uLnTx/>
              <a:uFillTx/>
              <a:latin typeface="Calibri" panose="020F0502020204030204" pitchFamily="34" charset="0"/>
              <a:ea typeface="+mn-ea"/>
              <a:cs typeface="Calibri" panose="020F0502020204030204" pitchFamily="34" charset="0"/>
            </a:endParaRPr>
          </a:p>
        </p:txBody>
      </p:sp>
      <p:sp>
        <p:nvSpPr>
          <p:cNvPr id="16" name="Rectangle 2">
            <a:extLst>
              <a:ext uri="{FF2B5EF4-FFF2-40B4-BE49-F238E27FC236}">
                <a16:creationId xmlns:a16="http://schemas.microsoft.com/office/drawing/2014/main" id="{859B31AB-8742-4C66-AD7D-9693E6BA1669}"/>
              </a:ext>
            </a:extLst>
          </p:cNvPr>
          <p:cNvSpPr txBox="1">
            <a:spLocks noChangeArrowheads="1"/>
          </p:cNvSpPr>
          <p:nvPr/>
        </p:nvSpPr>
        <p:spPr bwMode="auto">
          <a:xfrm>
            <a:off x="905661" y="2487336"/>
            <a:ext cx="4156877" cy="76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all the nations</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18" name="SpotlightShape1_rendered">
            <a:extLst>
              <a:ext uri="{FF2B5EF4-FFF2-40B4-BE49-F238E27FC236}">
                <a16:creationId xmlns:a16="http://schemas.microsoft.com/office/drawing/2014/main" id="{4FF076A9-225E-482B-AD90-A5507FF34D58}"/>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Tree>
    <p:extLst>
      <p:ext uri="{BB962C8B-B14F-4D97-AF65-F5344CB8AC3E}">
        <p14:creationId xmlns:p14="http://schemas.microsoft.com/office/powerpoint/2010/main" val="42114550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18" presetClass="emph" presetSubtype="0" fill="hold" grpId="1" nodeType="withEffect">
                                  <p:stCondLst>
                                    <p:cond delay="0"/>
                                  </p:stCondLst>
                                  <p:childTnLst>
                                    <p:set>
                                      <p:cBhvr override="childStyle">
                                        <p:cTn id="16" dur="500" fill="hold"/>
                                        <p:tgtEl>
                                          <p:spTgt spid="7"/>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22" presetClass="entr" presetSubtype="8" fill="hold" grpId="0" nodeType="withEffect">
                                  <p:stCondLst>
                                    <p:cond delay="40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18" presetClass="emph" presetSubtype="0" fill="hold" grpId="1" nodeType="withEffect">
                                  <p:stCondLst>
                                    <p:cond delay="400"/>
                                  </p:stCondLst>
                                  <p:childTnLst>
                                    <p:set>
                                      <p:cBhvr override="childStyle">
                                        <p:cTn id="24" dur="500" fill="hold"/>
                                        <p:tgtEl>
                                          <p:spTgt spid="9"/>
                                        </p:tgtEl>
                                        <p:attrNameLst>
                                          <p:attrName>style.textDecorationUnderline</p:attrName>
                                        </p:attrNameLst>
                                      </p:cBhvr>
                                      <p:to>
                                        <p:strVal val="true"/>
                                      </p:to>
                                    </p:set>
                                  </p:childTnLst>
                                </p:cTn>
                              </p:par>
                              <p:par>
                                <p:cTn id="25" presetID="22" presetClass="entr" presetSubtype="8" fill="hold" grpId="0" nodeType="withEffect">
                                  <p:stCondLst>
                                    <p:cond delay="40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17" presetClass="entr" presetSubtype="10" fill="hold" grpId="2"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ppt_w</p:attrName>
                                        </p:attrNameLst>
                                      </p:cBhvr>
                                      <p:tavLst>
                                        <p:tav tm="0">
                                          <p:val>
                                            <p:fltVal val="0"/>
                                          </p:val>
                                        </p:tav>
                                        <p:tav tm="100000">
                                          <p:val>
                                            <p:strVal val="#ppt_w"/>
                                          </p:val>
                                        </p:tav>
                                      </p:tavLst>
                                    </p:anim>
                                    <p:anim calcmode="lin" valueType="num">
                                      <p:cBhvr>
                                        <p:cTn id="38" dur="1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dissolve">
                                      <p:cBhvr>
                                        <p:cTn id="43" dur="500">
                                          <p:stCondLst>
                                            <p:cond delay="0"/>
                                          </p:stCondLst>
                                        </p:cTn>
                                        <p:tgtEl>
                                          <p:spTgt spid="6"/>
                                        </p:tgtEl>
                                      </p:cBhvr>
                                    </p:animEffect>
                                    <p:anim to="" calcmode="lin" valueType="num">
                                      <p:cBhvr>
                                        <p:cTn id="44"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45" dur="500" fill="hold">
                                          <p:stCondLst>
                                            <p:cond delay="0"/>
                                          </p:stCondLst>
                                        </p:cTn>
                                        <p:tgtEl>
                                          <p:spTgt spid="6"/>
                                        </p:tgtEl>
                                        <p:attrNameLst>
                                          <p:attrName>ppt_h</p:attrName>
                                        </p:attrNameLst>
                                      </p:cBhvr>
                                      <p:tavLst>
                                        <p:tav tm="0">
                                          <p:val>
                                            <p:strVal val="#ppt_h*4"/>
                                          </p:val>
                                        </p:tav>
                                        <p:tav tm="100000">
                                          <p:val>
                                            <p:strVal val="#ppt_h"/>
                                          </p:val>
                                        </p:tav>
                                      </p:tavLst>
                                    </p:anim>
                                  </p:childTnLst>
                                </p:cTn>
                              </p:par>
                              <p:par>
                                <p:cTn id="46" presetID="22" presetClass="entr" presetSubtype="8" fill="hold" grpId="0" nodeType="withEffect">
                                  <p:stCondLst>
                                    <p:cond delay="400"/>
                                  </p:stCondLst>
                                  <p:childTnLst>
                                    <p:set>
                                      <p:cBhvr>
                                        <p:cTn id="47" dur="1" fill="hold">
                                          <p:stCondLst>
                                            <p:cond delay="0"/>
                                          </p:stCondLst>
                                        </p:cTn>
                                        <p:tgtEl>
                                          <p:spTgt spid="15"/>
                                        </p:tgtEl>
                                        <p:attrNameLst>
                                          <p:attrName>style.visibility</p:attrName>
                                        </p:attrNameLst>
                                      </p:cBhvr>
                                      <p:to>
                                        <p:strVal val="visible"/>
                                      </p:to>
                                    </p:set>
                                    <p:animEffect transition="in" filter="wipe(left)">
                                      <p:cBhvr>
                                        <p:cTn id="48" dur="500"/>
                                        <p:tgtEl>
                                          <p:spTgt spid="15"/>
                                        </p:tgtEl>
                                      </p:cBhvr>
                                    </p:animEffect>
                                  </p:childTnLst>
                                </p:cTn>
                              </p:par>
                              <p:par>
                                <p:cTn id="49" presetID="18" presetClass="emph" presetSubtype="0" fill="hold" grpId="1" nodeType="withEffect">
                                  <p:stCondLst>
                                    <p:cond delay="400"/>
                                  </p:stCondLst>
                                  <p:childTnLst>
                                    <p:set>
                                      <p:cBhvr override="childStyle">
                                        <p:cTn id="50" dur="500" fill="hold"/>
                                        <p:tgtEl>
                                          <p:spTgt spid="15"/>
                                        </p:tgtEl>
                                        <p:attrNameLst>
                                          <p:attrName>style.textDecorationUnderline</p:attrName>
                                        </p:attrNameLst>
                                      </p:cBhvr>
                                      <p:to>
                                        <p:strVal val="true"/>
                                      </p:to>
                                    </p:set>
                                  </p:childTnLst>
                                </p:cTn>
                              </p:par>
                              <p:par>
                                <p:cTn id="51" presetID="0" presetClass="entr" presetSubtype="0" fill="hold" grpId="0" nodeType="withEffect">
                                  <p:stCondLst>
                                    <p:cond delay="750"/>
                                  </p:stCondLst>
                                  <p:iterate type="lt">
                                    <p:tmPct val="10000"/>
                                  </p:iterate>
                                  <p:childTnLst>
                                    <p:set>
                                      <p:cBhvr>
                                        <p:cTn id="52" dur="1" fill="hold">
                                          <p:stCondLst>
                                            <p:cond delay="0"/>
                                          </p:stCondLst>
                                        </p:cTn>
                                        <p:tgtEl>
                                          <p:spTgt spid="12"/>
                                        </p:tgtEl>
                                        <p:attrNameLst>
                                          <p:attrName>style.visibility</p:attrName>
                                        </p:attrNameLst>
                                      </p:cBhvr>
                                      <p:to>
                                        <p:strVal val="visible"/>
                                      </p:to>
                                    </p:set>
                                    <p:animEffect transition="in" filter="dissolve">
                                      <p:cBhvr>
                                        <p:cTn id="53" dur="500">
                                          <p:stCondLst>
                                            <p:cond delay="0"/>
                                          </p:stCondLst>
                                        </p:cTn>
                                        <p:tgtEl>
                                          <p:spTgt spid="12"/>
                                        </p:tgtEl>
                                      </p:cBhvr>
                                    </p:animEffect>
                                    <p:anim to="" calcmode="lin" valueType="num">
                                      <p:cBhvr>
                                        <p:cTn id="54"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55"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par>
                          <p:cTn id="56" fill="hold">
                            <p:stCondLst>
                              <p:cond delay="1500"/>
                            </p:stCondLst>
                            <p:childTnLst>
                              <p:par>
                                <p:cTn id="57" presetID="26" presetClass="emph" presetSubtype="0" fill="hold" grpId="1" nodeType="afterEffect">
                                  <p:stCondLst>
                                    <p:cond delay="0"/>
                                  </p:stCondLst>
                                  <p:iterate type="lt">
                                    <p:tmPct val="0"/>
                                  </p:iterate>
                                  <p:childTnLst>
                                    <p:animEffect transition="out" filter="fade">
                                      <p:cBhvr>
                                        <p:cTn id="58" dur="500" tmFilter="0, 0; .2, .5; .8, .5; 1, 0"/>
                                        <p:tgtEl>
                                          <p:spTgt spid="12"/>
                                        </p:tgtEl>
                                      </p:cBhvr>
                                    </p:animEffect>
                                    <p:animScale>
                                      <p:cBhvr>
                                        <p:cTn id="59" dur="250" autoRev="1" fill="hold"/>
                                        <p:tgtEl>
                                          <p:spTgt spid="12"/>
                                        </p:tgtEl>
                                      </p:cBhvr>
                                      <p:by x="105000" y="105000"/>
                                    </p:animScale>
                                  </p:childTnLst>
                                </p:cTn>
                              </p:par>
                              <p:par>
                                <p:cTn id="60" presetID="0" presetClass="entr" presetSubtype="0" fill="hold" grpId="0" nodeType="withEffect">
                                  <p:stCondLst>
                                    <p:cond delay="0"/>
                                  </p:stCondLst>
                                  <p:iterate type="lt">
                                    <p:tmPct val="10000"/>
                                  </p:iterate>
                                  <p:childTnLst>
                                    <p:set>
                                      <p:cBhvr>
                                        <p:cTn id="61" dur="1" fill="hold">
                                          <p:stCondLst>
                                            <p:cond delay="0"/>
                                          </p:stCondLst>
                                        </p:cTn>
                                        <p:tgtEl>
                                          <p:spTgt spid="13"/>
                                        </p:tgtEl>
                                        <p:attrNameLst>
                                          <p:attrName>style.visibility</p:attrName>
                                        </p:attrNameLst>
                                      </p:cBhvr>
                                      <p:to>
                                        <p:strVal val="visible"/>
                                      </p:to>
                                    </p:set>
                                    <p:animEffect transition="in" filter="dissolve">
                                      <p:cBhvr>
                                        <p:cTn id="62" dur="500">
                                          <p:stCondLst>
                                            <p:cond delay="0"/>
                                          </p:stCondLst>
                                        </p:cTn>
                                        <p:tgtEl>
                                          <p:spTgt spid="13"/>
                                        </p:tgtEl>
                                      </p:cBhvr>
                                    </p:animEffect>
                                    <p:anim to="" calcmode="lin" valueType="num">
                                      <p:cBhvr>
                                        <p:cTn id="63"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64"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par>
                          <p:cTn id="65" fill="hold">
                            <p:stCondLst>
                              <p:cond delay="2100"/>
                            </p:stCondLst>
                            <p:childTnLst>
                              <p:par>
                                <p:cTn id="66" presetID="26" presetClass="emph" presetSubtype="0" fill="hold" grpId="1" nodeType="afterEffect">
                                  <p:stCondLst>
                                    <p:cond delay="0"/>
                                  </p:stCondLst>
                                  <p:iterate type="lt">
                                    <p:tmPct val="0"/>
                                  </p:iterate>
                                  <p:childTnLst>
                                    <p:animEffect transition="out" filter="fade">
                                      <p:cBhvr>
                                        <p:cTn id="67" dur="500" tmFilter="0, 0; .2, .5; .8, .5; 1, 0"/>
                                        <p:tgtEl>
                                          <p:spTgt spid="13"/>
                                        </p:tgtEl>
                                      </p:cBhvr>
                                    </p:animEffect>
                                    <p:animScale>
                                      <p:cBhvr>
                                        <p:cTn id="68" dur="250" autoRev="1" fill="hold"/>
                                        <p:tgtEl>
                                          <p:spTgt spid="13"/>
                                        </p:tgtEl>
                                      </p:cBhvr>
                                      <p:by x="105000" y="105000"/>
                                    </p:animScale>
                                  </p:childTnLst>
                                </p:cTn>
                              </p:par>
                              <p:par>
                                <p:cTn id="69" presetID="0" presetClass="entr" presetSubtype="0" fill="hold" grpId="0" nodeType="withEffect">
                                  <p:stCondLst>
                                    <p:cond delay="0"/>
                                  </p:stCondLst>
                                  <p:iterate type="lt">
                                    <p:tmPct val="10000"/>
                                  </p:iterate>
                                  <p:childTnLst>
                                    <p:set>
                                      <p:cBhvr>
                                        <p:cTn id="70" dur="1" fill="hold">
                                          <p:stCondLst>
                                            <p:cond delay="0"/>
                                          </p:stCondLst>
                                        </p:cTn>
                                        <p:tgtEl>
                                          <p:spTgt spid="14"/>
                                        </p:tgtEl>
                                        <p:attrNameLst>
                                          <p:attrName>style.visibility</p:attrName>
                                        </p:attrNameLst>
                                      </p:cBhvr>
                                      <p:to>
                                        <p:strVal val="visible"/>
                                      </p:to>
                                    </p:set>
                                    <p:animEffect transition="in" filter="dissolve">
                                      <p:cBhvr>
                                        <p:cTn id="71" dur="500">
                                          <p:stCondLst>
                                            <p:cond delay="0"/>
                                          </p:stCondLst>
                                        </p:cTn>
                                        <p:tgtEl>
                                          <p:spTgt spid="14"/>
                                        </p:tgtEl>
                                      </p:cBhvr>
                                    </p:animEffect>
                                    <p:anim to="" calcmode="lin" valueType="num">
                                      <p:cBhvr>
                                        <p:cTn id="72"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73"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par>
                          <p:cTn id="74" fill="hold">
                            <p:stCondLst>
                              <p:cond delay="3050"/>
                            </p:stCondLst>
                            <p:childTnLst>
                              <p:par>
                                <p:cTn id="75" presetID="26" presetClass="emph" presetSubtype="0" fill="hold" grpId="1" nodeType="afterEffect">
                                  <p:stCondLst>
                                    <p:cond delay="0"/>
                                  </p:stCondLst>
                                  <p:iterate type="lt">
                                    <p:tmPct val="0"/>
                                  </p:iterate>
                                  <p:childTnLst>
                                    <p:animEffect transition="out" filter="fade">
                                      <p:cBhvr>
                                        <p:cTn id="76" dur="500" tmFilter="0, 0; .2, .5; .8, .5; 1, 0"/>
                                        <p:tgtEl>
                                          <p:spTgt spid="14"/>
                                        </p:tgtEl>
                                      </p:cBhvr>
                                    </p:animEffect>
                                    <p:animScale>
                                      <p:cBhvr>
                                        <p:cTn id="77" dur="250" autoRev="1" fill="hold"/>
                                        <p:tgtEl>
                                          <p:spTgt spid="14"/>
                                        </p:tgtEl>
                                      </p:cBhvr>
                                      <p:by x="105000" y="105000"/>
                                    </p:animScale>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fade">
                                      <p:cBhvr>
                                        <p:cTn id="82" dur="500"/>
                                        <p:tgtEl>
                                          <p:spTgt spid="18"/>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fade">
                                      <p:cBhvr>
                                        <p:cTn id="85" dur="500"/>
                                        <p:tgtEl>
                                          <p:spTgt spid="16"/>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500"/>
                                        <p:tgtEl>
                                          <p:spTgt spid="18"/>
                                        </p:tgtEl>
                                      </p:cBhvr>
                                    </p:animEffect>
                                    <p:set>
                                      <p:cBhvr>
                                        <p:cTn id="90" dur="1" fill="hold">
                                          <p:stCondLst>
                                            <p:cond delay="499"/>
                                          </p:stCondLst>
                                        </p:cTn>
                                        <p:tgtEl>
                                          <p:spTgt spid="18"/>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16"/>
                                        </p:tgtEl>
                                      </p:cBhvr>
                                    </p:animEffect>
                                    <p:set>
                                      <p:cBhvr>
                                        <p:cTn id="93" dur="1" fill="hold">
                                          <p:stCondLst>
                                            <p:cond delay="499"/>
                                          </p:stCondLst>
                                        </p:cTn>
                                        <p:tgtEl>
                                          <p:spTgt spid="16"/>
                                        </p:tgtEl>
                                        <p:attrNameLst>
                                          <p:attrName>style.visibility</p:attrName>
                                        </p:attrNameLst>
                                      </p:cBhvr>
                                      <p:to>
                                        <p:strVal val="hidden"/>
                                      </p:to>
                                    </p:set>
                                  </p:childTnLst>
                                </p:cTn>
                              </p:par>
                              <p:par>
                                <p:cTn id="94" presetID="10" presetClass="entr" presetSubtype="0" fill="hold" grpId="1" nodeType="withEffect">
                                  <p:stCondLst>
                                    <p:cond delay="400"/>
                                  </p:stCondLst>
                                  <p:childTnLst>
                                    <p:set>
                                      <p:cBhvr>
                                        <p:cTn id="95" dur="1" fill="hold">
                                          <p:stCondLst>
                                            <p:cond delay="0"/>
                                          </p:stCondLst>
                                        </p:cTn>
                                        <p:tgtEl>
                                          <p:spTgt spid="4"/>
                                        </p:tgtEl>
                                        <p:attrNameLst>
                                          <p:attrName>style.visibility</p:attrName>
                                        </p:attrNameLst>
                                      </p:cBhvr>
                                      <p:to>
                                        <p:strVal val="visible"/>
                                      </p:to>
                                    </p:set>
                                    <p:animEffect transition="in" filter="fade">
                                      <p:cBhvr>
                                        <p:cTn id="96" dur="250"/>
                                        <p:tgtEl>
                                          <p:spTgt spid="4"/>
                                        </p:tgtEl>
                                      </p:cBhvr>
                                    </p:animEffect>
                                  </p:childTnLst>
                                </p:cTn>
                              </p:par>
                              <p:par>
                                <p:cTn id="97" presetID="0" presetClass="path" presetSubtype="0" accel="50000" decel="50000" fill="hold" grpId="0" nodeType="withEffect">
                                  <p:stCondLst>
                                    <p:cond delay="400"/>
                                  </p:stCondLst>
                                  <p:childTnLst>
                                    <p:animMotion origin="layout" path="M 3.05556E-6 2.59259E-6 L -0.28091 0.14699 " pathEditMode="relative" rAng="0" ptsTypes="AA">
                                      <p:cBhvr>
                                        <p:cTn id="98" dur="2000" fill="hold"/>
                                        <p:tgtEl>
                                          <p:spTgt spid="4"/>
                                        </p:tgtEl>
                                        <p:attrNameLst>
                                          <p:attrName>ppt_x</p:attrName>
                                          <p:attrName>ppt_y</p:attrName>
                                        </p:attrNameLst>
                                      </p:cBhvr>
                                      <p:rCtr x="-14045" y="7338"/>
                                    </p:animMotion>
                                  </p:childTnLst>
                                </p:cTn>
                              </p:par>
                              <p:par>
                                <p:cTn id="99" presetID="10" presetClass="exit" presetSubtype="0" fill="hold" grpId="1" nodeType="withEffect">
                                  <p:stCondLst>
                                    <p:cond delay="400"/>
                                  </p:stCondLst>
                                  <p:childTnLst>
                                    <p:animEffect transition="out" filter="fade">
                                      <p:cBhvr>
                                        <p:cTn id="100" dur="1250"/>
                                        <p:tgtEl>
                                          <p:spTgt spid="3074"/>
                                        </p:tgtEl>
                                      </p:cBhvr>
                                    </p:animEffect>
                                    <p:set>
                                      <p:cBhvr>
                                        <p:cTn id="101" dur="1" fill="hold">
                                          <p:stCondLst>
                                            <p:cond delay="1249"/>
                                          </p:stCondLst>
                                        </p:cTn>
                                        <p:tgtEl>
                                          <p:spTgt spid="3074"/>
                                        </p:tgtEl>
                                        <p:attrNameLst>
                                          <p:attrName>style.visibility</p:attrName>
                                        </p:attrNameLst>
                                      </p:cBhvr>
                                      <p:to>
                                        <p:strVal val="hidden"/>
                                      </p:to>
                                    </p:set>
                                  </p:childTnLst>
                                </p:cTn>
                              </p:par>
                              <p:par>
                                <p:cTn id="102" presetID="10" presetClass="exit" presetSubtype="0" fill="hold" grpId="2" nodeType="withEffect">
                                  <p:stCondLst>
                                    <p:cond delay="400"/>
                                  </p:stCondLst>
                                  <p:childTnLst>
                                    <p:animEffect transition="out" filter="fade">
                                      <p:cBhvr>
                                        <p:cTn id="103" dur="500"/>
                                        <p:tgtEl>
                                          <p:spTgt spid="7"/>
                                        </p:tgtEl>
                                      </p:cBhvr>
                                    </p:animEffect>
                                    <p:set>
                                      <p:cBhvr>
                                        <p:cTn id="104" dur="1" fill="hold">
                                          <p:stCondLst>
                                            <p:cond delay="499"/>
                                          </p:stCondLst>
                                        </p:cTn>
                                        <p:tgtEl>
                                          <p:spTgt spid="7"/>
                                        </p:tgtEl>
                                        <p:attrNameLst>
                                          <p:attrName>style.visibility</p:attrName>
                                        </p:attrNameLst>
                                      </p:cBhvr>
                                      <p:to>
                                        <p:strVal val="hidden"/>
                                      </p:to>
                                    </p:set>
                                  </p:childTnLst>
                                </p:cTn>
                              </p:par>
                              <p:par>
                                <p:cTn id="105" presetID="10" presetClass="exit" presetSubtype="0" fill="hold" grpId="1" nodeType="withEffect">
                                  <p:stCondLst>
                                    <p:cond delay="400"/>
                                  </p:stCondLst>
                                  <p:childTnLst>
                                    <p:animEffect transition="out" filter="fade">
                                      <p:cBhvr>
                                        <p:cTn id="106" dur="500"/>
                                        <p:tgtEl>
                                          <p:spTgt spid="8"/>
                                        </p:tgtEl>
                                      </p:cBhvr>
                                    </p:animEffect>
                                    <p:set>
                                      <p:cBhvr>
                                        <p:cTn id="107" dur="1" fill="hold">
                                          <p:stCondLst>
                                            <p:cond delay="499"/>
                                          </p:stCondLst>
                                        </p:cTn>
                                        <p:tgtEl>
                                          <p:spTgt spid="8"/>
                                        </p:tgtEl>
                                        <p:attrNameLst>
                                          <p:attrName>style.visibility</p:attrName>
                                        </p:attrNameLst>
                                      </p:cBhvr>
                                      <p:to>
                                        <p:strVal val="hidden"/>
                                      </p:to>
                                    </p:set>
                                  </p:childTnLst>
                                </p:cTn>
                              </p:par>
                              <p:par>
                                <p:cTn id="108" presetID="10" presetClass="exit" presetSubtype="0" fill="hold" grpId="2" nodeType="withEffect">
                                  <p:stCondLst>
                                    <p:cond delay="400"/>
                                  </p:stCondLst>
                                  <p:childTnLst>
                                    <p:animEffect transition="out" filter="fade">
                                      <p:cBhvr>
                                        <p:cTn id="109" dur="500"/>
                                        <p:tgtEl>
                                          <p:spTgt spid="9"/>
                                        </p:tgtEl>
                                      </p:cBhvr>
                                    </p:animEffect>
                                    <p:set>
                                      <p:cBhvr>
                                        <p:cTn id="110" dur="1" fill="hold">
                                          <p:stCondLst>
                                            <p:cond delay="499"/>
                                          </p:stCondLst>
                                        </p:cTn>
                                        <p:tgtEl>
                                          <p:spTgt spid="9"/>
                                        </p:tgtEl>
                                        <p:attrNameLst>
                                          <p:attrName>style.visibility</p:attrName>
                                        </p:attrNameLst>
                                      </p:cBhvr>
                                      <p:to>
                                        <p:strVal val="hidden"/>
                                      </p:to>
                                    </p:set>
                                  </p:childTnLst>
                                </p:cTn>
                              </p:par>
                              <p:par>
                                <p:cTn id="111" presetID="10" presetClass="exit" presetSubtype="0" fill="hold" grpId="1" nodeType="withEffect">
                                  <p:stCondLst>
                                    <p:cond delay="400"/>
                                  </p:stCondLst>
                                  <p:childTnLst>
                                    <p:animEffect transition="out" filter="fade">
                                      <p:cBhvr>
                                        <p:cTn id="112" dur="500"/>
                                        <p:tgtEl>
                                          <p:spTgt spid="10"/>
                                        </p:tgtEl>
                                      </p:cBhvr>
                                    </p:animEffect>
                                    <p:set>
                                      <p:cBhvr>
                                        <p:cTn id="113" dur="1" fill="hold">
                                          <p:stCondLst>
                                            <p:cond delay="499"/>
                                          </p:stCondLst>
                                        </p:cTn>
                                        <p:tgtEl>
                                          <p:spTgt spid="10"/>
                                        </p:tgtEl>
                                        <p:attrNameLst>
                                          <p:attrName>style.visibility</p:attrName>
                                        </p:attrNameLst>
                                      </p:cBhvr>
                                      <p:to>
                                        <p:strVal val="hidden"/>
                                      </p:to>
                                    </p:set>
                                  </p:childTnLst>
                                </p:cTn>
                              </p:par>
                              <p:par>
                                <p:cTn id="114" presetID="10" presetClass="exit" presetSubtype="0" fill="hold" grpId="1" nodeType="withEffect">
                                  <p:stCondLst>
                                    <p:cond delay="400"/>
                                  </p:stCondLst>
                                  <p:childTnLst>
                                    <p:animEffect transition="out" filter="fade">
                                      <p:cBhvr>
                                        <p:cTn id="115" dur="500"/>
                                        <p:tgtEl>
                                          <p:spTgt spid="11"/>
                                        </p:tgtEl>
                                      </p:cBhvr>
                                    </p:animEffect>
                                    <p:set>
                                      <p:cBhvr>
                                        <p:cTn id="116" dur="1" fill="hold">
                                          <p:stCondLst>
                                            <p:cond delay="499"/>
                                          </p:stCondLst>
                                        </p:cTn>
                                        <p:tgtEl>
                                          <p:spTgt spid="11"/>
                                        </p:tgtEl>
                                        <p:attrNameLst>
                                          <p:attrName>style.visibility</p:attrName>
                                        </p:attrNameLst>
                                      </p:cBhvr>
                                      <p:to>
                                        <p:strVal val="hidden"/>
                                      </p:to>
                                    </p:set>
                                  </p:childTnLst>
                                </p:cTn>
                              </p:par>
                              <p:par>
                                <p:cTn id="117" presetID="10" presetClass="exit" presetSubtype="0" fill="hold" grpId="1" nodeType="withEffect">
                                  <p:stCondLst>
                                    <p:cond delay="400"/>
                                  </p:stCondLst>
                                  <p:childTnLst>
                                    <p:animEffect transition="out" filter="fade">
                                      <p:cBhvr>
                                        <p:cTn id="118" dur="500"/>
                                        <p:tgtEl>
                                          <p:spTgt spid="6"/>
                                        </p:tgtEl>
                                      </p:cBhvr>
                                    </p:animEffect>
                                    <p:set>
                                      <p:cBhvr>
                                        <p:cTn id="119" dur="1" fill="hold">
                                          <p:stCondLst>
                                            <p:cond delay="499"/>
                                          </p:stCondLst>
                                        </p:cTn>
                                        <p:tgtEl>
                                          <p:spTgt spid="6"/>
                                        </p:tgtEl>
                                        <p:attrNameLst>
                                          <p:attrName>style.visibility</p:attrName>
                                        </p:attrNameLst>
                                      </p:cBhvr>
                                      <p:to>
                                        <p:strVal val="hidden"/>
                                      </p:to>
                                    </p:set>
                                  </p:childTnLst>
                                </p:cTn>
                              </p:par>
                              <p:par>
                                <p:cTn id="120" presetID="10" presetClass="exit" presetSubtype="0" fill="hold" grpId="2" nodeType="withEffect">
                                  <p:stCondLst>
                                    <p:cond delay="400"/>
                                  </p:stCondLst>
                                  <p:iterate type="lt">
                                    <p:tmPct val="0"/>
                                  </p:iterate>
                                  <p:childTnLst>
                                    <p:animEffect transition="out" filter="fade">
                                      <p:cBhvr>
                                        <p:cTn id="121" dur="500"/>
                                        <p:tgtEl>
                                          <p:spTgt spid="12"/>
                                        </p:tgtEl>
                                      </p:cBhvr>
                                    </p:animEffect>
                                    <p:set>
                                      <p:cBhvr>
                                        <p:cTn id="122" dur="1" fill="hold">
                                          <p:stCondLst>
                                            <p:cond delay="499"/>
                                          </p:stCondLst>
                                        </p:cTn>
                                        <p:tgtEl>
                                          <p:spTgt spid="12"/>
                                        </p:tgtEl>
                                        <p:attrNameLst>
                                          <p:attrName>style.visibility</p:attrName>
                                        </p:attrNameLst>
                                      </p:cBhvr>
                                      <p:to>
                                        <p:strVal val="hidden"/>
                                      </p:to>
                                    </p:set>
                                  </p:childTnLst>
                                </p:cTn>
                              </p:par>
                              <p:par>
                                <p:cTn id="123" presetID="10" presetClass="exit" presetSubtype="0" fill="hold" grpId="2" nodeType="withEffect">
                                  <p:stCondLst>
                                    <p:cond delay="400"/>
                                  </p:stCondLst>
                                  <p:iterate type="lt">
                                    <p:tmPct val="0"/>
                                  </p:iterate>
                                  <p:childTnLst>
                                    <p:animEffect transition="out" filter="fade">
                                      <p:cBhvr>
                                        <p:cTn id="124" dur="500"/>
                                        <p:tgtEl>
                                          <p:spTgt spid="13"/>
                                        </p:tgtEl>
                                      </p:cBhvr>
                                    </p:animEffect>
                                    <p:set>
                                      <p:cBhvr>
                                        <p:cTn id="125" dur="1" fill="hold">
                                          <p:stCondLst>
                                            <p:cond delay="499"/>
                                          </p:stCondLst>
                                        </p:cTn>
                                        <p:tgtEl>
                                          <p:spTgt spid="13"/>
                                        </p:tgtEl>
                                        <p:attrNameLst>
                                          <p:attrName>style.visibility</p:attrName>
                                        </p:attrNameLst>
                                      </p:cBhvr>
                                      <p:to>
                                        <p:strVal val="hidden"/>
                                      </p:to>
                                    </p:set>
                                  </p:childTnLst>
                                </p:cTn>
                              </p:par>
                              <p:par>
                                <p:cTn id="126" presetID="10" presetClass="exit" presetSubtype="0" fill="hold" grpId="2" nodeType="withEffect">
                                  <p:stCondLst>
                                    <p:cond delay="400"/>
                                  </p:stCondLst>
                                  <p:iterate type="lt">
                                    <p:tmPct val="0"/>
                                  </p:iterate>
                                  <p:childTnLst>
                                    <p:animEffect transition="out" filter="fade">
                                      <p:cBhvr>
                                        <p:cTn id="127" dur="500"/>
                                        <p:tgtEl>
                                          <p:spTgt spid="14"/>
                                        </p:tgtEl>
                                      </p:cBhvr>
                                    </p:animEffect>
                                    <p:set>
                                      <p:cBhvr>
                                        <p:cTn id="128" dur="1" fill="hold">
                                          <p:stCondLst>
                                            <p:cond delay="499"/>
                                          </p:stCondLst>
                                        </p:cTn>
                                        <p:tgtEl>
                                          <p:spTgt spid="14"/>
                                        </p:tgtEl>
                                        <p:attrNameLst>
                                          <p:attrName>style.visibility</p:attrName>
                                        </p:attrNameLst>
                                      </p:cBhvr>
                                      <p:to>
                                        <p:strVal val="hidden"/>
                                      </p:to>
                                    </p:set>
                                  </p:childTnLst>
                                </p:cTn>
                              </p:par>
                              <p:par>
                                <p:cTn id="129" presetID="10" presetClass="exit" presetSubtype="0" fill="hold" grpId="2" nodeType="withEffect">
                                  <p:stCondLst>
                                    <p:cond delay="400"/>
                                  </p:stCondLst>
                                  <p:childTnLst>
                                    <p:animEffect transition="out" filter="fade">
                                      <p:cBhvr>
                                        <p:cTn id="130" dur="500"/>
                                        <p:tgtEl>
                                          <p:spTgt spid="15"/>
                                        </p:tgtEl>
                                      </p:cBhvr>
                                    </p:animEffect>
                                    <p:set>
                                      <p:cBhvr>
                                        <p:cTn id="131"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9" grpId="0"/>
      <p:bldP spid="9" grpId="1"/>
      <p:bldP spid="9" grpId="2"/>
      <p:bldP spid="15" grpId="0"/>
      <p:bldP spid="15" grpId="1"/>
      <p:bldP spid="15" grpId="2"/>
      <p:bldP spid="3074" grpId="0"/>
      <p:bldP spid="3074" grpId="1"/>
      <p:bldP spid="4" grpId="0"/>
      <p:bldP spid="4" grpId="1"/>
      <p:bldP spid="6" grpId="0"/>
      <p:bldP spid="6" grpId="1"/>
      <p:bldP spid="11" grpId="0"/>
      <p:bldP spid="11" grpId="1"/>
      <p:bldP spid="11" grpId="2"/>
      <p:bldP spid="8" grpId="0"/>
      <p:bldP spid="8" grpId="1"/>
      <p:bldP spid="10" grpId="0"/>
      <p:bldP spid="10" grpId="1"/>
      <p:bldP spid="12" grpId="0"/>
      <p:bldP spid="12" grpId="1"/>
      <p:bldP spid="12" grpId="2"/>
      <p:bldP spid="13" grpId="0"/>
      <p:bldP spid="13" grpId="1"/>
      <p:bldP spid="13" grpId="2"/>
      <p:bldP spid="14" grpId="0"/>
      <p:bldP spid="14" grpId="1"/>
      <p:bldP spid="14" grpId="2"/>
      <p:bldP spid="16" grpId="0"/>
      <p:bldP spid="16" grpId="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73657" cy="6858001"/>
          </a:xfrm>
          <a:prstGeom prst="rect">
            <a:avLst/>
          </a:prstGeom>
        </p:spPr>
      </p:pic>
      <p:sp>
        <p:nvSpPr>
          <p:cNvPr id="4" name="Title 1"/>
          <p:cNvSpPr txBox="1">
            <a:spLocks/>
          </p:cNvSpPr>
          <p:nvPr/>
        </p:nvSpPr>
        <p:spPr>
          <a:xfrm>
            <a:off x="2232581" y="3429392"/>
            <a:ext cx="595324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for the remission of sins</a:t>
            </a:r>
          </a:p>
        </p:txBody>
      </p:sp>
      <p:sp>
        <p:nvSpPr>
          <p:cNvPr id="3074" name="Rectangle 2"/>
          <p:cNvSpPr>
            <a:spLocks noGrp="1" noChangeArrowheads="1"/>
          </p:cNvSpPr>
          <p:nvPr>
            <p:ph type="title"/>
          </p:nvPr>
        </p:nvSpPr>
        <p:spPr>
          <a:xfrm>
            <a:off x="434050" y="1408957"/>
            <a:ext cx="8229600" cy="426263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Peter said to them, "Repent, and let every one of you be baptized in the name of Jesus Christ for the remission of sins; and you shall receive the gift of the Holy Spirit."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2:38 </a:t>
            </a:r>
          </a:p>
        </p:txBody>
      </p:sp>
      <p:sp>
        <p:nvSpPr>
          <p:cNvPr id="5" name="Rectangle 4"/>
          <p:cNvSpPr>
            <a:spLocks noChangeArrowheads="1"/>
          </p:cNvSpPr>
          <p:nvPr/>
        </p:nvSpPr>
        <p:spPr bwMode="auto">
          <a:xfrm>
            <a:off x="3837224" y="4090832"/>
            <a:ext cx="4013522"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receive the gift</a:t>
            </a:r>
            <a:endParaRPr lang="en-US" sz="4410" b="1" i="1" dirty="0">
              <a:solidFill>
                <a:srgbClr val="CC9900"/>
              </a:solidFill>
              <a:latin typeface="Calibri" panose="020F0502020204030204" pitchFamily="34" charset="0"/>
              <a:cs typeface="Calibri" panose="020F0502020204030204" pitchFamily="34" charset="0"/>
            </a:endParaRPr>
          </a:p>
        </p:txBody>
      </p:sp>
      <p:sp>
        <p:nvSpPr>
          <p:cNvPr id="7" name="Rectangle 2"/>
          <p:cNvSpPr txBox="1">
            <a:spLocks noChangeArrowheads="1"/>
          </p:cNvSpPr>
          <p:nvPr/>
        </p:nvSpPr>
        <p:spPr bwMode="auto">
          <a:xfrm>
            <a:off x="925830" y="2818958"/>
            <a:ext cx="238963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baptized</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00FBED3A-68EB-4A93-8C22-D6E3E6BC9367}"/>
              </a:ext>
            </a:extLst>
          </p:cNvPr>
          <p:cNvSpPr txBox="1">
            <a:spLocks noChangeArrowheads="1"/>
          </p:cNvSpPr>
          <p:nvPr/>
        </p:nvSpPr>
        <p:spPr bwMode="auto">
          <a:xfrm>
            <a:off x="5814957" y="1297395"/>
            <a:ext cx="1051578" cy="107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6000"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1)</a:t>
            </a:r>
            <a:endParaRPr lang="en-US" altLang="en-US" sz="6000" b="1" i="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372473E7-832E-4D10-8ECB-67663DDE8E4A}"/>
              </a:ext>
            </a:extLst>
          </p:cNvPr>
          <p:cNvSpPr txBox="1">
            <a:spLocks noChangeArrowheads="1"/>
          </p:cNvSpPr>
          <p:nvPr/>
        </p:nvSpPr>
        <p:spPr bwMode="auto">
          <a:xfrm>
            <a:off x="183016" y="2662625"/>
            <a:ext cx="1051578" cy="107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6000"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2)</a:t>
            </a:r>
            <a:endParaRPr lang="en-US" altLang="en-US" sz="6000" b="1" i="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F43572F3-BA57-499E-9DB0-A848205DD2E3}"/>
              </a:ext>
            </a:extLst>
          </p:cNvPr>
          <p:cNvSpPr txBox="1">
            <a:spLocks noChangeArrowheads="1"/>
          </p:cNvSpPr>
          <p:nvPr/>
        </p:nvSpPr>
        <p:spPr bwMode="auto">
          <a:xfrm>
            <a:off x="6576164" y="1482853"/>
            <a:ext cx="19360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Repent</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714BC4A6-30CB-4D0F-BAD3-87849A39CB10}"/>
              </a:ext>
            </a:extLst>
          </p:cNvPr>
          <p:cNvSpPr txBox="1">
            <a:spLocks noChangeArrowheads="1"/>
          </p:cNvSpPr>
          <p:nvPr/>
        </p:nvSpPr>
        <p:spPr bwMode="auto">
          <a:xfrm>
            <a:off x="826718" y="2823138"/>
            <a:ext cx="256783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baptized</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2F33FD00-67A3-4DEC-9BCF-F5656AC13FEC}"/>
              </a:ext>
            </a:extLst>
          </p:cNvPr>
          <p:cNvSpPr txBox="1">
            <a:spLocks noChangeArrowheads="1"/>
          </p:cNvSpPr>
          <p:nvPr/>
        </p:nvSpPr>
        <p:spPr bwMode="auto">
          <a:xfrm>
            <a:off x="2005828" y="3499382"/>
            <a:ext cx="6411891" cy="753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for the remission of sins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6">
            <a:extLst>
              <a:ext uri="{FF2B5EF4-FFF2-40B4-BE49-F238E27FC236}">
                <a16:creationId xmlns:a16="http://schemas.microsoft.com/office/drawing/2014/main" id="{5530E798-8CA0-4031-8A38-20B6517D17F1}"/>
              </a:ext>
            </a:extLst>
          </p:cNvPr>
          <p:cNvSpPr>
            <a:spLocks noChangeArrowheads="1"/>
          </p:cNvSpPr>
          <p:nvPr/>
        </p:nvSpPr>
        <p:spPr bwMode="auto">
          <a:xfrm>
            <a:off x="770020" y="4048833"/>
            <a:ext cx="1171074" cy="1020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8000"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ea typeface="+mj-ea"/>
                <a:cs typeface="+mj-cs"/>
              </a:rPr>
              <a:t>+</a:t>
            </a:r>
          </a:p>
        </p:txBody>
      </p:sp>
      <p:sp>
        <p:nvSpPr>
          <p:cNvPr id="15" name="Rectangle 2">
            <a:extLst>
              <a:ext uri="{FF2B5EF4-FFF2-40B4-BE49-F238E27FC236}">
                <a16:creationId xmlns:a16="http://schemas.microsoft.com/office/drawing/2014/main" id="{78973843-5BBE-416D-ABDA-465FE64E63EE}"/>
              </a:ext>
            </a:extLst>
          </p:cNvPr>
          <p:cNvSpPr txBox="1">
            <a:spLocks noChangeArrowheads="1"/>
          </p:cNvSpPr>
          <p:nvPr/>
        </p:nvSpPr>
        <p:spPr bwMode="auto">
          <a:xfrm>
            <a:off x="753979" y="5695956"/>
            <a:ext cx="628850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800" b="1" dirty="0">
                <a:ln w="17780" cmpd="sng">
                  <a:noFill/>
                  <a:prstDash val="solid"/>
                  <a:miter lim="800000"/>
                </a:ln>
                <a:blipFill dpi="0" rotWithShape="1">
                  <a:blip r:embed="rId4">
                    <a:extLst>
                      <a:ext uri="{28A0092B-C50C-407E-A947-70E740481C1C}">
                        <a14:useLocalDpi xmlns:a14="http://schemas.microsoft.com/office/drawing/2010/main" val="0"/>
                      </a:ext>
                    </a:extLst>
                  </a:blip>
                  <a:srcRect/>
                  <a:stretch>
                    <a:fillRect/>
                  </a:stretch>
                </a:blipFill>
                <a:effectLst>
                  <a:glow rad="152400">
                    <a:schemeClr val="bg1"/>
                  </a:glow>
                  <a:outerShdw blurRad="50800" algn="tl" rotWithShape="0">
                    <a:srgbClr val="000000"/>
                  </a:outerShdw>
                </a:effectLst>
                <a:latin typeface="Calibri" panose="020F0502020204030204" pitchFamily="34" charset="0"/>
                <a:cs typeface="Calibri" panose="020F0502020204030204" pitchFamily="34" charset="0"/>
              </a:rPr>
              <a:t>Promise of eternal life</a:t>
            </a:r>
          </a:p>
        </p:txBody>
      </p:sp>
      <p:sp>
        <p:nvSpPr>
          <p:cNvPr id="16" name="Rectangle 2">
            <a:extLst>
              <a:ext uri="{FF2B5EF4-FFF2-40B4-BE49-F238E27FC236}">
                <a16:creationId xmlns:a16="http://schemas.microsoft.com/office/drawing/2014/main" id="{58B7C5F0-1ED2-4B93-82F3-A031BD6DE954}"/>
              </a:ext>
            </a:extLst>
          </p:cNvPr>
          <p:cNvSpPr txBox="1">
            <a:spLocks noChangeArrowheads="1"/>
          </p:cNvSpPr>
          <p:nvPr/>
        </p:nvSpPr>
        <p:spPr bwMode="auto">
          <a:xfrm>
            <a:off x="753979" y="5695956"/>
            <a:ext cx="628850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600" b="1" spc="50" dirty="0">
                <a:ln w="11430"/>
                <a:blipFill dpi="0"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a:stretch>
                </a:blipFill>
                <a:effectLst>
                  <a:glow rad="114300">
                    <a:schemeClr val="tx1">
                      <a:alpha val="80000"/>
                    </a:schemeClr>
                  </a:glow>
                  <a:outerShdw blurRad="76200" dist="50800" dir="5400000" algn="tl" rotWithShape="0">
                    <a:srgbClr val="000000">
                      <a:alpha val="65000"/>
                    </a:srgbClr>
                  </a:outerShdw>
                </a:effectLst>
                <a:latin typeface="Calibri" panose="020F0502020204030204" pitchFamily="34" charset="0"/>
                <a:ea typeface="+mn-ea"/>
                <a:cs typeface="+mn-cs"/>
              </a:rPr>
              <a:t>Promise of eternal life</a:t>
            </a:r>
          </a:p>
        </p:txBody>
      </p:sp>
      <p:sp>
        <p:nvSpPr>
          <p:cNvPr id="6" name="Rectangle 2"/>
          <p:cNvSpPr txBox="1">
            <a:spLocks noChangeArrowheads="1"/>
          </p:cNvSpPr>
          <p:nvPr/>
        </p:nvSpPr>
        <p:spPr bwMode="auto">
          <a:xfrm>
            <a:off x="2291077" y="4839020"/>
            <a:ext cx="289242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Holy Spirit</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 name="Arrow: Up 1">
            <a:extLst>
              <a:ext uri="{FF2B5EF4-FFF2-40B4-BE49-F238E27FC236}">
                <a16:creationId xmlns:a16="http://schemas.microsoft.com/office/drawing/2014/main" id="{F4598F37-2F39-487B-B118-63EBD9343C1A}"/>
              </a:ext>
            </a:extLst>
          </p:cNvPr>
          <p:cNvSpPr/>
          <p:nvPr/>
        </p:nvSpPr>
        <p:spPr>
          <a:xfrm>
            <a:off x="6946232" y="112295"/>
            <a:ext cx="625642" cy="2261937"/>
          </a:xfrm>
          <a:prstGeom prst="upArrow">
            <a:avLst>
              <a:gd name="adj1" fmla="val 46078"/>
              <a:gd name="adj2" fmla="val 63725"/>
            </a:avLst>
          </a:prstGeom>
          <a:solidFill>
            <a:schemeClr val="bg1"/>
          </a:solidFill>
          <a:ln>
            <a:solidFill>
              <a:srgbClr val="CC99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2" hidden="1"/>
          <p:cNvSpPr txBox="1">
            <a:spLocks noChangeArrowheads="1"/>
          </p:cNvSpPr>
          <p:nvPr/>
        </p:nvSpPr>
        <p:spPr bwMode="auto">
          <a:xfrm>
            <a:off x="6033135" y="2353757"/>
            <a:ext cx="238963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baptized</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41492257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17" presetClass="entr" presetSubtype="10" fill="hold" grpId="2"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1000" fill="hold"/>
                                        <p:tgtEl>
                                          <p:spTgt spid="3074"/>
                                        </p:tgtEl>
                                        <p:attrNameLst>
                                          <p:attrName>ppt_w</p:attrName>
                                        </p:attrNameLst>
                                      </p:cBhvr>
                                      <p:tavLst>
                                        <p:tav tm="0">
                                          <p:val>
                                            <p:fltVal val="0"/>
                                          </p:val>
                                        </p:tav>
                                        <p:tav tm="100000">
                                          <p:val>
                                            <p:strVal val="#ppt_w"/>
                                          </p:val>
                                        </p:tav>
                                      </p:tavLst>
                                    </p:anim>
                                    <p:anim calcmode="lin" valueType="num">
                                      <p:cBhvr>
                                        <p:cTn id="12" dur="1000" fill="hold"/>
                                        <p:tgtEl>
                                          <p:spTgt spid="3074"/>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10" presetClass="exit" presetSubtype="0" fill="hold" grpId="1" nodeType="afterEffect">
                                  <p:stCondLst>
                                    <p:cond delay="0"/>
                                  </p:stCondLst>
                                  <p:childTnLst>
                                    <p:animEffect transition="out" filter="fade">
                                      <p:cBhvr>
                                        <p:cTn id="15" dur="250"/>
                                        <p:tgtEl>
                                          <p:spTgt spid="6"/>
                                        </p:tgtEl>
                                      </p:cBhvr>
                                    </p:animEffect>
                                    <p:set>
                                      <p:cBhvr>
                                        <p:cTn id="16" dur="1" fill="hold">
                                          <p:stCondLst>
                                            <p:cond delay="249"/>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1"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22" presetClass="entr" presetSubtype="8" fill="hold" grpId="0" nodeType="withEffect">
                                  <p:stCondLst>
                                    <p:cond delay="25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par>
                                <p:cTn id="30" presetID="22" presetClass="entr" presetSubtype="8" fill="hold" grpId="0" nodeType="withEffect">
                                  <p:stCondLst>
                                    <p:cond delay="25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750"/>
                                        <p:tgtEl>
                                          <p:spTgt spid="4"/>
                                        </p:tgtEl>
                                      </p:cBhvr>
                                    </p:animEffect>
                                  </p:childTnLst>
                                </p:cTn>
                              </p:par>
                              <p:par>
                                <p:cTn id="38" presetID="18" presetClass="emph" presetSubtype="0" fill="hold" grpId="1" nodeType="withEffect">
                                  <p:stCondLst>
                                    <p:cond delay="0"/>
                                  </p:stCondLst>
                                  <p:childTnLst>
                                    <p:set>
                                      <p:cBhvr override="childStyle">
                                        <p:cTn id="39" dur="750" fill="hold"/>
                                        <p:tgtEl>
                                          <p:spTgt spid="4"/>
                                        </p:tgtEl>
                                        <p:attrNameLst>
                                          <p:attrName>style.textDecorationUnderline</p:attrName>
                                        </p:attrNameLst>
                                      </p:cBhvr>
                                      <p:to>
                                        <p:strVal val="true"/>
                                      </p:to>
                                    </p:set>
                                  </p:childTnLst>
                                </p:cTn>
                              </p:par>
                              <p:par>
                                <p:cTn id="40" presetID="22" presetClass="entr" presetSubtype="8"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75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dissolve">
                                      <p:cBhvr>
                                        <p:cTn id="47" dur="500">
                                          <p:stCondLst>
                                            <p:cond delay="0"/>
                                          </p:stCondLst>
                                        </p:cTn>
                                        <p:tgtEl>
                                          <p:spTgt spid="14"/>
                                        </p:tgtEl>
                                      </p:cBhvr>
                                    </p:animEffect>
                                    <p:anim to="" calcmode="lin" valueType="num">
                                      <p:cBhvr>
                                        <p:cTn id="48"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49" dur="500" fill="hold">
                                          <p:stCondLst>
                                            <p:cond delay="0"/>
                                          </p:stCondLst>
                                        </p:cTn>
                                        <p:tgtEl>
                                          <p:spTgt spid="14"/>
                                        </p:tgtEl>
                                        <p:attrNameLst>
                                          <p:attrName>ppt_h</p:attrName>
                                        </p:attrNameLst>
                                      </p:cBhvr>
                                      <p:tavLst>
                                        <p:tav tm="0">
                                          <p:val>
                                            <p:strVal val="#ppt_h*4"/>
                                          </p:val>
                                        </p:tav>
                                        <p:tav tm="100000">
                                          <p:val>
                                            <p:strVal val="#ppt_h"/>
                                          </p:val>
                                        </p:tav>
                                      </p:tavLst>
                                    </p:anim>
                                  </p:childTnLst>
                                </p:cTn>
                              </p:par>
                              <p:par>
                                <p:cTn id="50" presetID="0" presetClass="entr" presetSubtype="0" fill="hold" grpId="0" nodeType="withEffect">
                                  <p:stCondLst>
                                    <p:cond delay="250"/>
                                  </p:stCondLst>
                                  <p:iterate type="lt">
                                    <p:tmPct val="10000"/>
                                  </p:iterate>
                                  <p:childTnLst>
                                    <p:set>
                                      <p:cBhvr>
                                        <p:cTn id="51" dur="1" fill="hold">
                                          <p:stCondLst>
                                            <p:cond delay="0"/>
                                          </p:stCondLst>
                                        </p:cTn>
                                        <p:tgtEl>
                                          <p:spTgt spid="5"/>
                                        </p:tgtEl>
                                        <p:attrNameLst>
                                          <p:attrName>style.visibility</p:attrName>
                                        </p:attrNameLst>
                                      </p:cBhvr>
                                      <p:to>
                                        <p:strVal val="visible"/>
                                      </p:to>
                                    </p:set>
                                    <p:animEffect transition="in" filter="dissolve">
                                      <p:cBhvr>
                                        <p:cTn id="52" dur="500">
                                          <p:stCondLst>
                                            <p:cond delay="0"/>
                                          </p:stCondLst>
                                        </p:cTn>
                                        <p:tgtEl>
                                          <p:spTgt spid="5"/>
                                        </p:tgtEl>
                                      </p:cBhvr>
                                    </p:animEffect>
                                    <p:anim to="" calcmode="lin" valueType="num">
                                      <p:cBhvr>
                                        <p:cTn id="53"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54"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47"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1000"/>
                                        <p:tgtEl>
                                          <p:spTgt spid="15"/>
                                        </p:tgtEl>
                                      </p:cBhvr>
                                    </p:animEffect>
                                    <p:anim calcmode="lin" valueType="num">
                                      <p:cBhvr>
                                        <p:cTn id="60" dur="1000" fill="hold"/>
                                        <p:tgtEl>
                                          <p:spTgt spid="15"/>
                                        </p:tgtEl>
                                        <p:attrNameLst>
                                          <p:attrName>ppt_x</p:attrName>
                                        </p:attrNameLst>
                                      </p:cBhvr>
                                      <p:tavLst>
                                        <p:tav tm="0">
                                          <p:val>
                                            <p:strVal val="#ppt_x"/>
                                          </p:val>
                                        </p:tav>
                                        <p:tav tm="100000">
                                          <p:val>
                                            <p:strVal val="#ppt_x"/>
                                          </p:val>
                                        </p:tav>
                                      </p:tavLst>
                                    </p:anim>
                                    <p:anim calcmode="lin" valueType="num">
                                      <p:cBhvr>
                                        <p:cTn id="61" dur="1000" fill="hold"/>
                                        <p:tgtEl>
                                          <p:spTgt spid="15"/>
                                        </p:tgtEl>
                                        <p:attrNameLst>
                                          <p:attrName>ppt_y</p:attrName>
                                        </p:attrNameLst>
                                      </p:cBhvr>
                                      <p:tavLst>
                                        <p:tav tm="0">
                                          <p:val>
                                            <p:strVal val="#ppt_y-.1"/>
                                          </p:val>
                                        </p:tav>
                                        <p:tav tm="100000">
                                          <p:val>
                                            <p:strVal val="#ppt_y"/>
                                          </p:val>
                                        </p:tav>
                                      </p:tavLst>
                                    </p:anim>
                                  </p:childTnLst>
                                </p:cTn>
                              </p:par>
                              <p:par>
                                <p:cTn id="62" presetID="17" presetClass="entr" presetSubtype="10" fill="hold" grpId="2" nodeType="withEffect">
                                  <p:stCondLst>
                                    <p:cond delay="0"/>
                                  </p:stCondLst>
                                  <p:childTnLst>
                                    <p:set>
                                      <p:cBhvr>
                                        <p:cTn id="63" dur="1" fill="hold">
                                          <p:stCondLst>
                                            <p:cond delay="0"/>
                                          </p:stCondLst>
                                        </p:cTn>
                                        <p:tgtEl>
                                          <p:spTgt spid="15"/>
                                        </p:tgtEl>
                                        <p:attrNameLst>
                                          <p:attrName>style.visibility</p:attrName>
                                        </p:attrNameLst>
                                      </p:cBhvr>
                                      <p:to>
                                        <p:strVal val="visible"/>
                                      </p:to>
                                    </p:set>
                                    <p:anim calcmode="lin" valueType="num">
                                      <p:cBhvr>
                                        <p:cTn id="64" dur="1000" fill="hold"/>
                                        <p:tgtEl>
                                          <p:spTgt spid="15"/>
                                        </p:tgtEl>
                                        <p:attrNameLst>
                                          <p:attrName>ppt_w</p:attrName>
                                        </p:attrNameLst>
                                      </p:cBhvr>
                                      <p:tavLst>
                                        <p:tav tm="0">
                                          <p:val>
                                            <p:fltVal val="0"/>
                                          </p:val>
                                        </p:tav>
                                        <p:tav tm="100000">
                                          <p:val>
                                            <p:strVal val="#ppt_w"/>
                                          </p:val>
                                        </p:tav>
                                      </p:tavLst>
                                    </p:anim>
                                    <p:anim calcmode="lin" valueType="num">
                                      <p:cBhvr>
                                        <p:cTn id="65" dur="1000" fill="hold"/>
                                        <p:tgtEl>
                                          <p:spTgt spid="15"/>
                                        </p:tgtEl>
                                        <p:attrNameLst>
                                          <p:attrName>ppt_h</p:attrName>
                                        </p:attrNameLst>
                                      </p:cBhvr>
                                      <p:tavLst>
                                        <p:tav tm="0">
                                          <p:val>
                                            <p:strVal val="#ppt_h"/>
                                          </p:val>
                                        </p:tav>
                                        <p:tav tm="100000">
                                          <p:val>
                                            <p:strVal val="#ppt_h"/>
                                          </p:val>
                                        </p:tav>
                                      </p:tavLst>
                                    </p:anim>
                                  </p:childTnLst>
                                </p:cTn>
                              </p:par>
                              <p:par>
                                <p:cTn id="66" presetID="47" presetClass="entr" presetSubtype="0" fill="hold" grpId="0" nodeType="with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1000"/>
                                        <p:tgtEl>
                                          <p:spTgt spid="16"/>
                                        </p:tgtEl>
                                      </p:cBhvr>
                                    </p:animEffect>
                                    <p:anim calcmode="lin" valueType="num">
                                      <p:cBhvr>
                                        <p:cTn id="69" dur="1000" fill="hold"/>
                                        <p:tgtEl>
                                          <p:spTgt spid="16"/>
                                        </p:tgtEl>
                                        <p:attrNameLst>
                                          <p:attrName>ppt_x</p:attrName>
                                        </p:attrNameLst>
                                      </p:cBhvr>
                                      <p:tavLst>
                                        <p:tav tm="0">
                                          <p:val>
                                            <p:strVal val="#ppt_x"/>
                                          </p:val>
                                        </p:tav>
                                        <p:tav tm="100000">
                                          <p:val>
                                            <p:strVal val="#ppt_x"/>
                                          </p:val>
                                        </p:tav>
                                      </p:tavLst>
                                    </p:anim>
                                    <p:anim calcmode="lin" valueType="num">
                                      <p:cBhvr>
                                        <p:cTn id="70" dur="1000" fill="hold"/>
                                        <p:tgtEl>
                                          <p:spTgt spid="16"/>
                                        </p:tgtEl>
                                        <p:attrNameLst>
                                          <p:attrName>ppt_y</p:attrName>
                                        </p:attrNameLst>
                                      </p:cBhvr>
                                      <p:tavLst>
                                        <p:tav tm="0">
                                          <p:val>
                                            <p:strVal val="#ppt_y-.1"/>
                                          </p:val>
                                        </p:tav>
                                        <p:tav tm="100000">
                                          <p:val>
                                            <p:strVal val="#ppt_y"/>
                                          </p:val>
                                        </p:tav>
                                      </p:tavLst>
                                    </p:anim>
                                  </p:childTnLst>
                                </p:cTn>
                              </p:par>
                              <p:par>
                                <p:cTn id="71" presetID="17" presetClass="entr" presetSubtype="10" fill="hold" grpId="2" nodeType="with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1000" fill="hold"/>
                                        <p:tgtEl>
                                          <p:spTgt spid="16"/>
                                        </p:tgtEl>
                                        <p:attrNameLst>
                                          <p:attrName>ppt_w</p:attrName>
                                        </p:attrNameLst>
                                      </p:cBhvr>
                                      <p:tavLst>
                                        <p:tav tm="0">
                                          <p:val>
                                            <p:fltVal val="0"/>
                                          </p:val>
                                        </p:tav>
                                        <p:tav tm="100000">
                                          <p:val>
                                            <p:strVal val="#ppt_w"/>
                                          </p:val>
                                        </p:tav>
                                      </p:tavLst>
                                    </p:anim>
                                    <p:anim calcmode="lin" valueType="num">
                                      <p:cBhvr>
                                        <p:cTn id="74" dur="1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1" nodeType="clickEffect">
                                  <p:stCondLst>
                                    <p:cond delay="0"/>
                                  </p:stCondLst>
                                  <p:childTnLst>
                                    <p:set>
                                      <p:cBhvr>
                                        <p:cTn id="78" dur="1" fill="hold">
                                          <p:stCondLst>
                                            <p:cond delay="0"/>
                                          </p:stCondLst>
                                        </p:cTn>
                                        <p:tgtEl>
                                          <p:spTgt spid="7"/>
                                        </p:tgtEl>
                                        <p:attrNameLst>
                                          <p:attrName>style.visibility</p:attrName>
                                        </p:attrNameLst>
                                      </p:cBhvr>
                                      <p:to>
                                        <p:strVal val="visible"/>
                                      </p:to>
                                    </p:set>
                                    <p:animEffect transition="in" filter="fade">
                                      <p:cBhvr>
                                        <p:cTn id="79" dur="250"/>
                                        <p:tgtEl>
                                          <p:spTgt spid="7"/>
                                        </p:tgtEl>
                                      </p:cBhvr>
                                    </p:animEffect>
                                  </p:childTnLst>
                                </p:cTn>
                              </p:par>
                              <p:par>
                                <p:cTn id="80" presetID="26" presetClass="emph" presetSubtype="0" fill="hold" grpId="1" nodeType="withEffect">
                                  <p:stCondLst>
                                    <p:cond delay="0"/>
                                  </p:stCondLst>
                                  <p:iterate type="lt">
                                    <p:tmPct val="0"/>
                                  </p:iterate>
                                  <p:childTnLst>
                                    <p:animEffect transition="out" filter="fade">
                                      <p:cBhvr>
                                        <p:cTn id="81" dur="500" tmFilter="0, 0; .2, .5; .8, .5; 1, 0"/>
                                        <p:tgtEl>
                                          <p:spTgt spid="5"/>
                                        </p:tgtEl>
                                      </p:cBhvr>
                                    </p:animEffect>
                                    <p:animScale>
                                      <p:cBhvr>
                                        <p:cTn id="82" dur="250" autoRev="1" fill="hold"/>
                                        <p:tgtEl>
                                          <p:spTgt spid="5"/>
                                        </p:tgtEl>
                                      </p:cBhvr>
                                      <p:by x="105000" y="105000"/>
                                    </p:animScale>
                                  </p:childTnLst>
                                </p:cTn>
                              </p:par>
                              <p:par>
                                <p:cTn id="83" presetID="0" presetClass="path" presetSubtype="0" accel="50000" decel="50000" fill="hold" grpId="0" nodeType="withEffect">
                                  <p:stCondLst>
                                    <p:cond delay="0"/>
                                  </p:stCondLst>
                                  <p:childTnLst>
                                    <p:animMotion origin="layout" path="M -8.33333E-7 3.33333E-6 L 0.55868 -0.06783 " pathEditMode="relative" rAng="0" ptsTypes="AA">
                                      <p:cBhvr>
                                        <p:cTn id="84" dur="2000" fill="hold"/>
                                        <p:tgtEl>
                                          <p:spTgt spid="7"/>
                                        </p:tgtEl>
                                        <p:attrNameLst>
                                          <p:attrName>ppt_x</p:attrName>
                                          <p:attrName>ppt_y</p:attrName>
                                        </p:attrNameLst>
                                      </p:cBhvr>
                                      <p:rCtr x="27934" y="-3403"/>
                                    </p:animMotion>
                                  </p:childTnLst>
                                </p:cTn>
                              </p:par>
                              <p:par>
                                <p:cTn id="85" presetID="10" presetClass="exit" presetSubtype="0" fill="hold" grpId="1" nodeType="withEffect">
                                  <p:stCondLst>
                                    <p:cond delay="0"/>
                                  </p:stCondLst>
                                  <p:childTnLst>
                                    <p:animEffect transition="out" filter="fade">
                                      <p:cBhvr>
                                        <p:cTn id="86" dur="1250"/>
                                        <p:tgtEl>
                                          <p:spTgt spid="3074"/>
                                        </p:tgtEl>
                                      </p:cBhvr>
                                    </p:animEffect>
                                    <p:set>
                                      <p:cBhvr>
                                        <p:cTn id="87" dur="1" fill="hold">
                                          <p:stCondLst>
                                            <p:cond delay="1249"/>
                                          </p:stCondLst>
                                        </p:cTn>
                                        <p:tgtEl>
                                          <p:spTgt spid="3074"/>
                                        </p:tgtEl>
                                        <p:attrNameLst>
                                          <p:attrName>style.visibility</p:attrName>
                                        </p:attrNameLst>
                                      </p:cBhvr>
                                      <p:to>
                                        <p:strVal val="hidden"/>
                                      </p:to>
                                    </p:set>
                                  </p:childTnLst>
                                </p:cTn>
                              </p:par>
                              <p:par>
                                <p:cTn id="88" presetID="10" presetClass="exit" presetSubtype="0" fill="hold" grpId="2" nodeType="withEffect">
                                  <p:stCondLst>
                                    <p:cond delay="0"/>
                                  </p:stCondLst>
                                  <p:childTnLst>
                                    <p:animEffect transition="out" filter="fade">
                                      <p:cBhvr>
                                        <p:cTn id="89" dur="500"/>
                                        <p:tgtEl>
                                          <p:spTgt spid="4"/>
                                        </p:tgtEl>
                                      </p:cBhvr>
                                    </p:animEffect>
                                    <p:set>
                                      <p:cBhvr>
                                        <p:cTn id="90" dur="1" fill="hold">
                                          <p:stCondLst>
                                            <p:cond delay="499"/>
                                          </p:stCondLst>
                                        </p:cTn>
                                        <p:tgtEl>
                                          <p:spTgt spid="4"/>
                                        </p:tgtEl>
                                        <p:attrNameLst>
                                          <p:attrName>style.visibility</p:attrName>
                                        </p:attrNameLst>
                                      </p:cBhvr>
                                      <p:to>
                                        <p:strVal val="hidden"/>
                                      </p:to>
                                    </p:set>
                                  </p:childTnLst>
                                </p:cTn>
                              </p:par>
                              <p:par>
                                <p:cTn id="91" presetID="10" presetClass="exit" presetSubtype="0" fill="hold" grpId="2" nodeType="withEffect">
                                  <p:stCondLst>
                                    <p:cond delay="0"/>
                                  </p:stCondLst>
                                  <p:iterate type="lt">
                                    <p:tmPct val="0"/>
                                  </p:iterate>
                                  <p:childTnLst>
                                    <p:animEffect transition="out" filter="fade">
                                      <p:cBhvr>
                                        <p:cTn id="92" dur="500"/>
                                        <p:tgtEl>
                                          <p:spTgt spid="5"/>
                                        </p:tgtEl>
                                      </p:cBhvr>
                                    </p:animEffect>
                                    <p:set>
                                      <p:cBhvr>
                                        <p:cTn id="93" dur="1" fill="hold">
                                          <p:stCondLst>
                                            <p:cond delay="499"/>
                                          </p:stCondLst>
                                        </p:cTn>
                                        <p:tgtEl>
                                          <p:spTgt spid="5"/>
                                        </p:tgtEl>
                                        <p:attrNameLst>
                                          <p:attrName>style.visibility</p:attrName>
                                        </p:attrNameLst>
                                      </p:cBhvr>
                                      <p:to>
                                        <p:strVal val="hidden"/>
                                      </p:to>
                                    </p:set>
                                  </p:childTnLst>
                                </p:cTn>
                              </p:par>
                              <p:par>
                                <p:cTn id="94" presetID="10" presetClass="exit" presetSubtype="0" fill="hold" grpId="2" nodeType="withEffect">
                                  <p:stCondLst>
                                    <p:cond delay="0"/>
                                  </p:stCondLst>
                                  <p:childTnLst>
                                    <p:animEffect transition="out" filter="fade">
                                      <p:cBhvr>
                                        <p:cTn id="95" dur="500"/>
                                        <p:tgtEl>
                                          <p:spTgt spid="9"/>
                                        </p:tgtEl>
                                      </p:cBhvr>
                                    </p:animEffect>
                                    <p:set>
                                      <p:cBhvr>
                                        <p:cTn id="96" dur="1" fill="hold">
                                          <p:stCondLst>
                                            <p:cond delay="499"/>
                                          </p:stCondLst>
                                        </p:cTn>
                                        <p:tgtEl>
                                          <p:spTgt spid="9"/>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10"/>
                                        </p:tgtEl>
                                      </p:cBhvr>
                                    </p:animEffect>
                                    <p:set>
                                      <p:cBhvr>
                                        <p:cTn id="99" dur="1" fill="hold">
                                          <p:stCondLst>
                                            <p:cond delay="499"/>
                                          </p:stCondLst>
                                        </p:cTn>
                                        <p:tgtEl>
                                          <p:spTgt spid="10"/>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11"/>
                                        </p:tgtEl>
                                      </p:cBhvr>
                                    </p:animEffect>
                                    <p:set>
                                      <p:cBhvr>
                                        <p:cTn id="102" dur="1" fill="hold">
                                          <p:stCondLst>
                                            <p:cond delay="499"/>
                                          </p:stCondLst>
                                        </p:cTn>
                                        <p:tgtEl>
                                          <p:spTgt spid="11"/>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12"/>
                                        </p:tgtEl>
                                      </p:cBhvr>
                                    </p:animEffect>
                                    <p:set>
                                      <p:cBhvr>
                                        <p:cTn id="105" dur="1" fill="hold">
                                          <p:stCondLst>
                                            <p:cond delay="499"/>
                                          </p:stCondLst>
                                        </p:cTn>
                                        <p:tgtEl>
                                          <p:spTgt spid="12"/>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13"/>
                                        </p:tgtEl>
                                      </p:cBhvr>
                                    </p:animEffect>
                                    <p:set>
                                      <p:cBhvr>
                                        <p:cTn id="108" dur="1" fill="hold">
                                          <p:stCondLst>
                                            <p:cond delay="499"/>
                                          </p:stCondLst>
                                        </p:cTn>
                                        <p:tgtEl>
                                          <p:spTgt spid="13"/>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14"/>
                                        </p:tgtEl>
                                      </p:cBhvr>
                                    </p:animEffect>
                                    <p:set>
                                      <p:cBhvr>
                                        <p:cTn id="111" dur="1" fill="hold">
                                          <p:stCondLst>
                                            <p:cond delay="499"/>
                                          </p:stCondLst>
                                        </p:cTn>
                                        <p:tgtEl>
                                          <p:spTgt spid="14"/>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15"/>
                                        </p:tgtEl>
                                      </p:cBhvr>
                                    </p:animEffect>
                                    <p:set>
                                      <p:cBhvr>
                                        <p:cTn id="114" dur="1" fill="hold">
                                          <p:stCondLst>
                                            <p:cond delay="499"/>
                                          </p:stCondLst>
                                        </p:cTn>
                                        <p:tgtEl>
                                          <p:spTgt spid="15"/>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16"/>
                                        </p:tgtEl>
                                      </p:cBhvr>
                                    </p:animEffect>
                                    <p:set>
                                      <p:cBhvr>
                                        <p:cTn id="117" dur="1" fill="hold">
                                          <p:stCondLst>
                                            <p:cond delay="499"/>
                                          </p:stCondLst>
                                        </p:cTn>
                                        <p:tgtEl>
                                          <p:spTgt spid="16"/>
                                        </p:tgtEl>
                                        <p:attrNameLst>
                                          <p:attrName>style.visibility</p:attrName>
                                        </p:attrNameLst>
                                      </p:cBhvr>
                                      <p:to>
                                        <p:strVal val="hidden"/>
                                      </p:to>
                                    </p:set>
                                  </p:childTnLst>
                                </p:cTn>
                              </p:par>
                            </p:childTnLst>
                          </p:cTn>
                        </p:par>
                        <p:par>
                          <p:cTn id="118" fill="hold">
                            <p:stCondLst>
                              <p:cond delay="2000"/>
                            </p:stCondLst>
                            <p:childTnLst>
                              <p:par>
                                <p:cTn id="119" presetID="22" presetClass="entr" presetSubtype="4" fill="hold" grpId="0" nodeType="afterEffect">
                                  <p:stCondLst>
                                    <p:cond delay="0"/>
                                  </p:stCondLst>
                                  <p:childTnLst>
                                    <p:set>
                                      <p:cBhvr>
                                        <p:cTn id="120" dur="1" fill="hold">
                                          <p:stCondLst>
                                            <p:cond delay="0"/>
                                          </p:stCondLst>
                                        </p:cTn>
                                        <p:tgtEl>
                                          <p:spTgt spid="2"/>
                                        </p:tgtEl>
                                        <p:attrNameLst>
                                          <p:attrName>style.visibility</p:attrName>
                                        </p:attrNameLst>
                                      </p:cBhvr>
                                      <p:to>
                                        <p:strVal val="visible"/>
                                      </p:to>
                                    </p:set>
                                    <p:animEffect transition="in" filter="wipe(down)">
                                      <p:cBhvr>
                                        <p:cTn id="121" dur="750"/>
                                        <p:tgtEl>
                                          <p:spTgt spid="2"/>
                                        </p:tgtEl>
                                      </p:cBhvr>
                                    </p:animEffect>
                                  </p:childTnLst>
                                </p:cTn>
                              </p:par>
                              <p:par>
                                <p:cTn id="122" presetID="22" presetClass="exit" presetSubtype="4" fill="hold" grpId="1" nodeType="withEffect">
                                  <p:stCondLst>
                                    <p:cond delay="500"/>
                                  </p:stCondLst>
                                  <p:childTnLst>
                                    <p:animEffect transition="out" filter="wipe(down)">
                                      <p:cBhvr>
                                        <p:cTn id="123" dur="750"/>
                                        <p:tgtEl>
                                          <p:spTgt spid="2"/>
                                        </p:tgtEl>
                                      </p:cBhvr>
                                    </p:animEffect>
                                    <p:set>
                                      <p:cBhvr>
                                        <p:cTn id="124" dur="1" fill="hold">
                                          <p:stCondLst>
                                            <p:cond delay="74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3074" grpId="2"/>
      <p:bldP spid="5" grpId="0"/>
      <p:bldP spid="5" grpId="1"/>
      <p:bldP spid="5" grpId="2"/>
      <p:bldP spid="7" grpId="0"/>
      <p:bldP spid="7" grpId="1"/>
      <p:bldP spid="9" grpId="1"/>
      <p:bldP spid="9" grpId="2"/>
      <p:bldP spid="10" grpId="0"/>
      <p:bldP spid="10" grpId="1"/>
      <p:bldP spid="11" grpId="0"/>
      <p:bldP spid="11" grpId="1"/>
      <p:bldP spid="12" grpId="0"/>
      <p:bldP spid="12" grpId="1"/>
      <p:bldP spid="13" grpId="0"/>
      <p:bldP spid="13" grpId="1"/>
      <p:bldP spid="14" grpId="0"/>
      <p:bldP spid="14" grpId="1"/>
      <p:bldP spid="15" grpId="0"/>
      <p:bldP spid="15" grpId="1"/>
      <p:bldP spid="15" grpId="2"/>
      <p:bldP spid="16" grpId="0"/>
      <p:bldP spid="16" grpId="1"/>
      <p:bldP spid="16" grpId="2"/>
      <p:bldP spid="6" grpId="1"/>
      <p:bldP spid="2" grpId="0" animBg="1"/>
      <p:bldP spid="2"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527675" y="2295405"/>
            <a:ext cx="442152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received his word</a:t>
            </a:r>
          </a:p>
        </p:txBody>
      </p:sp>
      <p:sp>
        <p:nvSpPr>
          <p:cNvPr id="5" name="Title 1"/>
          <p:cNvSpPr txBox="1">
            <a:spLocks/>
          </p:cNvSpPr>
          <p:nvPr/>
        </p:nvSpPr>
        <p:spPr>
          <a:xfrm>
            <a:off x="4803162" y="2297785"/>
            <a:ext cx="353027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66FF33"/>
                  </a:solidFill>
                  <a:prstDash val="solid"/>
                </a:ln>
                <a:solidFill>
                  <a:srgbClr val="CCECFF"/>
                </a:solidFill>
                <a:effectLst>
                  <a:outerShdw blurRad="63500" dir="3600000" algn="tl" rotWithShape="0">
                    <a:srgbClr val="000000">
                      <a:alpha val="70000"/>
                    </a:srgbClr>
                  </a:outerShdw>
                </a:effectLst>
                <a:latin typeface="Calibri" panose="020F0502020204030204" pitchFamily="34" charset="0"/>
              </a:rPr>
              <a:t>were baptized</a:t>
            </a:r>
          </a:p>
        </p:txBody>
      </p:sp>
      <p:sp>
        <p:nvSpPr>
          <p:cNvPr id="3074" name="Rectangle 2"/>
          <p:cNvSpPr>
            <a:spLocks noGrp="1" noChangeArrowheads="1"/>
          </p:cNvSpPr>
          <p:nvPr>
            <p:ph type="title"/>
          </p:nvPr>
        </p:nvSpPr>
        <p:spPr>
          <a:xfrm>
            <a:off x="341451" y="1663599"/>
            <a:ext cx="8385859" cy="34292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those who gladly        received his word were baptized; and that day about three thousand souls were added to them.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2:41</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p:cNvSpPr txBox="1">
            <a:spLocks noChangeArrowheads="1"/>
          </p:cNvSpPr>
          <p:nvPr/>
        </p:nvSpPr>
        <p:spPr bwMode="auto">
          <a:xfrm>
            <a:off x="6033135" y="2353757"/>
            <a:ext cx="238963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baptized</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6033135" y="2353757"/>
            <a:ext cx="238963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baptized</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C749083C-0204-41EE-84D6-C6C0D8A9FEE5}"/>
              </a:ext>
            </a:extLst>
          </p:cNvPr>
          <p:cNvSpPr txBox="1">
            <a:spLocks noChangeArrowheads="1"/>
          </p:cNvSpPr>
          <p:nvPr/>
        </p:nvSpPr>
        <p:spPr bwMode="auto">
          <a:xfrm>
            <a:off x="386861" y="2362244"/>
            <a:ext cx="469472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received his word</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5D216858-E331-4A55-A4CC-4A43DF013C5A}"/>
              </a:ext>
            </a:extLst>
          </p:cNvPr>
          <p:cNvSpPr txBox="1">
            <a:spLocks noChangeArrowheads="1"/>
          </p:cNvSpPr>
          <p:nvPr/>
        </p:nvSpPr>
        <p:spPr bwMode="auto">
          <a:xfrm>
            <a:off x="4597827" y="2355056"/>
            <a:ext cx="3950678" cy="76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were baptized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hidden="1"/>
          <p:cNvSpPr txBox="1">
            <a:spLocks noChangeArrowheads="1"/>
          </p:cNvSpPr>
          <p:nvPr/>
        </p:nvSpPr>
        <p:spPr bwMode="auto">
          <a:xfrm>
            <a:off x="1653540" y="2741234"/>
            <a:ext cx="238963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baptized</a:t>
            </a:r>
            <a:endParaRPr lang="en-US" altLang="en-US" sz="4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8" name="Rectangle 2" hidden="1"/>
          <p:cNvSpPr txBox="1">
            <a:spLocks noChangeArrowheads="1"/>
          </p:cNvSpPr>
          <p:nvPr/>
        </p:nvSpPr>
        <p:spPr bwMode="auto">
          <a:xfrm>
            <a:off x="513819" y="4020189"/>
            <a:ext cx="238963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baptized</a:t>
            </a:r>
            <a:endParaRPr lang="en-US" altLang="en-US" sz="4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87324674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3" nodeType="afterEffect">
                                  <p:stCondLst>
                                    <p:cond delay="0"/>
                                  </p:stCondLst>
                                  <p:childTnLst>
                                    <p:animEffect transition="out" filter="fade">
                                      <p:cBhvr>
                                        <p:cTn id="13" dur="250"/>
                                        <p:tgtEl>
                                          <p:spTgt spid="9"/>
                                        </p:tgtEl>
                                      </p:cBhvr>
                                    </p:animEffect>
                                    <p:set>
                                      <p:cBhvr>
                                        <p:cTn id="14" dur="1" fill="hold">
                                          <p:stCondLst>
                                            <p:cond delay="249"/>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par>
                                <p:cTn id="30" presetID="18" presetClass="emph" presetSubtype="0" fill="hold" grpId="1" nodeType="withEffect">
                                  <p:stCondLst>
                                    <p:cond delay="0"/>
                                  </p:stCondLst>
                                  <p:childTnLst>
                                    <p:set>
                                      <p:cBhvr override="childStyle">
                                        <p:cTn id="31" dur="500" fill="hold"/>
                                        <p:tgtEl>
                                          <p:spTgt spid="5"/>
                                        </p:tgtEl>
                                        <p:attrNameLst>
                                          <p:attrName>style.textDecorationUnderline</p:attrName>
                                        </p:attrNameLst>
                                      </p:cBhvr>
                                      <p:to>
                                        <p:strVal val="true"/>
                                      </p:to>
                                    </p:set>
                                  </p:childTnLst>
                                </p:cTn>
                              </p:par>
                              <p:par>
                                <p:cTn id="32" presetID="22" presetClass="entr" presetSubtype="8"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1"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250"/>
                                        <p:tgtEl>
                                          <p:spTgt spid="6"/>
                                        </p:tgtEl>
                                      </p:cBhvr>
                                    </p:animEffect>
                                  </p:childTnLst>
                                </p:cTn>
                              </p:par>
                              <p:par>
                                <p:cTn id="40" presetID="10" presetClass="entr" presetSubtype="0" fill="hold" grpId="1"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250"/>
                                        <p:tgtEl>
                                          <p:spTgt spid="9"/>
                                        </p:tgtEl>
                                      </p:cBhvr>
                                    </p:animEffect>
                                  </p:childTnLst>
                                </p:cTn>
                              </p:par>
                              <p:par>
                                <p:cTn id="43" presetID="6" presetClass="emph" presetSubtype="0" fill="hold" grpId="2" nodeType="withEffect">
                                  <p:stCondLst>
                                    <p:cond delay="0"/>
                                  </p:stCondLst>
                                  <p:childTnLst>
                                    <p:animScale>
                                      <p:cBhvr>
                                        <p:cTn id="44" dur="2000" fill="hold"/>
                                        <p:tgtEl>
                                          <p:spTgt spid="6"/>
                                        </p:tgtEl>
                                      </p:cBhvr>
                                      <p:by x="95500" y="95500"/>
                                    </p:animScale>
                                  </p:childTnLst>
                                </p:cTn>
                              </p:par>
                              <p:par>
                                <p:cTn id="45" presetID="6" presetClass="emph" presetSubtype="0" fill="hold" grpId="2" nodeType="withEffect">
                                  <p:stCondLst>
                                    <p:cond delay="0"/>
                                  </p:stCondLst>
                                  <p:childTnLst>
                                    <p:animScale>
                                      <p:cBhvr>
                                        <p:cTn id="46" dur="2000" fill="hold"/>
                                        <p:tgtEl>
                                          <p:spTgt spid="9"/>
                                        </p:tgtEl>
                                      </p:cBhvr>
                                      <p:by x="95500" y="95500"/>
                                    </p:animScale>
                                  </p:childTnLst>
                                </p:cTn>
                              </p:par>
                              <p:par>
                                <p:cTn id="47" presetID="0" presetClass="path" presetSubtype="0" accel="50000" decel="50000" fill="hold" grpId="0" nodeType="withEffect">
                                  <p:stCondLst>
                                    <p:cond delay="0"/>
                                  </p:stCondLst>
                                  <p:childTnLst>
                                    <p:animMotion origin="layout" path="M -1.38889E-6 -2.59259E-6 L -0.47899 0.05648 " pathEditMode="relative" rAng="0" ptsTypes="AA">
                                      <p:cBhvr>
                                        <p:cTn id="48" dur="2000" fill="hold"/>
                                        <p:tgtEl>
                                          <p:spTgt spid="6"/>
                                        </p:tgtEl>
                                        <p:attrNameLst>
                                          <p:attrName>ppt_x</p:attrName>
                                          <p:attrName>ppt_y</p:attrName>
                                        </p:attrNameLst>
                                      </p:cBhvr>
                                      <p:rCtr x="-23958" y="2824"/>
                                    </p:animMotion>
                                  </p:childTnLst>
                                </p:cTn>
                              </p:par>
                              <p:par>
                                <p:cTn id="49" presetID="0" presetClass="path" presetSubtype="0" accel="50000" decel="50000" fill="hold" grpId="0" nodeType="withEffect">
                                  <p:stCondLst>
                                    <p:cond delay="0"/>
                                  </p:stCondLst>
                                  <p:childTnLst>
                                    <p:animMotion origin="layout" path="M -1.38889E-6 -2.59259E-6 L -0.60382 0.24329 " pathEditMode="relative" rAng="0" ptsTypes="AA">
                                      <p:cBhvr>
                                        <p:cTn id="50" dur="2000" fill="hold"/>
                                        <p:tgtEl>
                                          <p:spTgt spid="9"/>
                                        </p:tgtEl>
                                        <p:attrNameLst>
                                          <p:attrName>ppt_x</p:attrName>
                                          <p:attrName>ppt_y</p:attrName>
                                        </p:attrNameLst>
                                      </p:cBhvr>
                                      <p:rCtr x="-30191" y="12153"/>
                                    </p:animMotion>
                                  </p:childTnLst>
                                </p:cTn>
                              </p:par>
                              <p:par>
                                <p:cTn id="51" presetID="10" presetClass="exit" presetSubtype="0" fill="hold" grpId="1" nodeType="withEffect">
                                  <p:stCondLst>
                                    <p:cond delay="0"/>
                                  </p:stCondLst>
                                  <p:childTnLst>
                                    <p:animEffect transition="out" filter="fade">
                                      <p:cBhvr>
                                        <p:cTn id="52" dur="1250"/>
                                        <p:tgtEl>
                                          <p:spTgt spid="3074"/>
                                        </p:tgtEl>
                                      </p:cBhvr>
                                    </p:animEffect>
                                    <p:set>
                                      <p:cBhvr>
                                        <p:cTn id="53" dur="1" fill="hold">
                                          <p:stCondLst>
                                            <p:cond delay="1249"/>
                                          </p:stCondLst>
                                        </p:cTn>
                                        <p:tgtEl>
                                          <p:spTgt spid="3074"/>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0"/>
                                        </p:tgtEl>
                                      </p:cBhvr>
                                    </p:animEffect>
                                    <p:set>
                                      <p:cBhvr>
                                        <p:cTn id="56" dur="1" fill="hold">
                                          <p:stCondLst>
                                            <p:cond delay="499"/>
                                          </p:stCondLst>
                                        </p:cTn>
                                        <p:tgtEl>
                                          <p:spTgt spid="10"/>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4"/>
                                        </p:tgtEl>
                                      </p:cBhvr>
                                    </p:animEffect>
                                    <p:set>
                                      <p:cBhvr>
                                        <p:cTn id="62" dur="1" fill="hold">
                                          <p:stCondLst>
                                            <p:cond delay="499"/>
                                          </p:stCondLst>
                                        </p:cTn>
                                        <p:tgtEl>
                                          <p:spTgt spid="4"/>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5"/>
                                        </p:tgtEl>
                                      </p:cBhvr>
                                    </p:animEffect>
                                    <p:set>
                                      <p:cBhvr>
                                        <p:cTn id="6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3074" grpId="0"/>
      <p:bldP spid="3074" grpId="1"/>
      <p:bldP spid="6" grpId="0"/>
      <p:bldP spid="6" grpId="1"/>
      <p:bldP spid="6" grpId="2"/>
      <p:bldP spid="9" grpId="0"/>
      <p:bldP spid="9" grpId="1"/>
      <p:bldP spid="9" grpId="2"/>
      <p:bldP spid="9" grpId="3"/>
      <p:bldP spid="10" grpId="0"/>
      <p:bldP spid="10" grpId="1"/>
      <p:bldP spid="11" grpId="0"/>
      <p:bldP spid="11" grpId="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1161519" y="122552"/>
            <a:ext cx="501569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when they believed</a:t>
            </a:r>
          </a:p>
        </p:txBody>
      </p:sp>
      <p:sp>
        <p:nvSpPr>
          <p:cNvPr id="5" name="Title 1"/>
          <p:cNvSpPr txBox="1">
            <a:spLocks/>
          </p:cNvSpPr>
          <p:nvPr/>
        </p:nvSpPr>
        <p:spPr>
          <a:xfrm>
            <a:off x="465369" y="2680703"/>
            <a:ext cx="351870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were baptized</a:t>
            </a:r>
          </a:p>
        </p:txBody>
      </p:sp>
      <p:sp>
        <p:nvSpPr>
          <p:cNvPr id="3074" name="Rectangle 2"/>
          <p:cNvSpPr>
            <a:spLocks noGrp="1" noChangeArrowheads="1"/>
          </p:cNvSpPr>
          <p:nvPr>
            <p:ph type="title"/>
          </p:nvPr>
        </p:nvSpPr>
        <p:spPr>
          <a:xfrm>
            <a:off x="324091" y="286213"/>
            <a:ext cx="8443732"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when they believed Philip as he preached the things concerning the kingdom of God and the name of Jesus Christ, both men and women were baptized. Then Simon himself also believed; and when he was baptized he continued with Philip, and was amazed, seeing the miracles and signs which were done.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8:12-13</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p:cNvSpPr txBox="1">
            <a:spLocks noChangeArrowheads="1"/>
          </p:cNvSpPr>
          <p:nvPr/>
        </p:nvSpPr>
        <p:spPr bwMode="auto">
          <a:xfrm>
            <a:off x="1653540" y="2741234"/>
            <a:ext cx="238963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baptized</a:t>
            </a:r>
            <a:endParaRPr lang="en-US" altLang="en-US" sz="4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513819" y="4020189"/>
            <a:ext cx="238963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baptized</a:t>
            </a:r>
            <a:endParaRPr lang="en-US" altLang="en-US" sz="4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FAB4F761-D4F2-47E6-BA0A-01C18961BFA9}"/>
              </a:ext>
            </a:extLst>
          </p:cNvPr>
          <p:cNvSpPr txBox="1">
            <a:spLocks noChangeArrowheads="1"/>
          </p:cNvSpPr>
          <p:nvPr/>
        </p:nvSpPr>
        <p:spPr bwMode="auto">
          <a:xfrm>
            <a:off x="1189971" y="167619"/>
            <a:ext cx="4963179" cy="780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when they believed</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D74AE440-EB6F-4169-9334-CD9EB4F6E437}"/>
              </a:ext>
            </a:extLst>
          </p:cNvPr>
          <p:cNvSpPr txBox="1">
            <a:spLocks noChangeArrowheads="1"/>
          </p:cNvSpPr>
          <p:nvPr/>
        </p:nvSpPr>
        <p:spPr bwMode="auto">
          <a:xfrm>
            <a:off x="356111" y="2752725"/>
            <a:ext cx="3745283"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were baptized</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ounded Rectangle 13">
            <a:extLst>
              <a:ext uri="{FF2B5EF4-FFF2-40B4-BE49-F238E27FC236}">
                <a16:creationId xmlns:a16="http://schemas.microsoft.com/office/drawing/2014/main" id="{37FED10E-F016-456A-9A07-A0D10DE7F32E}"/>
              </a:ext>
            </a:extLst>
          </p:cNvPr>
          <p:cNvSpPr>
            <a:spLocks noChangeAspect="1"/>
          </p:cNvSpPr>
          <p:nvPr/>
        </p:nvSpPr>
        <p:spPr>
          <a:xfrm>
            <a:off x="211325" y="1419335"/>
            <a:ext cx="5174428" cy="871370"/>
          </a:xfrm>
          <a:prstGeom prst="roundRect">
            <a:avLst/>
          </a:prstGeom>
          <a:blipFill>
            <a:blip r:embed="rId4"/>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2" hidden="1"/>
          <p:cNvSpPr txBox="1">
            <a:spLocks noChangeArrowheads="1"/>
          </p:cNvSpPr>
          <p:nvPr/>
        </p:nvSpPr>
        <p:spPr bwMode="auto">
          <a:xfrm>
            <a:off x="732663" y="3601151"/>
            <a:ext cx="238963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baptized</a:t>
            </a:r>
            <a:endParaRPr lang="en-US" altLang="en-US" sz="38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227759485"/>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xit" presetSubtype="0" fill="hold" grpId="3" nodeType="afterEffect">
                                  <p:stCondLst>
                                    <p:cond delay="0"/>
                                  </p:stCondLst>
                                  <p:childTnLst>
                                    <p:animEffect transition="out" filter="fade">
                                      <p:cBhvr>
                                        <p:cTn id="11" dur="250"/>
                                        <p:tgtEl>
                                          <p:spTgt spid="6"/>
                                        </p:tgtEl>
                                      </p:cBhvr>
                                    </p:animEffect>
                                    <p:set>
                                      <p:cBhvr>
                                        <p:cTn id="12" dur="1" fill="hold">
                                          <p:stCondLst>
                                            <p:cond delay="249"/>
                                          </p:stCondLst>
                                        </p:cTn>
                                        <p:tgtEl>
                                          <p:spTgt spid="6"/>
                                        </p:tgtEl>
                                        <p:attrNameLst>
                                          <p:attrName>style.visibility</p:attrName>
                                        </p:attrNameLst>
                                      </p:cBhvr>
                                      <p:to>
                                        <p:strVal val="hidden"/>
                                      </p:to>
                                    </p:set>
                                  </p:childTnLst>
                                </p:cTn>
                              </p:par>
                              <p:par>
                                <p:cTn id="13" presetID="10" presetClass="exit" presetSubtype="0" fill="hold" grpId="3" nodeType="withEffect">
                                  <p:stCondLst>
                                    <p:cond delay="0"/>
                                  </p:stCondLst>
                                  <p:childTnLst>
                                    <p:animEffect transition="out" filter="fade">
                                      <p:cBhvr>
                                        <p:cTn id="14" dur="250"/>
                                        <p:tgtEl>
                                          <p:spTgt spid="8"/>
                                        </p:tgtEl>
                                      </p:cBhvr>
                                    </p:animEffect>
                                    <p:set>
                                      <p:cBhvr>
                                        <p:cTn id="15" dur="1" fill="hold">
                                          <p:stCondLst>
                                            <p:cond delay="249"/>
                                          </p:stCondLst>
                                        </p:cTn>
                                        <p:tgtEl>
                                          <p:spTgt spid="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par>
                                <p:cTn id="21" presetID="18" presetClass="emph" presetSubtype="0" fill="hold" grpId="1" nodeType="withEffect">
                                  <p:stCondLst>
                                    <p:cond delay="0"/>
                                  </p:stCondLst>
                                  <p:childTnLst>
                                    <p:set>
                                      <p:cBhvr override="childStyle">
                                        <p:cTn id="22" dur="500" fill="hold"/>
                                        <p:tgtEl>
                                          <p:spTgt spid="4"/>
                                        </p:tgtEl>
                                        <p:attrNameLst>
                                          <p:attrName>style.textDecorationUnderline</p:attrName>
                                        </p:attrNameLst>
                                      </p:cBhvr>
                                      <p:to>
                                        <p:strVal val="true"/>
                                      </p:to>
                                    </p:set>
                                  </p:childTnLst>
                                </p:cTn>
                              </p:par>
                              <p:par>
                                <p:cTn id="23" presetID="22" presetClass="entr" presetSubtype="8"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par>
                                <p:cTn id="31" presetID="18" presetClass="emph" presetSubtype="0" fill="hold" grpId="1" nodeType="withEffect">
                                  <p:stCondLst>
                                    <p:cond delay="0"/>
                                  </p:stCondLst>
                                  <p:childTnLst>
                                    <p:set>
                                      <p:cBhvr override="childStyle">
                                        <p:cTn id="32" dur="500" fill="hold"/>
                                        <p:tgtEl>
                                          <p:spTgt spid="5"/>
                                        </p:tgtEl>
                                        <p:attrNameLst>
                                          <p:attrName>style.textDecorationUnderline</p:attrName>
                                        </p:attrNameLst>
                                      </p:cBhvr>
                                      <p:to>
                                        <p:strVal val="true"/>
                                      </p:to>
                                    </p:set>
                                  </p:childTnLst>
                                </p:cTn>
                              </p:par>
                              <p:par>
                                <p:cTn id="33" presetID="22" presetClass="entr" presetSubtype="8"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32"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circle(out)">
                                      <p:cBhvr>
                                        <p:cTn id="40" dur="1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1"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250"/>
                                        <p:tgtEl>
                                          <p:spTgt spid="6"/>
                                        </p:tgtEl>
                                      </p:cBhvr>
                                    </p:animEffect>
                                  </p:childTnLst>
                                </p:cTn>
                              </p:par>
                              <p:par>
                                <p:cTn id="46" presetID="10" presetClass="entr" presetSubtype="0" fill="hold" grpId="1"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250"/>
                                        <p:tgtEl>
                                          <p:spTgt spid="8"/>
                                        </p:tgtEl>
                                      </p:cBhvr>
                                    </p:animEffect>
                                  </p:childTnLst>
                                </p:cTn>
                              </p:par>
                              <p:par>
                                <p:cTn id="49" presetID="6" presetClass="emph" presetSubtype="0" fill="hold" grpId="2" nodeType="withEffect">
                                  <p:stCondLst>
                                    <p:cond delay="0"/>
                                  </p:stCondLst>
                                  <p:childTnLst>
                                    <p:animScale>
                                      <p:cBhvr>
                                        <p:cTn id="50" dur="2000" fill="hold"/>
                                        <p:tgtEl>
                                          <p:spTgt spid="6"/>
                                        </p:tgtEl>
                                      </p:cBhvr>
                                      <p:by x="90200" y="90200"/>
                                    </p:animScale>
                                  </p:childTnLst>
                                </p:cTn>
                              </p:par>
                              <p:par>
                                <p:cTn id="51" presetID="6" presetClass="emph" presetSubtype="0" fill="hold" grpId="2" nodeType="withEffect">
                                  <p:stCondLst>
                                    <p:cond delay="0"/>
                                  </p:stCondLst>
                                  <p:childTnLst>
                                    <p:animScale>
                                      <p:cBhvr>
                                        <p:cTn id="52" dur="2000" fill="hold"/>
                                        <p:tgtEl>
                                          <p:spTgt spid="8"/>
                                        </p:tgtEl>
                                      </p:cBhvr>
                                      <p:by x="90200" y="90200"/>
                                    </p:animScale>
                                  </p:childTnLst>
                                </p:cTn>
                              </p:par>
                              <p:par>
                                <p:cTn id="53" presetID="0" presetClass="path" presetSubtype="0" accel="50000" decel="50000" fill="hold" grpId="0" nodeType="withEffect">
                                  <p:stCondLst>
                                    <p:cond delay="0"/>
                                  </p:stCondLst>
                                  <p:childTnLst>
                                    <p:animMotion origin="layout" path="M 1.66667E-6 -4.07407E-6 L -0.10035 0.12431 " pathEditMode="relative" rAng="0" ptsTypes="AA">
                                      <p:cBhvr>
                                        <p:cTn id="54" dur="2000" fill="hold"/>
                                        <p:tgtEl>
                                          <p:spTgt spid="6"/>
                                        </p:tgtEl>
                                        <p:attrNameLst>
                                          <p:attrName>ppt_x</p:attrName>
                                          <p:attrName>ppt_y</p:attrName>
                                        </p:attrNameLst>
                                      </p:cBhvr>
                                      <p:rCtr x="-5017" y="6204"/>
                                    </p:animMotion>
                                  </p:childTnLst>
                                </p:cTn>
                              </p:par>
                              <p:par>
                                <p:cTn id="55" presetID="0" presetClass="path" presetSubtype="0" accel="50000" decel="50000" fill="hold" grpId="0" nodeType="withEffect">
                                  <p:stCondLst>
                                    <p:cond delay="0"/>
                                  </p:stCondLst>
                                  <p:childTnLst>
                                    <p:animMotion origin="layout" path="M 4.44444E-6 3.33333E-6 L 0.02378 -0.06227 " pathEditMode="relative" rAng="0" ptsTypes="AA">
                                      <p:cBhvr>
                                        <p:cTn id="56" dur="2000" fill="hold"/>
                                        <p:tgtEl>
                                          <p:spTgt spid="8"/>
                                        </p:tgtEl>
                                        <p:attrNameLst>
                                          <p:attrName>ppt_x</p:attrName>
                                          <p:attrName>ppt_y</p:attrName>
                                        </p:attrNameLst>
                                      </p:cBhvr>
                                      <p:rCtr x="1181" y="-3125"/>
                                    </p:animMotion>
                                  </p:childTnLst>
                                </p:cTn>
                              </p:par>
                              <p:par>
                                <p:cTn id="57" presetID="10" presetClass="exit" presetSubtype="0" fill="hold" grpId="1" nodeType="withEffect">
                                  <p:stCondLst>
                                    <p:cond delay="0"/>
                                  </p:stCondLst>
                                  <p:childTnLst>
                                    <p:animEffect transition="out" filter="fade">
                                      <p:cBhvr>
                                        <p:cTn id="58" dur="1250"/>
                                        <p:tgtEl>
                                          <p:spTgt spid="3074"/>
                                        </p:tgtEl>
                                      </p:cBhvr>
                                    </p:animEffect>
                                    <p:set>
                                      <p:cBhvr>
                                        <p:cTn id="59" dur="1" fill="hold">
                                          <p:stCondLst>
                                            <p:cond delay="1249"/>
                                          </p:stCondLst>
                                        </p:cTn>
                                        <p:tgtEl>
                                          <p:spTgt spid="3074"/>
                                        </p:tgtEl>
                                        <p:attrNameLst>
                                          <p:attrName>style.visibility</p:attrName>
                                        </p:attrNameLst>
                                      </p:cBhvr>
                                      <p:to>
                                        <p:strVal val="hidden"/>
                                      </p:to>
                                    </p:set>
                                  </p:childTnLst>
                                </p:cTn>
                              </p:par>
                              <p:par>
                                <p:cTn id="60" presetID="6" presetClass="exit" presetSubtype="16" fill="hold" grpId="1" nodeType="withEffect">
                                  <p:stCondLst>
                                    <p:cond delay="0"/>
                                  </p:stCondLst>
                                  <p:childTnLst>
                                    <p:animEffect transition="out" filter="circle(in)">
                                      <p:cBhvr>
                                        <p:cTn id="61" dur="1000"/>
                                        <p:tgtEl>
                                          <p:spTgt spid="14"/>
                                        </p:tgtEl>
                                      </p:cBhvr>
                                    </p:animEffect>
                                    <p:set>
                                      <p:cBhvr>
                                        <p:cTn id="62" dur="1" fill="hold">
                                          <p:stCondLst>
                                            <p:cond delay="999"/>
                                          </p:stCondLst>
                                        </p:cTn>
                                        <p:tgtEl>
                                          <p:spTgt spid="14"/>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9"/>
                                        </p:tgtEl>
                                      </p:cBhvr>
                                    </p:animEffect>
                                    <p:set>
                                      <p:cBhvr>
                                        <p:cTn id="65" dur="1" fill="hold">
                                          <p:stCondLst>
                                            <p:cond delay="499"/>
                                          </p:stCondLst>
                                        </p:cTn>
                                        <p:tgtEl>
                                          <p:spTgt spid="9"/>
                                        </p:tgtEl>
                                        <p:attrNameLst>
                                          <p:attrName>style.visibility</p:attrName>
                                        </p:attrNameLst>
                                      </p:cBhvr>
                                      <p:to>
                                        <p:strVal val="hidden"/>
                                      </p:to>
                                    </p:set>
                                  </p:childTnLst>
                                </p:cTn>
                              </p:par>
                              <p:par>
                                <p:cTn id="66" presetID="10" presetClass="exit" presetSubtype="0" fill="hold" grpId="2" nodeType="withEffect">
                                  <p:stCondLst>
                                    <p:cond delay="0"/>
                                  </p:stCondLst>
                                  <p:childTnLst>
                                    <p:animEffect transition="out" filter="fade">
                                      <p:cBhvr>
                                        <p:cTn id="67" dur="500"/>
                                        <p:tgtEl>
                                          <p:spTgt spid="4"/>
                                        </p:tgtEl>
                                      </p:cBhvr>
                                    </p:animEffect>
                                    <p:set>
                                      <p:cBhvr>
                                        <p:cTn id="68" dur="1" fill="hold">
                                          <p:stCondLst>
                                            <p:cond delay="499"/>
                                          </p:stCondLst>
                                        </p:cTn>
                                        <p:tgtEl>
                                          <p:spTgt spid="4"/>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5"/>
                                        </p:tgtEl>
                                      </p:cBhvr>
                                    </p:animEffect>
                                    <p:set>
                                      <p:cBhvr>
                                        <p:cTn id="71" dur="1" fill="hold">
                                          <p:stCondLst>
                                            <p:cond delay="499"/>
                                          </p:stCondLst>
                                        </p:cTn>
                                        <p:tgtEl>
                                          <p:spTgt spid="5"/>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0"/>
                                        </p:tgtEl>
                                      </p:cBhvr>
                                    </p:animEffect>
                                    <p:set>
                                      <p:cBhvr>
                                        <p:cTn id="74"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3074" grpId="0"/>
      <p:bldP spid="3074" grpId="1"/>
      <p:bldP spid="6" grpId="0"/>
      <p:bldP spid="6" grpId="1"/>
      <p:bldP spid="6" grpId="2"/>
      <p:bldP spid="6" grpId="3"/>
      <p:bldP spid="8" grpId="0"/>
      <p:bldP spid="8" grpId="1"/>
      <p:bldP spid="8" grpId="2"/>
      <p:bldP spid="8" grpId="3"/>
      <p:bldP spid="9" grpId="0"/>
      <p:bldP spid="9" grpId="1"/>
      <p:bldP spid="10" grpId="0"/>
      <p:bldP spid="10" grpId="1"/>
      <p:bldP spid="14" grpId="0" animBg="1"/>
      <p:bldP spid="14" grpId="1"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4" name="Title 1"/>
          <p:cNvSpPr txBox="1">
            <a:spLocks/>
          </p:cNvSpPr>
          <p:nvPr/>
        </p:nvSpPr>
        <p:spPr>
          <a:xfrm>
            <a:off x="2053246" y="2958971"/>
            <a:ext cx="414759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What hinders me</a:t>
            </a:r>
          </a:p>
        </p:txBody>
      </p:sp>
      <p:sp>
        <p:nvSpPr>
          <p:cNvPr id="7" name="Title 1">
            <a:extLst>
              <a:ext uri="{FF2B5EF4-FFF2-40B4-BE49-F238E27FC236}">
                <a16:creationId xmlns:a16="http://schemas.microsoft.com/office/drawing/2014/main" id="{B0617755-154D-4547-B071-86778CB4E15E}"/>
              </a:ext>
            </a:extLst>
          </p:cNvPr>
          <p:cNvSpPr txBox="1">
            <a:spLocks/>
          </p:cNvSpPr>
          <p:nvPr/>
        </p:nvSpPr>
        <p:spPr>
          <a:xfrm>
            <a:off x="6146984" y="4691796"/>
            <a:ext cx="256838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 believe</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Philip opened his mouth, and beginning at this Scripture, preached Jesus to him. Now as they went down the road, they came to some water. And the eunuch said, "See, here is water. What hinders me from being baptized?" Then Philip said, "If you believe with all your heart, you may." And he answered and said, "I believe that Jesus Christ is the Son of God."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Acts 8:35-37</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p:cNvSpPr txBox="1">
            <a:spLocks noChangeArrowheads="1"/>
          </p:cNvSpPr>
          <p:nvPr/>
        </p:nvSpPr>
        <p:spPr bwMode="auto">
          <a:xfrm>
            <a:off x="732663" y="3601151"/>
            <a:ext cx="238963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baptized</a:t>
            </a:r>
            <a:endParaRPr lang="en-US" altLang="en-US" sz="38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2FFE3953-DC99-4A2E-9994-AAF978AAE970}"/>
              </a:ext>
            </a:extLst>
          </p:cNvPr>
          <p:cNvSpPr txBox="1">
            <a:spLocks noChangeArrowheads="1"/>
          </p:cNvSpPr>
          <p:nvPr/>
        </p:nvSpPr>
        <p:spPr bwMode="auto">
          <a:xfrm>
            <a:off x="1980798" y="3014305"/>
            <a:ext cx="4298081" cy="767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What hinders me</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BB3FAF52-5FC6-4412-9002-159DAA8B99A5}"/>
              </a:ext>
            </a:extLst>
          </p:cNvPr>
          <p:cNvSpPr txBox="1">
            <a:spLocks noChangeArrowheads="1"/>
          </p:cNvSpPr>
          <p:nvPr/>
        </p:nvSpPr>
        <p:spPr bwMode="auto">
          <a:xfrm>
            <a:off x="6376737" y="4765167"/>
            <a:ext cx="2117023" cy="741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 believe</a:t>
            </a:r>
            <a:endParaRPr kumimoji="0" lang="en-US" altLang="en-US" sz="38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hidden="1"/>
          <p:cNvSpPr txBox="1">
            <a:spLocks noChangeArrowheads="1"/>
          </p:cNvSpPr>
          <p:nvPr/>
        </p:nvSpPr>
        <p:spPr bwMode="auto">
          <a:xfrm>
            <a:off x="2398776" y="2404430"/>
            <a:ext cx="238963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baptized</a:t>
            </a:r>
            <a:endParaRPr lang="en-US" altLang="en-US" sz="4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893289775"/>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3" nodeType="afterEffect">
                                  <p:stCondLst>
                                    <p:cond delay="0"/>
                                  </p:stCondLst>
                                  <p:childTnLst>
                                    <p:animEffect transition="out" filter="fade">
                                      <p:cBhvr>
                                        <p:cTn id="12" dur="250"/>
                                        <p:tgtEl>
                                          <p:spTgt spid="5"/>
                                        </p:tgtEl>
                                      </p:cBhvr>
                                    </p:animEffect>
                                    <p:set>
                                      <p:cBhvr>
                                        <p:cTn id="13" dur="1" fill="hold">
                                          <p:stCondLst>
                                            <p:cond delay="24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8" presetClass="emph" presetSubtype="0" fill="hold" grpId="1" nodeType="withEffect">
                                  <p:stCondLst>
                                    <p:cond delay="0"/>
                                  </p:stCondLst>
                                  <p:childTnLst>
                                    <p:set>
                                      <p:cBhvr override="childStyle">
                                        <p:cTn id="20" dur="500" fill="hold"/>
                                        <p:tgtEl>
                                          <p:spTgt spid="4"/>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18" presetClass="emph" presetSubtype="0" fill="hold" grpId="1" nodeType="withEffect">
                                  <p:stCondLst>
                                    <p:cond delay="0"/>
                                  </p:stCondLst>
                                  <p:childTnLst>
                                    <p:set>
                                      <p:cBhvr override="childStyle">
                                        <p:cTn id="30" dur="500" fill="hold"/>
                                        <p:tgtEl>
                                          <p:spTgt spid="7"/>
                                        </p:tgtEl>
                                        <p:attrNameLst>
                                          <p:attrName>style.textDecorationUnderline</p:attrName>
                                        </p:attrNameLst>
                                      </p:cBhvr>
                                      <p:to>
                                        <p:strVal val="true"/>
                                      </p:to>
                                    </p:set>
                                  </p:childTnLst>
                                </p:cTn>
                              </p:par>
                              <p:par>
                                <p:cTn id="31" presetID="22" presetClass="entr" presetSubtype="8"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1"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250"/>
                                        <p:tgtEl>
                                          <p:spTgt spid="5"/>
                                        </p:tgtEl>
                                      </p:cBhvr>
                                    </p:animEffect>
                                  </p:childTnLst>
                                </p:cTn>
                              </p:par>
                              <p:par>
                                <p:cTn id="39" presetID="6" presetClass="emph" presetSubtype="0" fill="hold" grpId="2" nodeType="withEffect">
                                  <p:stCondLst>
                                    <p:cond delay="0"/>
                                  </p:stCondLst>
                                  <p:childTnLst>
                                    <p:animScale>
                                      <p:cBhvr>
                                        <p:cTn id="40" dur="2000" fill="hold"/>
                                        <p:tgtEl>
                                          <p:spTgt spid="5"/>
                                        </p:tgtEl>
                                      </p:cBhvr>
                                      <p:by x="110000" y="110000"/>
                                    </p:animScale>
                                  </p:childTnLst>
                                </p:cTn>
                              </p:par>
                              <p:par>
                                <p:cTn id="41" presetID="0" presetClass="path" presetSubtype="0" accel="50000" decel="50000" fill="hold" grpId="0" nodeType="withEffect">
                                  <p:stCondLst>
                                    <p:cond delay="0"/>
                                  </p:stCondLst>
                                  <p:childTnLst>
                                    <p:animMotion origin="layout" path="M -3.88889E-6 4.44444E-6 L 0.18195 -0.17315 " pathEditMode="relative" rAng="0" ptsTypes="AA">
                                      <p:cBhvr>
                                        <p:cTn id="42" dur="2000" fill="hold"/>
                                        <p:tgtEl>
                                          <p:spTgt spid="5"/>
                                        </p:tgtEl>
                                        <p:attrNameLst>
                                          <p:attrName>ppt_x</p:attrName>
                                          <p:attrName>ppt_y</p:attrName>
                                        </p:attrNameLst>
                                      </p:cBhvr>
                                      <p:rCtr x="9097" y="-8657"/>
                                    </p:animMotion>
                                  </p:childTnLst>
                                </p:cTn>
                              </p:par>
                              <p:par>
                                <p:cTn id="43" presetID="10" presetClass="exit" presetSubtype="0" fill="hold" grpId="1" nodeType="withEffect">
                                  <p:stCondLst>
                                    <p:cond delay="0"/>
                                  </p:stCondLst>
                                  <p:childTnLst>
                                    <p:animEffect transition="out" filter="fade">
                                      <p:cBhvr>
                                        <p:cTn id="44" dur="1250"/>
                                        <p:tgtEl>
                                          <p:spTgt spid="3074"/>
                                        </p:tgtEl>
                                      </p:cBhvr>
                                    </p:animEffect>
                                    <p:set>
                                      <p:cBhvr>
                                        <p:cTn id="45" dur="1" fill="hold">
                                          <p:stCondLst>
                                            <p:cond delay="1249"/>
                                          </p:stCondLst>
                                        </p:cTn>
                                        <p:tgtEl>
                                          <p:spTgt spid="3074"/>
                                        </p:tgtEl>
                                        <p:attrNameLst>
                                          <p:attrName>style.visibility</p:attrName>
                                        </p:attrNameLst>
                                      </p:cBhvr>
                                      <p:to>
                                        <p:strVal val="hidden"/>
                                      </p:to>
                                    </p:set>
                                  </p:childTnLst>
                                </p:cTn>
                              </p:par>
                              <p:par>
                                <p:cTn id="46" presetID="10" presetClass="exit" presetSubtype="0" fill="hold" grpId="2" nodeType="withEffect">
                                  <p:stCondLst>
                                    <p:cond delay="0"/>
                                  </p:stCondLst>
                                  <p:childTnLst>
                                    <p:animEffect transition="out" filter="fade">
                                      <p:cBhvr>
                                        <p:cTn id="47" dur="500"/>
                                        <p:tgtEl>
                                          <p:spTgt spid="4"/>
                                        </p:tgtEl>
                                      </p:cBhvr>
                                    </p:animEffect>
                                    <p:set>
                                      <p:cBhvr>
                                        <p:cTn id="48" dur="1" fill="hold">
                                          <p:stCondLst>
                                            <p:cond delay="499"/>
                                          </p:stCondLst>
                                        </p:cTn>
                                        <p:tgtEl>
                                          <p:spTgt spid="4"/>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8"/>
                                        </p:tgtEl>
                                      </p:cBhvr>
                                    </p:animEffect>
                                    <p:set>
                                      <p:cBhvr>
                                        <p:cTn id="54" dur="1" fill="hold">
                                          <p:stCondLst>
                                            <p:cond delay="499"/>
                                          </p:stCondLst>
                                        </p:cTn>
                                        <p:tgtEl>
                                          <p:spTgt spid="8"/>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9"/>
                                        </p:tgtEl>
                                      </p:cBhvr>
                                    </p:animEffect>
                                    <p:set>
                                      <p:cBhvr>
                                        <p:cTn id="5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7" grpId="0"/>
      <p:bldP spid="7" grpId="1"/>
      <p:bldP spid="7" grpId="2"/>
      <p:bldP spid="3074" grpId="0"/>
      <p:bldP spid="3074" grpId="1"/>
      <p:bldP spid="5" grpId="0"/>
      <p:bldP spid="5" grpId="1"/>
      <p:bldP spid="5" grpId="2"/>
      <p:bldP spid="5" grpId="3"/>
      <p:bldP spid="8" grpId="0"/>
      <p:bldP spid="8" grpId="1"/>
      <p:bldP spid="9" grpId="0"/>
      <p:bldP spid="9" grpId="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59195" cy="6858001"/>
          </a:xfrm>
          <a:prstGeom prst="rect">
            <a:avLst/>
          </a:prstGeom>
        </p:spPr>
      </p:pic>
      <p:sp>
        <p:nvSpPr>
          <p:cNvPr id="3074" name="Rectangle 2"/>
          <p:cNvSpPr>
            <a:spLocks noGrp="1" noChangeArrowheads="1"/>
          </p:cNvSpPr>
          <p:nvPr>
            <p:ph type="title"/>
          </p:nvPr>
        </p:nvSpPr>
        <p:spPr>
          <a:xfrm>
            <a:off x="480350" y="471407"/>
            <a:ext cx="8229600" cy="5917818"/>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 he commanded the chariot to stand still. And both Philip and the eunuch went down into the water, and he baptized him. Now when they came up out of the water,    the Spirit of the Lord caught Philip away, so that the eunuch saw him no more; and he went on his way rejoicing.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8:38-39 </a:t>
            </a:r>
          </a:p>
        </p:txBody>
      </p:sp>
      <p:sp>
        <p:nvSpPr>
          <p:cNvPr id="4" name="Rectangle 2"/>
          <p:cNvSpPr txBox="1">
            <a:spLocks noChangeArrowheads="1"/>
          </p:cNvSpPr>
          <p:nvPr/>
        </p:nvSpPr>
        <p:spPr bwMode="auto">
          <a:xfrm>
            <a:off x="2398776" y="2404430"/>
            <a:ext cx="238963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baptized</a:t>
            </a:r>
            <a:endParaRPr lang="en-US" altLang="en-US" sz="4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hidden="1"/>
          <p:cNvSpPr txBox="1">
            <a:spLocks noChangeArrowheads="1"/>
          </p:cNvSpPr>
          <p:nvPr/>
        </p:nvSpPr>
        <p:spPr bwMode="auto">
          <a:xfrm>
            <a:off x="4333113" y="2506538"/>
            <a:ext cx="238963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baptized</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6" name="Rectangle 12">
            <a:extLst>
              <a:ext uri="{FF2B5EF4-FFF2-40B4-BE49-F238E27FC236}">
                <a16:creationId xmlns:a16="http://schemas.microsoft.com/office/drawing/2014/main" id="{8B1A7AE4-ABD1-4B85-A8F7-45D2867B4708}"/>
              </a:ext>
            </a:extLst>
          </p:cNvPr>
          <p:cNvSpPr>
            <a:spLocks noChangeArrowheads="1"/>
          </p:cNvSpPr>
          <p:nvPr/>
        </p:nvSpPr>
        <p:spPr bwMode="auto">
          <a:xfrm>
            <a:off x="-29029" y="1012183"/>
            <a:ext cx="4542971"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Segoe UI Black" panose="020B0A02040204020203" pitchFamily="34" charset="0"/>
                <a:ea typeface="Segoe UI Black" panose="020B0A02040204020203" pitchFamily="34" charset="0"/>
                <a:cs typeface="Segoe UI Black" panose="020B0A02040204020203" pitchFamily="34" charset="0"/>
              </a:rPr>
              <a:t>No Hesitation</a:t>
            </a:r>
            <a:endParaRPr lang="en-US" altLang="en-US" sz="4400" b="1" i="1" dirty="0">
              <a:solidFill>
                <a:schemeClr val="bg1"/>
              </a:solidFill>
              <a:effectLst>
                <a:glow rad="127000">
                  <a:schemeClr val="tx1"/>
                </a:glow>
              </a:effectLst>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7" name="Title 1">
            <a:extLst>
              <a:ext uri="{FF2B5EF4-FFF2-40B4-BE49-F238E27FC236}">
                <a16:creationId xmlns:a16="http://schemas.microsoft.com/office/drawing/2014/main" id="{4F052F3C-F664-42FB-BC31-8797C3581B86}"/>
              </a:ext>
            </a:extLst>
          </p:cNvPr>
          <p:cNvSpPr txBox="1">
            <a:spLocks/>
          </p:cNvSpPr>
          <p:nvPr/>
        </p:nvSpPr>
        <p:spPr>
          <a:xfrm>
            <a:off x="2882702" y="2404430"/>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C00000"/>
                  </a:glow>
                  <a:outerShdw blurRad="50800" algn="tl" rotWithShape="0">
                    <a:srgbClr val="000000"/>
                  </a:outerShdw>
                </a:effectLst>
                <a:latin typeface="Calibri" panose="020F0502020204030204" pitchFamily="34" charset="0"/>
              </a:rPr>
              <a:t>action</a:t>
            </a:r>
          </a:p>
        </p:txBody>
      </p:sp>
    </p:spTree>
    <p:extLst>
      <p:ext uri="{BB962C8B-B14F-4D97-AF65-F5344CB8AC3E}">
        <p14:creationId xmlns:p14="http://schemas.microsoft.com/office/powerpoint/2010/main" val="3076088412"/>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xit" presetSubtype="0" fill="hold" grpId="3"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39" presetClass="entr" presetSubtype="0" accel="10000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stCondLst>
                                            <p:cond delay="0"/>
                                          </p:stCondLst>
                                        </p:cTn>
                                        <p:tgtEl>
                                          <p:spTgt spid="7"/>
                                        </p:tgtEl>
                                      </p:cBhvr>
                                    </p:animEffect>
                                    <p:anim to="" calcmode="lin" valueType="num">
                                      <p:cBhvr>
                                        <p:cTn id="28"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1"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250"/>
                                        <p:tgtEl>
                                          <p:spTgt spid="4"/>
                                        </p:tgtEl>
                                      </p:cBhvr>
                                    </p:animEffect>
                                  </p:childTnLst>
                                </p:cTn>
                              </p:par>
                              <p:par>
                                <p:cTn id="35" presetID="6" presetClass="emph" presetSubtype="0" fill="hold" grpId="2" nodeType="withEffect">
                                  <p:stCondLst>
                                    <p:cond delay="0"/>
                                  </p:stCondLst>
                                  <p:childTnLst>
                                    <p:animScale>
                                      <p:cBhvr>
                                        <p:cTn id="36" dur="2000" fill="hold"/>
                                        <p:tgtEl>
                                          <p:spTgt spid="4"/>
                                        </p:tgtEl>
                                      </p:cBhvr>
                                      <p:by x="104500" y="104500"/>
                                    </p:animScale>
                                  </p:childTnLst>
                                </p:cTn>
                              </p:par>
                              <p:par>
                                <p:cTn id="37" presetID="0" presetClass="path" presetSubtype="0" accel="50000" decel="50000" fill="hold" grpId="0" nodeType="withEffect">
                                  <p:stCondLst>
                                    <p:cond delay="0"/>
                                  </p:stCondLst>
                                  <p:childTnLst>
                                    <p:animMotion origin="layout" path="M -1.94444E-6 0 L 0.21146 0.01458 " pathEditMode="relative" rAng="0" ptsTypes="AA">
                                      <p:cBhvr>
                                        <p:cTn id="38" dur="2000" fill="hold"/>
                                        <p:tgtEl>
                                          <p:spTgt spid="4"/>
                                        </p:tgtEl>
                                        <p:attrNameLst>
                                          <p:attrName>ppt_x</p:attrName>
                                          <p:attrName>ppt_y</p:attrName>
                                        </p:attrNameLst>
                                      </p:cBhvr>
                                      <p:rCtr x="10573" y="718"/>
                                    </p:animMotion>
                                  </p:childTnLst>
                                </p:cTn>
                              </p:par>
                              <p:par>
                                <p:cTn id="39" presetID="10" presetClass="exit" presetSubtype="0" fill="hold" grpId="1" nodeType="withEffect">
                                  <p:stCondLst>
                                    <p:cond delay="0"/>
                                  </p:stCondLst>
                                  <p:childTnLst>
                                    <p:animEffect transition="out" filter="fade">
                                      <p:cBhvr>
                                        <p:cTn id="40" dur="1250"/>
                                        <p:tgtEl>
                                          <p:spTgt spid="3074"/>
                                        </p:tgtEl>
                                      </p:cBhvr>
                                    </p:animEffect>
                                    <p:set>
                                      <p:cBhvr>
                                        <p:cTn id="41" dur="1" fill="hold">
                                          <p:stCondLst>
                                            <p:cond delay="1249"/>
                                          </p:stCondLst>
                                        </p:cTn>
                                        <p:tgtEl>
                                          <p:spTgt spid="3074"/>
                                        </p:tgtEl>
                                        <p:attrNameLst>
                                          <p:attrName>style.visibility</p:attrName>
                                        </p:attrNameLst>
                                      </p:cBhvr>
                                      <p:to>
                                        <p:strVal val="hidden"/>
                                      </p:to>
                                    </p:set>
                                  </p:childTnLst>
                                </p:cTn>
                              </p:par>
                              <p:par>
                                <p:cTn id="42" presetID="0" presetClass="exit" presetSubtype="0" fill="hold" grpId="1" nodeType="withEffect">
                                  <p:stCondLst>
                                    <p:cond delay="0"/>
                                  </p:stCondLst>
                                  <p:childTnLst>
                                    <p:set>
                                      <p:cBhvr>
                                        <p:cTn id="43" dur="1" fill="hold">
                                          <p:stCondLst>
                                            <p:cond delay="999"/>
                                          </p:stCondLst>
                                        </p:cTn>
                                        <p:tgtEl>
                                          <p:spTgt spid="7"/>
                                        </p:tgtEl>
                                        <p:attrNameLst>
                                          <p:attrName>style.visibility</p:attrName>
                                        </p:attrNameLst>
                                      </p:cBhvr>
                                      <p:to>
                                        <p:strVal val="hidden"/>
                                      </p:to>
                                    </p:set>
                                    <p:animEffect transition="out" filter="dissolve">
                                      <p:cBhvr>
                                        <p:cTn id="44" dur="1000">
                                          <p:stCondLst>
                                            <p:cond delay="0"/>
                                          </p:stCondLst>
                                        </p:cTn>
                                        <p:tgtEl>
                                          <p:spTgt spid="7"/>
                                        </p:tgtEl>
                                      </p:cBhvr>
                                    </p:animEffect>
                                    <p:anim to="" calcmode="lin" valueType="num">
                                      <p:cBhvr>
                                        <p:cTn id="45"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46" dur="1000" fill="hold">
                                          <p:stCondLst>
                                            <p:cond delay="0"/>
                                          </p:stCondLst>
                                        </p:cTn>
                                        <p:tgtEl>
                                          <p:spTgt spid="7"/>
                                        </p:tgtEl>
                                        <p:attrNameLst>
                                          <p:attrName>ppt_h</p:attrName>
                                        </p:attrNameLst>
                                      </p:cBhvr>
                                      <p:tavLst>
                                        <p:tav tm="0">
                                          <p:val>
                                            <p:strVal val="#ppt_h"/>
                                          </p:val>
                                        </p:tav>
                                        <p:tav tm="100000">
                                          <p:val>
                                            <p:strVal val="#ppt_h*4"/>
                                          </p:val>
                                        </p:tav>
                                      </p:tavLst>
                                    </p:anim>
                                  </p:childTnLst>
                                </p:cTn>
                              </p:par>
                              <p:par>
                                <p:cTn id="47" presetID="10" presetClass="exit" presetSubtype="0" fill="hold" grpId="1" nodeType="withEffect">
                                  <p:stCondLst>
                                    <p:cond delay="0"/>
                                  </p:stCondLst>
                                  <p:childTnLst>
                                    <p:animEffect transition="out" filter="fade">
                                      <p:cBhvr>
                                        <p:cTn id="48" dur="500"/>
                                        <p:tgtEl>
                                          <p:spTgt spid="6"/>
                                        </p:tgtEl>
                                      </p:cBhvr>
                                    </p:animEffect>
                                    <p:set>
                                      <p:cBhvr>
                                        <p:cTn id="49"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P spid="4" grpId="3"/>
      <p:bldP spid="6" grpId="0"/>
      <p:bldP spid="6" grpId="1"/>
      <p:bldP spid="7" grpId="0"/>
      <p:bldP spid="7" grpId="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3124832" y="1779307"/>
            <a:ext cx="502341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why are you waiting</a:t>
            </a:r>
          </a:p>
        </p:txBody>
      </p:sp>
      <p:sp>
        <p:nvSpPr>
          <p:cNvPr id="3074" name="Rectangle 2"/>
          <p:cNvSpPr>
            <a:spLocks noGrp="1" noChangeArrowheads="1"/>
          </p:cNvSpPr>
          <p:nvPr>
            <p:ph type="title"/>
          </p:nvPr>
        </p:nvSpPr>
        <p:spPr>
          <a:xfrm>
            <a:off x="480349" y="1825645"/>
            <a:ext cx="8229600" cy="340611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now why are you waiting? Arise and be baptized, and       wash away your sins, calling          on the name of the Lord.'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22:16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12"/>
          <p:cNvSpPr>
            <a:spLocks noChangeArrowheads="1"/>
          </p:cNvSpPr>
          <p:nvPr/>
        </p:nvSpPr>
        <p:spPr bwMode="auto">
          <a:xfrm>
            <a:off x="1113074" y="3081880"/>
            <a:ext cx="5230576"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20" b="1" dirty="0">
                <a:solidFill>
                  <a:schemeClr val="bg1"/>
                </a:solidFill>
                <a:effectLst>
                  <a:glow rad="63500">
                    <a:schemeClr val="tx1"/>
                  </a:glow>
                </a:effectLst>
                <a:latin typeface="Calibri" panose="020F0502020204030204" pitchFamily="34" charset="0"/>
              </a:rPr>
              <a:t>wash away your sins</a:t>
            </a:r>
            <a:endParaRPr lang="en-US" altLang="en-US" sz="4420" b="1" i="1" dirty="0">
              <a:solidFill>
                <a:schemeClr val="bg1"/>
              </a:solidFill>
              <a:effectLst>
                <a:glow rad="63500">
                  <a:schemeClr val="tx1"/>
                </a:glow>
              </a:effectLst>
              <a:latin typeface="Calibri" panose="020F0502020204030204" pitchFamily="34" charset="0"/>
            </a:endParaRPr>
          </a:p>
        </p:txBody>
      </p:sp>
      <p:sp>
        <p:nvSpPr>
          <p:cNvPr id="6" name="Rectangle 2"/>
          <p:cNvSpPr txBox="1">
            <a:spLocks noChangeArrowheads="1"/>
          </p:cNvSpPr>
          <p:nvPr/>
        </p:nvSpPr>
        <p:spPr bwMode="auto">
          <a:xfrm>
            <a:off x="4333113" y="2506538"/>
            <a:ext cx="238963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baptized</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50A2EB01-E63D-4F23-9843-C7E4C8FA6D75}"/>
              </a:ext>
            </a:extLst>
          </p:cNvPr>
          <p:cNvSpPr txBox="1">
            <a:spLocks noChangeArrowheads="1"/>
          </p:cNvSpPr>
          <p:nvPr/>
        </p:nvSpPr>
        <p:spPr bwMode="auto">
          <a:xfrm>
            <a:off x="2610678" y="1839103"/>
            <a:ext cx="6054228" cy="754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why are you waiting</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hidden="1"/>
          <p:cNvSpPr txBox="1">
            <a:spLocks noChangeArrowheads="1"/>
          </p:cNvSpPr>
          <p:nvPr/>
        </p:nvSpPr>
        <p:spPr bwMode="auto">
          <a:xfrm>
            <a:off x="5481771" y="4118208"/>
            <a:ext cx="237744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baptized</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1586208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par>
                          <p:cTn id="8" fill="hold">
                            <p:stCondLst>
                              <p:cond delay="500"/>
                            </p:stCondLst>
                            <p:childTnLst>
                              <p:par>
                                <p:cTn id="9" presetID="10" presetClass="exit" presetSubtype="0" fill="hold" grpId="2" nodeType="afterEffect">
                                  <p:stCondLst>
                                    <p:cond delay="0"/>
                                  </p:stCondLst>
                                  <p:childTnLst>
                                    <p:animEffect transition="out" filter="fade">
                                      <p:cBhvr>
                                        <p:cTn id="10" dur="250"/>
                                        <p:tgtEl>
                                          <p:spTgt spid="6"/>
                                        </p:tgtEl>
                                      </p:cBhvr>
                                    </p:animEffect>
                                    <p:set>
                                      <p:cBhvr>
                                        <p:cTn id="11" dur="1" fill="hold">
                                          <p:stCondLst>
                                            <p:cond delay="24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750"/>
                                        <p:tgtEl>
                                          <p:spTgt spid="4"/>
                                        </p:tgtEl>
                                      </p:cBhvr>
                                    </p:animEffect>
                                  </p:childTnLst>
                                </p:cTn>
                              </p:par>
                              <p:par>
                                <p:cTn id="17" presetID="18" presetClass="emph" presetSubtype="0" fill="hold" grpId="1" nodeType="withEffect">
                                  <p:stCondLst>
                                    <p:cond delay="0"/>
                                  </p:stCondLst>
                                  <p:childTnLst>
                                    <p:set>
                                      <p:cBhvr override="childStyle">
                                        <p:cTn id="18" dur="750" fill="hold"/>
                                        <p:tgtEl>
                                          <p:spTgt spid="4"/>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75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39" presetClass="entr" presetSubtype="0" accel="10000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27"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28"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1"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250"/>
                                        <p:tgtEl>
                                          <p:spTgt spid="6"/>
                                        </p:tgtEl>
                                      </p:cBhvr>
                                    </p:animEffect>
                                  </p:childTnLst>
                                </p:cTn>
                              </p:par>
                              <p:par>
                                <p:cTn id="35" presetID="0" presetClass="path" presetSubtype="0" accel="50000" decel="50000" fill="hold" grpId="0" nodeType="withEffect">
                                  <p:stCondLst>
                                    <p:cond delay="0"/>
                                  </p:stCondLst>
                                  <p:childTnLst>
                                    <p:animMotion origin="layout" path="M -3.88889E-6 -4.81481E-6 L 0.125 0.23496 " pathEditMode="relative" rAng="0" ptsTypes="AA">
                                      <p:cBhvr>
                                        <p:cTn id="36" dur="2000" fill="hold"/>
                                        <p:tgtEl>
                                          <p:spTgt spid="6"/>
                                        </p:tgtEl>
                                        <p:attrNameLst>
                                          <p:attrName>ppt_x</p:attrName>
                                          <p:attrName>ppt_y</p:attrName>
                                        </p:attrNameLst>
                                      </p:cBhvr>
                                      <p:rCtr x="6250" y="11736"/>
                                    </p:animMotion>
                                  </p:childTnLst>
                                </p:cTn>
                              </p:par>
                              <p:par>
                                <p:cTn id="37" presetID="10" presetClass="exit" presetSubtype="0" fill="hold" grpId="1" nodeType="withEffect">
                                  <p:stCondLst>
                                    <p:cond delay="0"/>
                                  </p:stCondLst>
                                  <p:childTnLst>
                                    <p:animEffect transition="out" filter="fade">
                                      <p:cBhvr>
                                        <p:cTn id="38" dur="1250"/>
                                        <p:tgtEl>
                                          <p:spTgt spid="3074"/>
                                        </p:tgtEl>
                                      </p:cBhvr>
                                    </p:animEffect>
                                    <p:set>
                                      <p:cBhvr>
                                        <p:cTn id="39" dur="1" fill="hold">
                                          <p:stCondLst>
                                            <p:cond delay="1249"/>
                                          </p:stCondLst>
                                        </p:cTn>
                                        <p:tgtEl>
                                          <p:spTgt spid="3074"/>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par>
                                <p:cTn id="43" presetID="10" presetClass="exit" presetSubtype="0" fill="hold" grpId="2" nodeType="with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par>
                                <p:cTn id="46" presetID="50" presetClass="exit" presetSubtype="0" accel="100000" fill="hold" grpId="1" nodeType="withEffect">
                                  <p:stCondLst>
                                    <p:cond delay="1500"/>
                                  </p:stCondLst>
                                  <p:childTnLst>
                                    <p:anim calcmode="lin" valueType="num">
                                      <p:cBhvr>
                                        <p:cTn id="47" dur="1000"/>
                                        <p:tgtEl>
                                          <p:spTgt spid="5"/>
                                        </p:tgtEl>
                                        <p:attrNameLst>
                                          <p:attrName>ppt_w</p:attrName>
                                        </p:attrNameLst>
                                      </p:cBhvr>
                                      <p:tavLst>
                                        <p:tav tm="0">
                                          <p:val>
                                            <p:strVal val="ppt_w"/>
                                          </p:val>
                                        </p:tav>
                                        <p:tav tm="100000">
                                          <p:val>
                                            <p:strVal val="ppt_w+.3"/>
                                          </p:val>
                                        </p:tav>
                                      </p:tavLst>
                                    </p:anim>
                                    <p:anim calcmode="lin" valueType="num">
                                      <p:cBhvr>
                                        <p:cTn id="48" dur="1000"/>
                                        <p:tgtEl>
                                          <p:spTgt spid="5"/>
                                        </p:tgtEl>
                                        <p:attrNameLst>
                                          <p:attrName>ppt_h</p:attrName>
                                        </p:attrNameLst>
                                      </p:cBhvr>
                                      <p:tavLst>
                                        <p:tav tm="0">
                                          <p:val>
                                            <p:strVal val="ppt_h"/>
                                          </p:val>
                                        </p:tav>
                                        <p:tav tm="100000">
                                          <p:val>
                                            <p:strVal val="ppt_h"/>
                                          </p:val>
                                        </p:tav>
                                      </p:tavLst>
                                    </p:anim>
                                    <p:animEffect transition="out" filter="fade">
                                      <p:cBhvr>
                                        <p:cTn id="49" dur="1000"/>
                                        <p:tgtEl>
                                          <p:spTgt spid="5"/>
                                        </p:tgtEl>
                                      </p:cBhvr>
                                    </p:animEffect>
                                    <p:set>
                                      <p:cBhvr>
                                        <p:cTn id="50"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0"/>
      <p:bldP spid="5" grpId="1"/>
      <p:bldP spid="6" grpId="0"/>
      <p:bldP spid="6" grpId="1"/>
      <p:bldP spid="6" grpId="2"/>
      <p:bldP spid="8" grpId="0"/>
      <p:bldP spid="8"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3445856" y="3416008"/>
            <a:ext cx="3962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repentance for</a:t>
            </a:r>
          </a:p>
        </p:txBody>
      </p:sp>
      <p:sp>
        <p:nvSpPr>
          <p:cNvPr id="5" name="Title 1"/>
          <p:cNvSpPr txBox="1">
            <a:spLocks/>
          </p:cNvSpPr>
          <p:nvPr/>
        </p:nvSpPr>
        <p:spPr>
          <a:xfrm>
            <a:off x="1050999" y="4088463"/>
            <a:ext cx="438694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remission of sins</a:t>
            </a:r>
          </a:p>
        </p:txBody>
      </p:sp>
      <p:sp>
        <p:nvSpPr>
          <p:cNvPr id="3074" name="Rectangle 2"/>
          <p:cNvSpPr>
            <a:spLocks noGrp="1" noChangeArrowheads="1"/>
          </p:cNvSpPr>
          <p:nvPr>
            <p:ph type="title"/>
          </p:nvPr>
        </p:nvSpPr>
        <p:spPr>
          <a:xfrm>
            <a:off x="457200" y="1981200"/>
            <a:ext cx="8229600" cy="3078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he went into all the region around the Jordan, preaching a baptism of repentance for the remission of sins,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Luke 3:3 </a:t>
            </a:r>
          </a:p>
        </p:txBody>
      </p:sp>
      <p:sp>
        <p:nvSpPr>
          <p:cNvPr id="7" name="Rectangle 2">
            <a:extLst>
              <a:ext uri="{FF2B5EF4-FFF2-40B4-BE49-F238E27FC236}">
                <a16:creationId xmlns:a16="http://schemas.microsoft.com/office/drawing/2014/main" id="{8918BF44-C638-4BFB-854B-439CE4813BB3}"/>
              </a:ext>
            </a:extLst>
          </p:cNvPr>
          <p:cNvSpPr txBox="1">
            <a:spLocks noChangeArrowheads="1"/>
          </p:cNvSpPr>
          <p:nvPr/>
        </p:nvSpPr>
        <p:spPr bwMode="auto">
          <a:xfrm>
            <a:off x="3219450" y="3475642"/>
            <a:ext cx="441826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repentance for</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2CC97AF0-182E-492E-94AE-08424BF6DC2D}"/>
              </a:ext>
            </a:extLst>
          </p:cNvPr>
          <p:cNvSpPr txBox="1">
            <a:spLocks noChangeArrowheads="1"/>
          </p:cNvSpPr>
          <p:nvPr/>
        </p:nvSpPr>
        <p:spPr bwMode="auto">
          <a:xfrm>
            <a:off x="945472" y="4131469"/>
            <a:ext cx="4594303" cy="78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remission of sins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A81C0F70-0DDC-4B4C-92FC-F2AE1BA7466A}"/>
              </a:ext>
            </a:extLst>
          </p:cNvPr>
          <p:cNvSpPr txBox="1">
            <a:spLocks noChangeArrowheads="1"/>
          </p:cNvSpPr>
          <p:nvPr/>
        </p:nvSpPr>
        <p:spPr bwMode="auto">
          <a:xfrm>
            <a:off x="812334" y="3456231"/>
            <a:ext cx="2441777" cy="793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baptism</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Morph" hidden="1">
            <a:extLst>
              <a:ext uri="{FF2B5EF4-FFF2-40B4-BE49-F238E27FC236}">
                <a16:creationId xmlns:a16="http://schemas.microsoft.com/office/drawing/2014/main" id="{2000D5C0-1B3D-4DB8-8295-E2F85D11D4B1}"/>
              </a:ext>
            </a:extLst>
          </p:cNvPr>
          <p:cNvSpPr txBox="1">
            <a:spLocks noChangeArrowheads="1"/>
          </p:cNvSpPr>
          <p:nvPr/>
        </p:nvSpPr>
        <p:spPr bwMode="auto">
          <a:xfrm>
            <a:off x="6120454" y="2088186"/>
            <a:ext cx="2418351" cy="816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baptism</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053987543"/>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8" presetClass="emph" presetSubtype="0" fill="hold" grpId="1" nodeType="withEffect">
                                  <p:stCondLst>
                                    <p:cond delay="0"/>
                                  </p:stCondLst>
                                  <p:childTnLst>
                                    <p:set>
                                      <p:cBhvr override="childStyle">
                                        <p:cTn id="15" dur="500" fill="hold"/>
                                        <p:tgtEl>
                                          <p:spTgt spid="4"/>
                                        </p:tgtEl>
                                        <p:attrNameLst>
                                          <p:attrName>style.textDecorationUnderline</p:attrName>
                                        </p:attrNameLst>
                                      </p:cBhvr>
                                      <p:to>
                                        <p:strVal val="true"/>
                                      </p:to>
                                    </p:set>
                                  </p:childTnLst>
                                </p:cTn>
                              </p:par>
                              <p:par>
                                <p:cTn id="16" presetID="22" presetClass="entr" presetSubtype="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22" presetClass="entr" presetSubtype="8" fill="hold" grpId="0" nodeType="withEffect">
                                  <p:stCondLst>
                                    <p:cond delay="40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18" presetClass="emph" presetSubtype="0" fill="hold" grpId="1" nodeType="withEffect">
                                  <p:stCondLst>
                                    <p:cond delay="400"/>
                                  </p:stCondLst>
                                  <p:childTnLst>
                                    <p:set>
                                      <p:cBhvr override="childStyle">
                                        <p:cTn id="23" dur="500" fill="hold"/>
                                        <p:tgtEl>
                                          <p:spTgt spid="5"/>
                                        </p:tgtEl>
                                        <p:attrNameLst>
                                          <p:attrName>style.textDecorationUnderline</p:attrName>
                                        </p:attrNameLst>
                                      </p:cBhvr>
                                      <p:to>
                                        <p:strVal val="true"/>
                                      </p:to>
                                    </p:set>
                                  </p:childTnLst>
                                </p:cTn>
                              </p:par>
                              <p:par>
                                <p:cTn id="24" presetID="22" presetClass="entr" presetSubtype="8" fill="hold" grpId="0" nodeType="withEffect">
                                  <p:stCondLst>
                                    <p:cond delay="40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1"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250"/>
                                        <p:tgtEl>
                                          <p:spTgt spid="9"/>
                                        </p:tgtEl>
                                      </p:cBhvr>
                                    </p:animEffect>
                                  </p:childTnLst>
                                </p:cTn>
                              </p:par>
                              <p:par>
                                <p:cTn id="32" presetID="42" presetClass="path" presetSubtype="0" accel="50000" decel="50000" fill="hold" grpId="2" nodeType="withEffect">
                                  <p:stCondLst>
                                    <p:cond delay="0"/>
                                  </p:stCondLst>
                                  <p:childTnLst>
                                    <p:animMotion origin="layout" path="M 4.16667E-6 4.44444E-6 L 0.57934 -0.19769 " pathEditMode="relative" rAng="0" ptsTypes="AA">
                                      <p:cBhvr>
                                        <p:cTn id="33" dur="2000" fill="hold"/>
                                        <p:tgtEl>
                                          <p:spTgt spid="9"/>
                                        </p:tgtEl>
                                        <p:attrNameLst>
                                          <p:attrName>ppt_x</p:attrName>
                                          <p:attrName>ppt_y</p:attrName>
                                        </p:attrNameLst>
                                      </p:cBhvr>
                                      <p:rCtr x="28958" y="-9884"/>
                                    </p:animMotion>
                                  </p:childTnLst>
                                </p:cTn>
                              </p:par>
                              <p:par>
                                <p:cTn id="34" presetID="10" presetClass="exit" presetSubtype="0" fill="hold" grpId="1" nodeType="withEffect">
                                  <p:stCondLst>
                                    <p:cond delay="0"/>
                                  </p:stCondLst>
                                  <p:childTnLst>
                                    <p:animEffect transition="out" filter="fade">
                                      <p:cBhvr>
                                        <p:cTn id="35" dur="1250"/>
                                        <p:tgtEl>
                                          <p:spTgt spid="3074"/>
                                        </p:tgtEl>
                                      </p:cBhvr>
                                    </p:animEffect>
                                    <p:set>
                                      <p:cBhvr>
                                        <p:cTn id="36" dur="1" fill="hold">
                                          <p:stCondLst>
                                            <p:cond delay="1249"/>
                                          </p:stCondLst>
                                        </p:cTn>
                                        <p:tgtEl>
                                          <p:spTgt spid="3074"/>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par>
                                <p:cTn id="43" presetID="16" presetClass="exit" presetSubtype="21" fill="hold" grpId="2" nodeType="withEffect">
                                  <p:stCondLst>
                                    <p:cond delay="0"/>
                                  </p:stCondLst>
                                  <p:childTnLst>
                                    <p:animEffect transition="out" filter="barn(inVertical)">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par>
                                <p:cTn id="46" presetID="16" presetClass="exit" presetSubtype="21" fill="hold" grpId="2" nodeType="withEffect">
                                  <p:stCondLst>
                                    <p:cond delay="0"/>
                                  </p:stCondLst>
                                  <p:childTnLst>
                                    <p:animEffect transition="out" filter="barn(inVertical)">
                                      <p:cBhvr>
                                        <p:cTn id="47" dur="500"/>
                                        <p:tgtEl>
                                          <p:spTgt spid="5"/>
                                        </p:tgtEl>
                                      </p:cBhvr>
                                    </p:animEffect>
                                    <p:set>
                                      <p:cBhvr>
                                        <p:cTn id="4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3074" grpId="0"/>
      <p:bldP spid="3074" grpId="1"/>
      <p:bldP spid="7" grpId="0"/>
      <p:bldP spid="7" grpId="1"/>
      <p:bldP spid="8" grpId="0"/>
      <p:bldP spid="8" grpId="1"/>
      <p:bldP spid="9" grpId="1"/>
      <p:bldP spid="9" grpId="2"/>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6670" t="3368" r="1893" b="3293"/>
          <a:stretch/>
        </p:blipFill>
        <p:spPr>
          <a:xfrm>
            <a:off x="0" y="0"/>
            <a:ext cx="9144000" cy="6858000"/>
          </a:xfrm>
          <a:prstGeom prst="rect">
            <a:avLst/>
          </a:prstGeom>
        </p:spPr>
      </p:pic>
      <p:sp>
        <p:nvSpPr>
          <p:cNvPr id="3074" name="Rectangle 2"/>
          <p:cNvSpPr>
            <a:spLocks noGrp="1" noChangeArrowheads="1"/>
          </p:cNvSpPr>
          <p:nvPr>
            <p:ph type="title"/>
          </p:nvPr>
        </p:nvSpPr>
        <p:spPr>
          <a:xfrm>
            <a:off x="422476" y="1420532"/>
            <a:ext cx="8229600" cy="408901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a:t>
            </a:r>
            <a:r>
              <a:rPr lang="en-US" altLang="en-US" b="1" dirty="0" err="1">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Crispus</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the ruler of                the synagogue, believed on the Lord with all his household. And many of the Corinthians, hearing, believed and were baptized.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18:8</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2565723" y="1828800"/>
            <a:ext cx="4147594" cy="3590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hearing</a:t>
            </a:r>
          </a:p>
          <a:p>
            <a:pPr algn="l" eaLnBrk="1" hangingPunct="1"/>
            <a:r>
              <a:rPr lang="en-US" altLang="en-US" b="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	↘</a:t>
            </a:r>
          </a:p>
          <a:p>
            <a:pPr algn="l" eaLnBrk="1" hangingPunct="1"/>
            <a:r>
              <a:rPr lang="en-US" altLang="en-US" b="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	believed</a:t>
            </a:r>
          </a:p>
          <a:p>
            <a:pPr algn="l" eaLnBrk="1" hangingPunct="1"/>
            <a:r>
              <a:rPr lang="en-US" altLang="en-US" b="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		  ↘</a:t>
            </a:r>
          </a:p>
          <a:p>
            <a:pPr algn="l" eaLnBrk="1" hangingPunct="1"/>
            <a:r>
              <a:rPr lang="en-US" altLang="en-US" b="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		baptized</a:t>
            </a:r>
            <a:endParaRPr lang="en-US" altLang="en-US" sz="4000" b="1" i="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6346738" y="3444827"/>
            <a:ext cx="210659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hearing</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1075625" y="4122018"/>
            <a:ext cx="231956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believed</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5481771" y="4118208"/>
            <a:ext cx="237744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baptized</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4297256" y="4586634"/>
            <a:ext cx="238963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baptized</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5AED0904-74B0-4179-B28A-279425E6DB67}"/>
              </a:ext>
            </a:extLst>
          </p:cNvPr>
          <p:cNvSpPr txBox="1">
            <a:spLocks noChangeArrowheads="1"/>
          </p:cNvSpPr>
          <p:nvPr/>
        </p:nvSpPr>
        <p:spPr bwMode="auto">
          <a:xfrm>
            <a:off x="3301218" y="2570921"/>
            <a:ext cx="1011225" cy="762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a:t>
            </a:r>
          </a:p>
        </p:txBody>
      </p:sp>
      <p:sp>
        <p:nvSpPr>
          <p:cNvPr id="11" name="Rectangle 2">
            <a:extLst>
              <a:ext uri="{FF2B5EF4-FFF2-40B4-BE49-F238E27FC236}">
                <a16:creationId xmlns:a16="http://schemas.microsoft.com/office/drawing/2014/main" id="{01FE50F6-1362-45E7-B489-9BE865B4AE90}"/>
              </a:ext>
            </a:extLst>
          </p:cNvPr>
          <p:cNvSpPr txBox="1">
            <a:spLocks noChangeArrowheads="1"/>
          </p:cNvSpPr>
          <p:nvPr/>
        </p:nvSpPr>
        <p:spPr bwMode="auto">
          <a:xfrm>
            <a:off x="4467410" y="3909392"/>
            <a:ext cx="1014227" cy="767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a:t>
            </a:r>
          </a:p>
        </p:txBody>
      </p:sp>
      <p:sp>
        <p:nvSpPr>
          <p:cNvPr id="9" name="Rectangle 2" hidden="1"/>
          <p:cNvSpPr txBox="1">
            <a:spLocks noChangeArrowheads="1"/>
          </p:cNvSpPr>
          <p:nvPr/>
        </p:nvSpPr>
        <p:spPr bwMode="auto">
          <a:xfrm>
            <a:off x="2894288" y="1799801"/>
            <a:ext cx="238963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baptized</a:t>
            </a:r>
            <a:endParaRPr lang="en-US" altLang="en-US" sz="4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1456694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childTnLst>
                          </p:cTn>
                        </p:par>
                        <p:par>
                          <p:cTn id="8" fill="hold">
                            <p:stCondLst>
                              <p:cond delay="500"/>
                            </p:stCondLst>
                            <p:childTnLst>
                              <p:par>
                                <p:cTn id="9" presetID="10" presetClass="exit" presetSubtype="0" fill="hold" grpId="3" nodeType="afterEffect">
                                  <p:stCondLst>
                                    <p:cond delay="0"/>
                                  </p:stCondLst>
                                  <p:childTnLst>
                                    <p:animEffect transition="out" filter="fade">
                                      <p:cBhvr>
                                        <p:cTn id="10" dur="250"/>
                                        <p:tgtEl>
                                          <p:spTgt spid="7"/>
                                        </p:tgtEl>
                                      </p:cBhvr>
                                    </p:animEffect>
                                    <p:set>
                                      <p:cBhvr>
                                        <p:cTn id="11" dur="1" fill="hold">
                                          <p:stCondLst>
                                            <p:cond delay="249"/>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50"/>
                                        <p:tgtEl>
                                          <p:spTgt spid="5"/>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50"/>
                                        <p:tgtEl>
                                          <p:spTgt spid="6"/>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50"/>
                                        <p:tgtEl>
                                          <p:spTgt spid="7"/>
                                        </p:tgtEl>
                                      </p:cBhvr>
                                    </p:animEffect>
                                  </p:childTnLst>
                                </p:cTn>
                              </p:par>
                              <p:par>
                                <p:cTn id="23" presetID="0" presetClass="path" presetSubtype="0" accel="50000" decel="50000" fill="hold" grpId="0" nodeType="withEffect">
                                  <p:stCondLst>
                                    <p:cond delay="0"/>
                                  </p:stCondLst>
                                  <p:childTnLst>
                                    <p:animMotion origin="layout" path="M -1.38889E-6 -3.7037E-7 L -0.42257 -0.22477 " pathEditMode="relative" rAng="0" ptsTypes="AA">
                                      <p:cBhvr>
                                        <p:cTn id="24" dur="2000" fill="hold"/>
                                        <p:tgtEl>
                                          <p:spTgt spid="5"/>
                                        </p:tgtEl>
                                        <p:attrNameLst>
                                          <p:attrName>ppt_x</p:attrName>
                                          <p:attrName>ppt_y</p:attrName>
                                        </p:attrNameLst>
                                      </p:cBhvr>
                                      <p:rCtr x="-21128" y="-11250"/>
                                    </p:animMotion>
                                  </p:childTnLst>
                                </p:cTn>
                              </p:par>
                              <p:par>
                                <p:cTn id="25" presetID="0" presetClass="path" presetSubtype="0" accel="50000" decel="50000" fill="hold" grpId="0" nodeType="withEffect">
                                  <p:stCondLst>
                                    <p:cond delay="0"/>
                                  </p:stCondLst>
                                  <p:childTnLst>
                                    <p:animMotion origin="layout" path="M -4.44444E-6 -2.96296E-6 L 0.25434 -0.12801 " pathEditMode="relative" rAng="0" ptsTypes="AA">
                                      <p:cBhvr>
                                        <p:cTn id="26" dur="2000" fill="hold"/>
                                        <p:tgtEl>
                                          <p:spTgt spid="6"/>
                                        </p:tgtEl>
                                        <p:attrNameLst>
                                          <p:attrName>ppt_x</p:attrName>
                                          <p:attrName>ppt_y</p:attrName>
                                        </p:attrNameLst>
                                      </p:cBhvr>
                                      <p:rCtr x="12708" y="-6412"/>
                                    </p:animMotion>
                                  </p:childTnLst>
                                </p:cTn>
                              </p:par>
                              <p:par>
                                <p:cTn id="27" presetID="0" presetClass="path" presetSubtype="0" accel="50000" decel="50000" fill="hold" grpId="0" nodeType="withEffect">
                                  <p:stCondLst>
                                    <p:cond delay="0"/>
                                  </p:stCondLst>
                                  <p:childTnLst>
                                    <p:animMotion origin="layout" path="M -3.88889E-6 1.48148E-6 L -0.12882 0.06805 " pathEditMode="relative" rAng="0" ptsTypes="AA">
                                      <p:cBhvr>
                                        <p:cTn id="28" dur="2000" fill="hold"/>
                                        <p:tgtEl>
                                          <p:spTgt spid="7"/>
                                        </p:tgtEl>
                                        <p:attrNameLst>
                                          <p:attrName>ppt_x</p:attrName>
                                          <p:attrName>ppt_y</p:attrName>
                                        </p:attrNameLst>
                                      </p:cBhvr>
                                      <p:rCtr x="-6441" y="3403"/>
                                    </p:animMotion>
                                  </p:childTnLst>
                                </p:cTn>
                              </p:par>
                              <p:par>
                                <p:cTn id="29" presetID="10" presetClass="exit" presetSubtype="0" fill="hold" grpId="1" nodeType="withEffect">
                                  <p:stCondLst>
                                    <p:cond delay="0"/>
                                  </p:stCondLst>
                                  <p:childTnLst>
                                    <p:animEffect transition="out" filter="fade">
                                      <p:cBhvr>
                                        <p:cTn id="30" dur="1250"/>
                                        <p:tgtEl>
                                          <p:spTgt spid="3074"/>
                                        </p:tgtEl>
                                      </p:cBhvr>
                                    </p:animEffect>
                                    <p:set>
                                      <p:cBhvr>
                                        <p:cTn id="31" dur="1" fill="hold">
                                          <p:stCondLst>
                                            <p:cond delay="1249"/>
                                          </p:stCondLst>
                                        </p:cTn>
                                        <p:tgtEl>
                                          <p:spTgt spid="3074"/>
                                        </p:tgtEl>
                                        <p:attrNameLst>
                                          <p:attrName>style.visibility</p:attrName>
                                        </p:attrNameLst>
                                      </p:cBhvr>
                                      <p:to>
                                        <p:strVal val="hidden"/>
                                      </p:to>
                                    </p:set>
                                  </p:childTnLst>
                                </p:cTn>
                              </p:par>
                              <p:par>
                                <p:cTn id="32" presetID="22" presetClass="entr" presetSubtype="8" fill="hold" grpId="0" nodeType="withEffect">
                                  <p:stCondLst>
                                    <p:cond delay="175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par>
                                <p:cTn id="35" presetID="22" presetClass="entr" presetSubtype="8" fill="hold" grpId="0" nodeType="withEffect">
                                  <p:stCondLst>
                                    <p:cond delay="200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par>
                          <p:cTn id="38" fill="hold">
                            <p:stCondLst>
                              <p:cond delay="2500"/>
                            </p:stCondLst>
                            <p:childTnLst>
                              <p:par>
                                <p:cTn id="39" presetID="10" presetClass="entr" presetSubtype="0" fill="hold" grpId="0"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250"/>
                                        <p:tgtEl>
                                          <p:spTgt spid="4"/>
                                        </p:tgtEl>
                                      </p:cBhvr>
                                    </p:animEffect>
                                  </p:childTnLst>
                                </p:cTn>
                              </p:par>
                              <p:par>
                                <p:cTn id="42" presetID="10" presetClass="exit" presetSubtype="0" fill="hold" grpId="2" nodeType="withEffect">
                                  <p:stCondLst>
                                    <p:cond delay="0"/>
                                  </p:stCondLst>
                                  <p:childTnLst>
                                    <p:animEffect transition="out" filter="fade">
                                      <p:cBhvr>
                                        <p:cTn id="43" dur="500"/>
                                        <p:tgtEl>
                                          <p:spTgt spid="5"/>
                                        </p:tgtEl>
                                      </p:cBhvr>
                                    </p:animEffect>
                                    <p:set>
                                      <p:cBhvr>
                                        <p:cTn id="44" dur="1" fill="hold">
                                          <p:stCondLst>
                                            <p:cond delay="499"/>
                                          </p:stCondLst>
                                        </p:cTn>
                                        <p:tgtEl>
                                          <p:spTgt spid="5"/>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1"/>
                                        </p:tgtEl>
                                      </p:cBhvr>
                                    </p:animEffect>
                                    <p:set>
                                      <p:cBhvr>
                                        <p:cTn id="56" dur="1" fill="hold">
                                          <p:stCondLst>
                                            <p:cond delay="499"/>
                                          </p:stCondLst>
                                        </p:cTn>
                                        <p:tgtEl>
                                          <p:spTgt spid="1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1"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250"/>
                                        <p:tgtEl>
                                          <p:spTgt spid="8"/>
                                        </p:tgtEl>
                                      </p:cBhvr>
                                    </p:animEffect>
                                  </p:childTnLst>
                                </p:cTn>
                              </p:par>
                              <p:par>
                                <p:cTn id="62" presetID="6" presetClass="emph" presetSubtype="0" fill="hold" grpId="2" nodeType="withEffect">
                                  <p:stCondLst>
                                    <p:cond delay="0"/>
                                  </p:stCondLst>
                                  <p:childTnLst>
                                    <p:animScale>
                                      <p:cBhvr>
                                        <p:cTn id="63" dur="2000" fill="hold"/>
                                        <p:tgtEl>
                                          <p:spTgt spid="8"/>
                                        </p:tgtEl>
                                      </p:cBhvr>
                                      <p:by x="95000" y="95000"/>
                                    </p:animScale>
                                  </p:childTnLst>
                                </p:cTn>
                              </p:par>
                              <p:par>
                                <p:cTn id="64" presetID="0" presetClass="path" presetSubtype="0" accel="50000" decel="50000" fill="hold" grpId="0" nodeType="withEffect">
                                  <p:stCondLst>
                                    <p:cond delay="0"/>
                                  </p:stCondLst>
                                  <p:childTnLst>
                                    <p:animMotion origin="layout" path="M -8.33333E-7 4.44444E-6 L -0.1533 -0.40649 " pathEditMode="relative" rAng="0" ptsTypes="AA">
                                      <p:cBhvr>
                                        <p:cTn id="65" dur="2000" fill="hold"/>
                                        <p:tgtEl>
                                          <p:spTgt spid="8"/>
                                        </p:tgtEl>
                                        <p:attrNameLst>
                                          <p:attrName>ppt_x</p:attrName>
                                          <p:attrName>ppt_y</p:attrName>
                                        </p:attrNameLst>
                                      </p:cBhvr>
                                      <p:rCtr x="-7674" y="-20324"/>
                                    </p:animMotion>
                                  </p:childTnLst>
                                </p:cTn>
                              </p:par>
                              <p:par>
                                <p:cTn id="66" presetID="10" presetClass="exit" presetSubtype="0" fill="hold" grpId="1" nodeType="withEffect">
                                  <p:stCondLst>
                                    <p:cond delay="0"/>
                                  </p:stCondLst>
                                  <p:childTnLst>
                                    <p:animEffect transition="out" filter="fade">
                                      <p:cBhvr>
                                        <p:cTn id="67" dur="1250"/>
                                        <p:tgtEl>
                                          <p:spTgt spid="4"/>
                                        </p:tgtEl>
                                      </p:cBhvr>
                                    </p:animEffect>
                                    <p:set>
                                      <p:cBhvr>
                                        <p:cTn id="68" dur="1" fill="hold">
                                          <p:stCondLst>
                                            <p:cond delay="12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5" grpId="0"/>
      <p:bldP spid="5" grpId="1"/>
      <p:bldP spid="5" grpId="2"/>
      <p:bldP spid="6" grpId="0"/>
      <p:bldP spid="6" grpId="1"/>
      <p:bldP spid="6" grpId="2"/>
      <p:bldP spid="7" grpId="0"/>
      <p:bldP spid="7" grpId="1"/>
      <p:bldP spid="7" grpId="2"/>
      <p:bldP spid="7" grpId="3"/>
      <p:bldP spid="8" grpId="0"/>
      <p:bldP spid="8" grpId="1"/>
      <p:bldP spid="8" grpId="2"/>
      <p:bldP spid="10" grpId="0"/>
      <p:bldP spid="10" grpId="1"/>
      <p:bldP spid="11" grpId="0"/>
      <p:bldP spid="11" grpId="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1514813" y="856527"/>
            <a:ext cx="2928395" cy="1077218"/>
          </a:xfrm>
          <a:prstGeom prst="rect">
            <a:avLst/>
          </a:prstGeom>
          <a:solidFill>
            <a:schemeClr val="bg1"/>
          </a:solidFill>
          <a:ln>
            <a:noFill/>
          </a:ln>
        </p:spPr>
        <p:txBody>
          <a:bodyPr wrap="square" rtlCol="0">
            <a:spAutoFit/>
          </a:bodyPr>
          <a:lstStyle/>
          <a:p>
            <a:r>
              <a:rPr lang="en-US" sz="3200" b="1" dirty="0">
                <a:latin typeface="Berlin Sans FB Demi" panose="020E0802020502020306" pitchFamily="34" charset="0"/>
              </a:rPr>
              <a:t>RESURRECTED TO NEW LIFE</a:t>
            </a:r>
          </a:p>
        </p:txBody>
      </p:sp>
      <p:sp>
        <p:nvSpPr>
          <p:cNvPr id="10" name="TextBox 9"/>
          <p:cNvSpPr txBox="1"/>
          <p:nvPr/>
        </p:nvSpPr>
        <p:spPr>
          <a:xfrm>
            <a:off x="5822066" y="844952"/>
            <a:ext cx="1319514" cy="1569660"/>
          </a:xfrm>
          <a:prstGeom prst="rect">
            <a:avLst/>
          </a:prstGeom>
          <a:solidFill>
            <a:schemeClr val="bg1"/>
          </a:solidFill>
        </p:spPr>
        <p:txBody>
          <a:bodyPr wrap="square" rtlCol="0">
            <a:spAutoFit/>
          </a:bodyPr>
          <a:lstStyle/>
          <a:p>
            <a:pPr algn="ctr"/>
            <a:r>
              <a:rPr lang="en-US" sz="3200" b="1" dirty="0">
                <a:latin typeface="Berlin Sans FB Demi" panose="020E0802020502020306" pitchFamily="34" charset="0"/>
              </a:rPr>
              <a:t>DEAD IN</a:t>
            </a:r>
          </a:p>
          <a:p>
            <a:pPr algn="ctr"/>
            <a:r>
              <a:rPr lang="en-US" sz="3200" b="1" dirty="0">
                <a:latin typeface="Berlin Sans FB Demi" panose="020E0802020502020306" pitchFamily="34" charset="0"/>
              </a:rPr>
              <a:t>SIN</a:t>
            </a:r>
          </a:p>
        </p:txBody>
      </p:sp>
      <p:sp>
        <p:nvSpPr>
          <p:cNvPr id="11" name="TextBox 10"/>
          <p:cNvSpPr txBox="1"/>
          <p:nvPr/>
        </p:nvSpPr>
        <p:spPr>
          <a:xfrm>
            <a:off x="1932972" y="4259484"/>
            <a:ext cx="5428527" cy="584775"/>
          </a:xfrm>
          <a:prstGeom prst="rect">
            <a:avLst/>
          </a:prstGeom>
          <a:solidFill>
            <a:srgbClr val="8ECFF5"/>
          </a:solidFill>
          <a:ln>
            <a:noFill/>
          </a:ln>
        </p:spPr>
        <p:txBody>
          <a:bodyPr wrap="square" rtlCol="0">
            <a:spAutoFit/>
          </a:bodyPr>
          <a:lstStyle/>
          <a:p>
            <a:r>
              <a:rPr lang="en-US" sz="3200" b="1" dirty="0">
                <a:latin typeface="Berlin Sans FB Demi" panose="020E0802020502020306" pitchFamily="34" charset="0"/>
              </a:rPr>
              <a:t>BURIED WITH CHRIST JESUS</a:t>
            </a:r>
          </a:p>
        </p:txBody>
      </p:sp>
      <p:sp>
        <p:nvSpPr>
          <p:cNvPr id="13" name="TextBox 12"/>
          <p:cNvSpPr txBox="1"/>
          <p:nvPr/>
        </p:nvSpPr>
        <p:spPr>
          <a:xfrm>
            <a:off x="1518623" y="856527"/>
            <a:ext cx="2928395" cy="1077218"/>
          </a:xfrm>
          <a:prstGeom prst="rect">
            <a:avLst/>
          </a:prstGeom>
          <a:solidFill>
            <a:schemeClr val="bg1"/>
          </a:solidFill>
          <a:ln>
            <a:noFill/>
          </a:ln>
        </p:spPr>
        <p:txBody>
          <a:bodyPr wrap="square" rtlCol="0">
            <a:spAutoFit/>
          </a:bodyPr>
          <a:lstStyle/>
          <a:p>
            <a:endParaRPr lang="en-US" sz="3200" b="1" dirty="0">
              <a:latin typeface="Berlin Sans FB Demi" panose="020E0802020502020306" pitchFamily="34" charset="0"/>
            </a:endParaRPr>
          </a:p>
          <a:p>
            <a:endParaRPr lang="en-US" sz="3200" b="1" dirty="0">
              <a:latin typeface="Berlin Sans FB Demi" panose="020E0802020502020306" pitchFamily="34" charset="0"/>
            </a:endParaRPr>
          </a:p>
        </p:txBody>
      </p:sp>
      <p:sp>
        <p:nvSpPr>
          <p:cNvPr id="14" name="TextBox 13"/>
          <p:cNvSpPr txBox="1"/>
          <p:nvPr/>
        </p:nvSpPr>
        <p:spPr>
          <a:xfrm>
            <a:off x="5822066" y="844952"/>
            <a:ext cx="1319514" cy="1569660"/>
          </a:xfrm>
          <a:prstGeom prst="rect">
            <a:avLst/>
          </a:prstGeom>
          <a:solidFill>
            <a:schemeClr val="bg1"/>
          </a:solidFill>
        </p:spPr>
        <p:txBody>
          <a:bodyPr wrap="square" rtlCol="0">
            <a:spAutoFit/>
          </a:bodyPr>
          <a:lstStyle/>
          <a:p>
            <a:pPr algn="ctr"/>
            <a:endParaRPr lang="en-US" sz="3200" b="1" dirty="0">
              <a:latin typeface="Berlin Sans FB Demi" panose="020E0802020502020306" pitchFamily="34" charset="0"/>
            </a:endParaRPr>
          </a:p>
          <a:p>
            <a:pPr algn="ctr"/>
            <a:endParaRPr lang="en-US" sz="3200" b="1" dirty="0">
              <a:latin typeface="Berlin Sans FB Demi" panose="020E0802020502020306" pitchFamily="34" charset="0"/>
            </a:endParaRPr>
          </a:p>
          <a:p>
            <a:pPr algn="ctr"/>
            <a:endParaRPr lang="en-US" sz="3200" b="1" dirty="0">
              <a:latin typeface="Berlin Sans FB Demi" panose="020E0802020502020306" pitchFamily="34" charset="0"/>
            </a:endParaRPr>
          </a:p>
        </p:txBody>
      </p:sp>
      <p:sp>
        <p:nvSpPr>
          <p:cNvPr id="15" name="TextBox 14"/>
          <p:cNvSpPr txBox="1"/>
          <p:nvPr/>
        </p:nvSpPr>
        <p:spPr>
          <a:xfrm>
            <a:off x="1932972" y="4259484"/>
            <a:ext cx="5428527" cy="584775"/>
          </a:xfrm>
          <a:prstGeom prst="rect">
            <a:avLst/>
          </a:prstGeom>
          <a:solidFill>
            <a:srgbClr val="8ECFF5"/>
          </a:solidFill>
          <a:ln>
            <a:noFill/>
          </a:ln>
        </p:spPr>
        <p:txBody>
          <a:bodyPr wrap="square" rtlCol="0">
            <a:spAutoFit/>
          </a:bodyPr>
          <a:lstStyle/>
          <a:p>
            <a:endParaRPr lang="en-US" sz="3200" b="1" dirty="0">
              <a:latin typeface="Berlin Sans FB Demi" panose="020E0802020502020306" pitchFamily="34" charset="0"/>
            </a:endParaRPr>
          </a:p>
        </p:txBody>
      </p:sp>
      <p:sp>
        <p:nvSpPr>
          <p:cNvPr id="4" name="Title 1"/>
          <p:cNvSpPr txBox="1">
            <a:spLocks/>
          </p:cNvSpPr>
          <p:nvPr/>
        </p:nvSpPr>
        <p:spPr>
          <a:xfrm>
            <a:off x="3792108" y="481014"/>
            <a:ext cx="1736035" cy="88777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know</a:t>
            </a:r>
          </a:p>
        </p:txBody>
      </p:sp>
      <p:sp>
        <p:nvSpPr>
          <p:cNvPr id="18" name="Title 1">
            <a:extLst>
              <a:ext uri="{FF2B5EF4-FFF2-40B4-BE49-F238E27FC236}">
                <a16:creationId xmlns:a16="http://schemas.microsoft.com/office/drawing/2014/main" id="{996DE6DB-E5CA-47E0-AEA1-6A0656FAFEF5}"/>
              </a:ext>
            </a:extLst>
          </p:cNvPr>
          <p:cNvSpPr txBox="1">
            <a:spLocks/>
          </p:cNvSpPr>
          <p:nvPr/>
        </p:nvSpPr>
        <p:spPr>
          <a:xfrm>
            <a:off x="3654163" y="1223404"/>
            <a:ext cx="4848971"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2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Know4"/>
          <p:cNvSpPr>
            <a:spLocks noGrp="1" noChangeArrowheads="1"/>
          </p:cNvSpPr>
          <p:nvPr>
            <p:ph type="title"/>
          </p:nvPr>
        </p:nvSpPr>
        <p:spPr>
          <a:xfrm>
            <a:off x="445626" y="459833"/>
            <a:ext cx="8229600" cy="6010415"/>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Or do you not know that as many  of us as were baptized into Christ Jesus were baptized into His death? Therefore we were buried with Him through baptism into death, that just as Christ was raised from the dead by the glory of the Father, even so we also should walk                in newness of life. </a:t>
            </a:r>
            <a:r>
              <a:rPr lang="en-US" altLang="en-US" sz="3200" b="1" dirty="0">
                <a:ln w="17780"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Romans 6:3-4 </a:t>
            </a:r>
          </a:p>
        </p:txBody>
      </p:sp>
      <p:sp>
        <p:nvSpPr>
          <p:cNvPr id="6" name="!!Know5"/>
          <p:cNvSpPr>
            <a:spLocks noChangeArrowheads="1"/>
          </p:cNvSpPr>
          <p:nvPr/>
        </p:nvSpPr>
        <p:spPr bwMode="auto">
          <a:xfrm>
            <a:off x="876548" y="5569309"/>
            <a:ext cx="433346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210" b="1" dirty="0">
                <a:solidFill>
                  <a:srgbClr val="CC9900"/>
                </a:solidFill>
                <a:latin typeface="Calibri" panose="020F0502020204030204" pitchFamily="34" charset="0"/>
                <a:cs typeface="Calibri" panose="020F0502020204030204" pitchFamily="34" charset="0"/>
              </a:rPr>
              <a:t>in newness of life</a:t>
            </a:r>
            <a:endParaRPr lang="en-US" sz="4210" b="1" i="1" dirty="0">
              <a:solidFill>
                <a:srgbClr val="CC9900"/>
              </a:solidFill>
              <a:latin typeface="Calibri" panose="020F0502020204030204" pitchFamily="34" charset="0"/>
              <a:cs typeface="Calibri" panose="020F0502020204030204" pitchFamily="34" charset="0"/>
            </a:endParaRPr>
          </a:p>
        </p:txBody>
      </p:sp>
      <p:sp>
        <p:nvSpPr>
          <p:cNvPr id="5" name="!!Know6"/>
          <p:cNvSpPr>
            <a:spLocks noChangeArrowheads="1"/>
          </p:cNvSpPr>
          <p:nvPr/>
        </p:nvSpPr>
        <p:spPr bwMode="auto">
          <a:xfrm>
            <a:off x="919038" y="5549762"/>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2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8" name="!!Know1"/>
          <p:cNvSpPr txBox="1">
            <a:spLocks noChangeArrowheads="1"/>
          </p:cNvSpPr>
          <p:nvPr/>
        </p:nvSpPr>
        <p:spPr bwMode="auto">
          <a:xfrm>
            <a:off x="3859530" y="521442"/>
            <a:ext cx="159584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190" b="1" kern="0" dirty="0">
                <a:ln w="17780" cmpd="sng">
                  <a:solidFill>
                    <a:srgbClr val="FFFFFF"/>
                  </a:solidFill>
                  <a:prstDash val="solid"/>
                  <a:miter lim="800000"/>
                </a:ln>
                <a:solidFill>
                  <a:srgbClr val="66FF33"/>
                </a:solidFill>
                <a:effectLst>
                  <a:glow rad="63500">
                    <a:schemeClr val="tx1"/>
                  </a:glow>
                  <a:outerShdw blurRad="50800" algn="tl" rotWithShape="0">
                    <a:srgbClr val="000000"/>
                  </a:outerShdw>
                </a:effectLst>
                <a:latin typeface="Calibri" panose="020F0502020204030204" pitchFamily="34" charset="0"/>
              </a:rPr>
              <a:t>know</a:t>
            </a:r>
            <a:endParaRPr lang="en-US" altLang="en-US" sz="4190" b="1" i="1" kern="0" dirty="0">
              <a:ln w="17780" cmpd="sng">
                <a:solidFill>
                  <a:srgbClr val="FFFFFF"/>
                </a:solidFill>
                <a:prstDash val="solid"/>
                <a:miter lim="800000"/>
              </a:ln>
              <a:solidFill>
                <a:srgbClr val="66FF33"/>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2894288" y="1799801"/>
            <a:ext cx="238963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baptized</a:t>
            </a:r>
            <a:endParaRPr lang="en-US" altLang="en-US" sz="4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Left Arrow 11"/>
          <p:cNvSpPr/>
          <p:nvPr/>
        </p:nvSpPr>
        <p:spPr>
          <a:xfrm rot="19778733">
            <a:off x="7326775" y="3264061"/>
            <a:ext cx="856527" cy="486137"/>
          </a:xfrm>
          <a:prstGeom prst="leftArrow">
            <a:avLst>
              <a:gd name="adj1" fmla="val 51000"/>
              <a:gd name="adj2" fmla="val 65937"/>
            </a:avLst>
          </a:prstGeom>
          <a:ln>
            <a:solidFill>
              <a:srgbClr val="000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eft Arrow 16"/>
          <p:cNvSpPr/>
          <p:nvPr/>
        </p:nvSpPr>
        <p:spPr>
          <a:xfrm rot="2986410">
            <a:off x="1078374" y="2675681"/>
            <a:ext cx="856527" cy="486137"/>
          </a:xfrm>
          <a:prstGeom prst="leftArrow">
            <a:avLst>
              <a:gd name="adj1" fmla="val 51000"/>
              <a:gd name="adj2" fmla="val 65937"/>
            </a:avLst>
          </a:prstGeom>
          <a:ln>
            <a:solidFill>
              <a:srgbClr val="000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2">
            <a:extLst>
              <a:ext uri="{FF2B5EF4-FFF2-40B4-BE49-F238E27FC236}">
                <a16:creationId xmlns:a16="http://schemas.microsoft.com/office/drawing/2014/main" id="{6026E9F4-FA87-4FA2-8609-925EB7491434}"/>
              </a:ext>
            </a:extLst>
          </p:cNvPr>
          <p:cNvSpPr txBox="1">
            <a:spLocks noChangeArrowheads="1"/>
          </p:cNvSpPr>
          <p:nvPr/>
        </p:nvSpPr>
        <p:spPr bwMode="auto">
          <a:xfrm>
            <a:off x="3763286" y="538163"/>
            <a:ext cx="1789375" cy="72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know</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0" name="!!Know2">
            <a:extLst>
              <a:ext uri="{FF2B5EF4-FFF2-40B4-BE49-F238E27FC236}">
                <a16:creationId xmlns:a16="http://schemas.microsoft.com/office/drawing/2014/main" id="{FD26D5EE-C350-4979-A52F-DFD03FB073AB}"/>
              </a:ext>
            </a:extLst>
          </p:cNvPr>
          <p:cNvSpPr txBox="1">
            <a:spLocks noChangeArrowheads="1"/>
          </p:cNvSpPr>
          <p:nvPr/>
        </p:nvSpPr>
        <p:spPr bwMode="auto">
          <a:xfrm>
            <a:off x="3753141" y="1157288"/>
            <a:ext cx="4651844" cy="768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baptized into Christ</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1" name="!!Know3">
            <a:extLst>
              <a:ext uri="{FF2B5EF4-FFF2-40B4-BE49-F238E27FC236}">
                <a16:creationId xmlns:a16="http://schemas.microsoft.com/office/drawing/2014/main" id="{AE73FD7E-725D-4D8A-A580-6159881FAF1E}"/>
              </a:ext>
            </a:extLst>
          </p:cNvPr>
          <p:cNvSpPr>
            <a:spLocks noChangeArrowheads="1"/>
          </p:cNvSpPr>
          <p:nvPr/>
        </p:nvSpPr>
        <p:spPr bwMode="auto">
          <a:xfrm>
            <a:off x="6741438" y="1189466"/>
            <a:ext cx="1721306"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2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a:t>
            </a:r>
            <a:endParaRPr kumimoji="0" lang="en-US" sz="42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6" name="Content Placeholder 15">
            <a:extLst>
              <a:ext uri="{FF2B5EF4-FFF2-40B4-BE49-F238E27FC236}">
                <a16:creationId xmlns:a16="http://schemas.microsoft.com/office/drawing/2014/main" id="{87AEDDB7-29A5-48D0-A53D-B31A1B28F7B7}"/>
              </a:ext>
            </a:extLst>
          </p:cNvPr>
          <p:cNvSpPr>
            <a:spLocks noGrp="1"/>
          </p:cNvSpPr>
          <p:nvPr>
            <p:ph idx="1"/>
          </p:nvPr>
        </p:nvSpPr>
        <p:spPr/>
        <p:txBody>
          <a:bodyPr/>
          <a:lstStyle/>
          <a:p>
            <a:endParaRPr lang="en-US" dirty="0"/>
          </a:p>
        </p:txBody>
      </p:sp>
      <p:sp>
        <p:nvSpPr>
          <p:cNvPr id="23" name="!!Know7">
            <a:extLst>
              <a:ext uri="{FF2B5EF4-FFF2-40B4-BE49-F238E27FC236}">
                <a16:creationId xmlns:a16="http://schemas.microsoft.com/office/drawing/2014/main" id="{9BBC57A5-9D71-4A7D-818D-311BF604FD12}"/>
              </a:ext>
            </a:extLst>
          </p:cNvPr>
          <p:cNvSpPr txBox="1">
            <a:spLocks noChangeArrowheads="1"/>
          </p:cNvSpPr>
          <p:nvPr/>
        </p:nvSpPr>
        <p:spPr bwMode="auto">
          <a:xfrm>
            <a:off x="578929" y="3128963"/>
            <a:ext cx="4369134" cy="67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chemeClr val="bg1"/>
                </a:solidFill>
                <a:effectLst>
                  <a:glow rad="101600">
                    <a:srgbClr val="C00000"/>
                  </a:glow>
                  <a:outerShdw blurRad="50800" algn="tl" rotWithShape="0">
                    <a:srgbClr val="000000"/>
                  </a:outerShdw>
                </a:effectLst>
                <a:uLnTx/>
                <a:uFillTx/>
                <a:latin typeface="Calibri" panose="020F0502020204030204" pitchFamily="34" charset="0"/>
                <a:ea typeface="+mj-ea"/>
                <a:cs typeface="+mj-cs"/>
              </a:rPr>
              <a:t>through baptism</a:t>
            </a:r>
            <a:endParaRPr kumimoji="0" lang="en-US" altLang="en-US" sz="4200" b="1" i="1" u="none" strike="noStrike" kern="0" cap="none" spc="0" normalizeH="0" baseline="0" noProof="0" dirty="0">
              <a:ln w="3175" cmpd="sng">
                <a:solidFill>
                  <a:srgbClr val="FFFFFF"/>
                </a:solidFill>
                <a:prstDash val="solid"/>
                <a:miter lim="800000"/>
              </a:ln>
              <a:solidFill>
                <a:schemeClr val="bg1"/>
              </a:solidFill>
              <a:effectLst>
                <a:glow rad="101600">
                  <a:srgbClr val="C00000"/>
                </a:glow>
                <a:outerShdw blurRad="50800" algn="tl" rotWithShape="0">
                  <a:srgbClr val="000000"/>
                </a:outerShdw>
              </a:effectLst>
              <a:uLnTx/>
              <a:uFillTx/>
              <a:latin typeface="Calibri" panose="020F0502020204030204" pitchFamily="34" charset="0"/>
              <a:ea typeface="+mj-ea"/>
              <a:cs typeface="+mj-cs"/>
            </a:endParaRPr>
          </a:p>
        </p:txBody>
      </p:sp>
      <p:sp>
        <p:nvSpPr>
          <p:cNvPr id="24" name="!!Know8">
            <a:extLst>
              <a:ext uri="{FF2B5EF4-FFF2-40B4-BE49-F238E27FC236}">
                <a16:creationId xmlns:a16="http://schemas.microsoft.com/office/drawing/2014/main" id="{4587400A-3256-4783-9226-70F14E32F251}"/>
              </a:ext>
            </a:extLst>
          </p:cNvPr>
          <p:cNvSpPr txBox="1">
            <a:spLocks noChangeArrowheads="1"/>
          </p:cNvSpPr>
          <p:nvPr/>
        </p:nvSpPr>
        <p:spPr bwMode="auto">
          <a:xfrm>
            <a:off x="4615788" y="3738562"/>
            <a:ext cx="1769772" cy="729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chemeClr val="bg1"/>
                </a:solidFill>
                <a:effectLst>
                  <a:glow rad="101600">
                    <a:srgbClr val="C00000"/>
                  </a:glow>
                  <a:outerShdw blurRad="50800" algn="tl" rotWithShape="0">
                    <a:srgbClr val="000000"/>
                  </a:outerShdw>
                </a:effectLst>
                <a:uLnTx/>
                <a:uFillTx/>
                <a:latin typeface="Calibri" panose="020F0502020204030204" pitchFamily="34" charset="0"/>
                <a:ea typeface="+mj-ea"/>
                <a:cs typeface="+mj-cs"/>
              </a:rPr>
              <a:t>raised</a:t>
            </a:r>
            <a:endParaRPr kumimoji="0" lang="en-US" altLang="en-US" sz="4200" b="1" i="1" u="none" strike="noStrike" kern="0" cap="none" spc="0" normalizeH="0" baseline="0" noProof="0" dirty="0">
              <a:ln w="3175" cmpd="sng">
                <a:solidFill>
                  <a:srgbClr val="FFFFFF"/>
                </a:solidFill>
                <a:prstDash val="solid"/>
                <a:miter lim="800000"/>
              </a:ln>
              <a:solidFill>
                <a:schemeClr val="bg1"/>
              </a:solidFill>
              <a:effectLst>
                <a:glow rad="101600">
                  <a:srgbClr val="C00000"/>
                </a:glow>
                <a:outerShdw blurRad="50800" algn="tl" rotWithShape="0">
                  <a:srgbClr val="000000"/>
                </a:outerShdw>
              </a:effectLst>
              <a:uLnTx/>
              <a:uFillTx/>
              <a:latin typeface="Calibri" panose="020F0502020204030204" pitchFamily="34" charset="0"/>
              <a:ea typeface="+mj-ea"/>
              <a:cs typeface="+mj-cs"/>
            </a:endParaRPr>
          </a:p>
        </p:txBody>
      </p:sp>
      <p:sp>
        <p:nvSpPr>
          <p:cNvPr id="25" name="!!Know9">
            <a:extLst>
              <a:ext uri="{FF2B5EF4-FFF2-40B4-BE49-F238E27FC236}">
                <a16:creationId xmlns:a16="http://schemas.microsoft.com/office/drawing/2014/main" id="{5D0D3D9B-AFD7-4B6E-9116-C8A5D0AD5A63}"/>
              </a:ext>
            </a:extLst>
          </p:cNvPr>
          <p:cNvSpPr txBox="1">
            <a:spLocks noChangeArrowheads="1"/>
          </p:cNvSpPr>
          <p:nvPr/>
        </p:nvSpPr>
        <p:spPr bwMode="auto">
          <a:xfrm>
            <a:off x="6209708" y="2453640"/>
            <a:ext cx="2601552" cy="738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chemeClr val="bg1"/>
                </a:solidFill>
                <a:effectLst>
                  <a:glow rad="101600">
                    <a:srgbClr val="C00000"/>
                  </a:glow>
                  <a:outerShdw blurRad="50800" algn="tl" rotWithShape="0">
                    <a:srgbClr val="000000"/>
                  </a:outerShdw>
                </a:effectLst>
                <a:uLnTx/>
                <a:uFillTx/>
                <a:latin typeface="Calibri" panose="020F0502020204030204" pitchFamily="34" charset="0"/>
                <a:ea typeface="+mj-ea"/>
                <a:cs typeface="+mj-cs"/>
              </a:rPr>
              <a:t>with Him</a:t>
            </a:r>
            <a:endParaRPr kumimoji="0" lang="en-US" altLang="en-US" sz="4200" b="1" i="1" u="none" strike="noStrike" kern="0" cap="none" spc="0" normalizeH="0" baseline="0" noProof="0" dirty="0">
              <a:ln w="3175" cmpd="sng">
                <a:solidFill>
                  <a:srgbClr val="FFFFFF"/>
                </a:solidFill>
                <a:prstDash val="solid"/>
                <a:miter lim="800000"/>
              </a:ln>
              <a:solidFill>
                <a:schemeClr val="bg1"/>
              </a:solidFill>
              <a:effectLst>
                <a:glow rad="101600">
                  <a:srgbClr val="C00000"/>
                </a:glow>
                <a:outerShdw blurRad="50800" algn="tl" rotWithShape="0">
                  <a:srgbClr val="000000"/>
                </a:outerShdw>
              </a:effectLst>
              <a:uLnTx/>
              <a:uFillTx/>
              <a:latin typeface="Calibri" panose="020F0502020204030204" pitchFamily="34" charset="0"/>
              <a:ea typeface="+mj-ea"/>
              <a:cs typeface="+mj-cs"/>
            </a:endParaRPr>
          </a:p>
        </p:txBody>
      </p:sp>
      <p:sp>
        <p:nvSpPr>
          <p:cNvPr id="26" name="Up Arrow 1">
            <a:extLst>
              <a:ext uri="{FF2B5EF4-FFF2-40B4-BE49-F238E27FC236}">
                <a16:creationId xmlns:a16="http://schemas.microsoft.com/office/drawing/2014/main" id="{5C752959-7D2B-4E8D-A137-5C78B201A0AE}"/>
              </a:ext>
            </a:extLst>
          </p:cNvPr>
          <p:cNvSpPr/>
          <p:nvPr/>
        </p:nvSpPr>
        <p:spPr>
          <a:xfrm>
            <a:off x="5180932" y="1879600"/>
            <a:ext cx="625642" cy="1904332"/>
          </a:xfrm>
          <a:prstGeom prst="upArrow">
            <a:avLst>
              <a:gd name="adj1" fmla="val 46078"/>
              <a:gd name="adj2" fmla="val 63725"/>
            </a:avLst>
          </a:prstGeom>
          <a:solidFill>
            <a:schemeClr val="bg1"/>
          </a:solidFill>
          <a:ln w="28575">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225095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2" nodeType="with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xit" presetSubtype="0" fill="hold" grpId="2"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par>
                                <p:cTn id="9" presetID="1" presetClass="exit" presetSubtype="0" fill="hold" grpId="2"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ntr" presetSubtype="0" fill="hold" grpId="3"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3"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3"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3" presetClass="emph" presetSubtype="2" fill="hold" grpId="2" nodeType="withEffect">
                                  <p:stCondLst>
                                    <p:cond delay="0"/>
                                  </p:stCondLst>
                                  <p:childTnLst>
                                    <p:animClr clrSpc="rgb" dir="cw">
                                      <p:cBhvr override="childStyle">
                                        <p:cTn id="18" dur="1000" fill="hold"/>
                                        <p:tgtEl>
                                          <p:spTgt spid="9"/>
                                        </p:tgtEl>
                                        <p:attrNameLst>
                                          <p:attrName>style.color</p:attrName>
                                        </p:attrNameLst>
                                      </p:cBhvr>
                                      <p:to>
                                        <a:srgbClr val="66FF33"/>
                                      </p:to>
                                    </p:animClr>
                                  </p:childTnLst>
                                </p:cTn>
                              </p:par>
                            </p:childTnLst>
                          </p:cTn>
                        </p:par>
                      </p:childTnLst>
                    </p:cTn>
                  </p:par>
                  <p:par>
                    <p:cTn id="19" fill="hold">
                      <p:stCondLst>
                        <p:cond delay="indefinite"/>
                      </p:stCondLst>
                      <p:childTnLst>
                        <p:par>
                          <p:cTn id="20" fill="hold">
                            <p:stCondLst>
                              <p:cond delay="0"/>
                            </p:stCondLst>
                            <p:childTnLst>
                              <p:par>
                                <p:cTn id="21" presetID="26" presetClass="emph" presetSubtype="0" fill="hold" grpId="1" nodeType="clickEffect">
                                  <p:stCondLst>
                                    <p:cond delay="0"/>
                                  </p:stCondLst>
                                  <p:childTnLst>
                                    <p:animEffect transition="out" filter="fade">
                                      <p:cBhvr>
                                        <p:cTn id="22" dur="500" tmFilter="0, 0; .2, .5; .8, .5; 1, 0"/>
                                        <p:tgtEl>
                                          <p:spTgt spid="10"/>
                                        </p:tgtEl>
                                      </p:cBhvr>
                                    </p:animEffect>
                                    <p:animScale>
                                      <p:cBhvr>
                                        <p:cTn id="23" dur="250" autoRev="1" fill="hold"/>
                                        <p:tgtEl>
                                          <p:spTgt spid="10"/>
                                        </p:tgtEl>
                                      </p:cBhvr>
                                      <p:by x="105000" y="105000"/>
                                    </p:animScale>
                                  </p:childTnLst>
                                </p:cTn>
                              </p:par>
                              <p:par>
                                <p:cTn id="24" presetID="1" presetClass="exit" presetSubtype="0" fill="hold" grpId="4" nodeType="withEffect">
                                  <p:stCondLst>
                                    <p:cond delay="0"/>
                                  </p:stCondLst>
                                  <p:childTnLst>
                                    <p:set>
                                      <p:cBhvr>
                                        <p:cTn id="25" dur="1" fill="hold">
                                          <p:stCondLst>
                                            <p:cond delay="0"/>
                                          </p:stCondLst>
                                        </p:cTn>
                                        <p:tgtEl>
                                          <p:spTgt spid="1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right)">
                                      <p:cBhvr>
                                        <p:cTn id="30" dur="500"/>
                                        <p:tgtEl>
                                          <p:spTgt spid="12"/>
                                        </p:tgtEl>
                                      </p:cBhvr>
                                    </p:animEffect>
                                  </p:childTnLst>
                                </p:cTn>
                              </p:par>
                            </p:childTnLst>
                          </p:cTn>
                        </p:par>
                        <p:par>
                          <p:cTn id="31" fill="hold">
                            <p:stCondLst>
                              <p:cond delay="500"/>
                            </p:stCondLst>
                            <p:childTnLst>
                              <p:par>
                                <p:cTn id="32" presetID="26" presetClass="emph" presetSubtype="0" fill="hold" grpId="1" nodeType="afterEffect">
                                  <p:stCondLst>
                                    <p:cond delay="100"/>
                                  </p:stCondLst>
                                  <p:childTnLst>
                                    <p:animEffect transition="out" filter="fade">
                                      <p:cBhvr>
                                        <p:cTn id="33" dur="500" tmFilter="0, 0; .2, .5; .8, .5; 1, 0"/>
                                        <p:tgtEl>
                                          <p:spTgt spid="11"/>
                                        </p:tgtEl>
                                      </p:cBhvr>
                                    </p:animEffect>
                                    <p:animScale>
                                      <p:cBhvr>
                                        <p:cTn id="34" dur="250" autoRev="1" fill="hold"/>
                                        <p:tgtEl>
                                          <p:spTgt spid="11"/>
                                        </p:tgtEl>
                                      </p:cBhvr>
                                      <p:by x="105000" y="105000"/>
                                    </p:animScale>
                                  </p:childTnLst>
                                </p:cTn>
                              </p:par>
                              <p:par>
                                <p:cTn id="35" presetID="1" presetClass="exit" presetSubtype="0" fill="hold" grpId="4" nodeType="withEffect">
                                  <p:stCondLst>
                                    <p:cond delay="100"/>
                                  </p:stCondLst>
                                  <p:childTnLst>
                                    <p:set>
                                      <p:cBhvr>
                                        <p:cTn id="36" dur="1" fill="hold">
                                          <p:stCondLst>
                                            <p:cond delay="0"/>
                                          </p:stCondLst>
                                        </p:cTn>
                                        <p:tgtEl>
                                          <p:spTgt spid="1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down)">
                                      <p:cBhvr>
                                        <p:cTn id="41" dur="500"/>
                                        <p:tgtEl>
                                          <p:spTgt spid="17"/>
                                        </p:tgtEl>
                                      </p:cBhvr>
                                    </p:animEffect>
                                  </p:childTnLst>
                                </p:cTn>
                              </p:par>
                            </p:childTnLst>
                          </p:cTn>
                        </p:par>
                        <p:par>
                          <p:cTn id="42" fill="hold">
                            <p:stCondLst>
                              <p:cond delay="500"/>
                            </p:stCondLst>
                            <p:childTnLst>
                              <p:par>
                                <p:cTn id="43" presetID="26" presetClass="emph" presetSubtype="0" fill="hold" grpId="1" nodeType="afterEffect">
                                  <p:stCondLst>
                                    <p:cond delay="100"/>
                                  </p:stCondLst>
                                  <p:childTnLst>
                                    <p:animEffect transition="out" filter="fade">
                                      <p:cBhvr>
                                        <p:cTn id="44" dur="500" tmFilter="0, 0; .2, .5; .8, .5; 1, 0"/>
                                        <p:tgtEl>
                                          <p:spTgt spid="3"/>
                                        </p:tgtEl>
                                      </p:cBhvr>
                                    </p:animEffect>
                                    <p:animScale>
                                      <p:cBhvr>
                                        <p:cTn id="45" dur="250" autoRev="1" fill="hold"/>
                                        <p:tgtEl>
                                          <p:spTgt spid="3"/>
                                        </p:tgtEl>
                                      </p:cBhvr>
                                      <p:by x="105000" y="105000"/>
                                    </p:animScale>
                                  </p:childTnLst>
                                </p:cTn>
                              </p:par>
                              <p:par>
                                <p:cTn id="46" presetID="1" presetClass="exit" presetSubtype="0" fill="hold" grpId="4" nodeType="withEffect">
                                  <p:stCondLst>
                                    <p:cond delay="100"/>
                                  </p:stCondLst>
                                  <p:childTnLst>
                                    <p:set>
                                      <p:cBhvr>
                                        <p:cTn id="47" dur="1" fill="hold">
                                          <p:stCondLst>
                                            <p:cond delay="0"/>
                                          </p:stCondLst>
                                        </p:cTn>
                                        <p:tgtEl>
                                          <p:spTgt spid="1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3074"/>
                                        </p:tgtEl>
                                        <p:attrNameLst>
                                          <p:attrName>style.visibility</p:attrName>
                                        </p:attrNameLst>
                                      </p:cBhvr>
                                      <p:to>
                                        <p:strVal val="visible"/>
                                      </p:to>
                                    </p:set>
                                    <p:animEffect transition="in" filter="fade">
                                      <p:cBhvr>
                                        <p:cTn id="52" dur="1000"/>
                                        <p:tgtEl>
                                          <p:spTgt spid="3074"/>
                                        </p:tgtEl>
                                      </p:cBhvr>
                                    </p:animEffect>
                                    <p:anim calcmode="lin" valueType="num">
                                      <p:cBhvr>
                                        <p:cTn id="53" dur="1000" fill="hold"/>
                                        <p:tgtEl>
                                          <p:spTgt spid="3074"/>
                                        </p:tgtEl>
                                        <p:attrNameLst>
                                          <p:attrName>ppt_x</p:attrName>
                                        </p:attrNameLst>
                                      </p:cBhvr>
                                      <p:tavLst>
                                        <p:tav tm="0">
                                          <p:val>
                                            <p:strVal val="#ppt_x"/>
                                          </p:val>
                                        </p:tav>
                                        <p:tav tm="100000">
                                          <p:val>
                                            <p:strVal val="#ppt_x"/>
                                          </p:val>
                                        </p:tav>
                                      </p:tavLst>
                                    </p:anim>
                                    <p:anim calcmode="lin" valueType="num">
                                      <p:cBhvr>
                                        <p:cTn id="54" dur="1000" fill="hold"/>
                                        <p:tgtEl>
                                          <p:spTgt spid="3074"/>
                                        </p:tgtEl>
                                        <p:attrNameLst>
                                          <p:attrName>ppt_y</p:attrName>
                                        </p:attrNameLst>
                                      </p:cBhvr>
                                      <p:tavLst>
                                        <p:tav tm="0">
                                          <p:val>
                                            <p:strVal val="#ppt_y+.1"/>
                                          </p:val>
                                        </p:tav>
                                        <p:tav tm="100000">
                                          <p:val>
                                            <p:strVal val="#ppt_y"/>
                                          </p:val>
                                        </p:tav>
                                      </p:tavLst>
                                    </p:anim>
                                  </p:childTnLst>
                                </p:cTn>
                              </p:par>
                              <p:par>
                                <p:cTn id="55" presetID="10"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cTn>
                              </p:par>
                              <p:par>
                                <p:cTn id="64" presetID="10" presetClass="exit" presetSubtype="0" fill="hold" grpId="1" nodeType="withEffect">
                                  <p:stCondLst>
                                    <p:cond delay="0"/>
                                  </p:stCondLst>
                                  <p:childTnLst>
                                    <p:animEffect transition="out" filter="fade">
                                      <p:cBhvr>
                                        <p:cTn id="65" dur="500"/>
                                        <p:tgtEl>
                                          <p:spTgt spid="12"/>
                                        </p:tgtEl>
                                      </p:cBhvr>
                                    </p:animEffect>
                                    <p:set>
                                      <p:cBhvr>
                                        <p:cTn id="66" dur="1" fill="hold">
                                          <p:stCondLst>
                                            <p:cond delay="499"/>
                                          </p:stCondLst>
                                        </p:cTn>
                                        <p:tgtEl>
                                          <p:spTgt spid="12"/>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7"/>
                                        </p:tgtEl>
                                      </p:cBhvr>
                                    </p:animEffect>
                                    <p:set>
                                      <p:cBhvr>
                                        <p:cTn id="69" dur="1" fill="hold">
                                          <p:stCondLst>
                                            <p:cond delay="499"/>
                                          </p:stCondLst>
                                        </p:cTn>
                                        <p:tgtEl>
                                          <p:spTgt spid="17"/>
                                        </p:tgtEl>
                                        <p:attrNameLst>
                                          <p:attrName>style.visibility</p:attrName>
                                        </p:attrNameLst>
                                      </p:cBhvr>
                                      <p:to>
                                        <p:strVal val="hidden"/>
                                      </p:to>
                                    </p:set>
                                  </p:childTnLst>
                                </p:cTn>
                              </p:par>
                            </p:childTnLst>
                          </p:cTn>
                        </p:par>
                        <p:par>
                          <p:cTn id="70" fill="hold">
                            <p:stCondLst>
                              <p:cond delay="1000"/>
                            </p:stCondLst>
                            <p:childTnLst>
                              <p:par>
                                <p:cTn id="71" presetID="10" presetClass="exit" presetSubtype="0" fill="hold" grpId="1" nodeType="afterEffect">
                                  <p:stCondLst>
                                    <p:cond delay="0"/>
                                  </p:stCondLst>
                                  <p:childTnLst>
                                    <p:animEffect transition="out" filter="fade">
                                      <p:cBhvr>
                                        <p:cTn id="72" dur="250"/>
                                        <p:tgtEl>
                                          <p:spTgt spid="9"/>
                                        </p:tgtEl>
                                      </p:cBhvr>
                                    </p:animEffect>
                                    <p:set>
                                      <p:cBhvr>
                                        <p:cTn id="73" dur="1" fill="hold">
                                          <p:stCondLst>
                                            <p:cond delay="249"/>
                                          </p:stCondLst>
                                        </p:cTn>
                                        <p:tgtEl>
                                          <p:spTgt spid="9"/>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4"/>
                                        </p:tgtEl>
                                        <p:attrNameLst>
                                          <p:attrName>style.visibility</p:attrName>
                                        </p:attrNameLst>
                                      </p:cBhvr>
                                      <p:to>
                                        <p:strVal val="visible"/>
                                      </p:to>
                                    </p:set>
                                    <p:animEffect transition="in" filter="wipe(left)">
                                      <p:cBhvr>
                                        <p:cTn id="78" dur="500"/>
                                        <p:tgtEl>
                                          <p:spTgt spid="4"/>
                                        </p:tgtEl>
                                      </p:cBhvr>
                                    </p:animEffect>
                                  </p:childTnLst>
                                </p:cTn>
                              </p:par>
                              <p:par>
                                <p:cTn id="79" presetID="18" presetClass="emph" presetSubtype="0" fill="hold" grpId="1" nodeType="withEffect">
                                  <p:stCondLst>
                                    <p:cond delay="0"/>
                                  </p:stCondLst>
                                  <p:childTnLst>
                                    <p:set>
                                      <p:cBhvr override="childStyle">
                                        <p:cTn id="80" dur="500" fill="hold"/>
                                        <p:tgtEl>
                                          <p:spTgt spid="4"/>
                                        </p:tgtEl>
                                        <p:attrNameLst>
                                          <p:attrName>style.textDecorationUnderline</p:attrName>
                                        </p:attrNameLst>
                                      </p:cBhvr>
                                      <p:to>
                                        <p:strVal val="true"/>
                                      </p:to>
                                    </p:set>
                                  </p:childTnLst>
                                </p:cTn>
                              </p:par>
                              <p:par>
                                <p:cTn id="81" presetID="22" presetClass="entr" presetSubtype="8" fill="hold" grpId="0" nodeType="with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wipe(left)">
                                      <p:cBhvr>
                                        <p:cTn id="83" dur="500"/>
                                        <p:tgtEl>
                                          <p:spTgt spid="19"/>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wipe(left)">
                                      <p:cBhvr>
                                        <p:cTn id="88" dur="500"/>
                                        <p:tgtEl>
                                          <p:spTgt spid="18"/>
                                        </p:tgtEl>
                                      </p:cBhvr>
                                    </p:animEffect>
                                  </p:childTnLst>
                                </p:cTn>
                              </p:par>
                              <p:par>
                                <p:cTn id="89" presetID="18" presetClass="emph" presetSubtype="0" fill="hold" grpId="1" nodeType="withEffect">
                                  <p:stCondLst>
                                    <p:cond delay="0"/>
                                  </p:stCondLst>
                                  <p:childTnLst>
                                    <p:set>
                                      <p:cBhvr override="childStyle">
                                        <p:cTn id="90" dur="500" fill="hold"/>
                                        <p:tgtEl>
                                          <p:spTgt spid="18"/>
                                        </p:tgtEl>
                                        <p:attrNameLst>
                                          <p:attrName>style.textDecorationUnderline</p:attrName>
                                        </p:attrNameLst>
                                      </p:cBhvr>
                                      <p:to>
                                        <p:strVal val="true"/>
                                      </p:to>
                                    </p:set>
                                  </p:childTnLst>
                                </p:cTn>
                              </p:par>
                              <p:par>
                                <p:cTn id="91" presetID="22" presetClass="entr" presetSubtype="8" fill="hold" grpId="0" nodeType="withEffect">
                                  <p:stCondLst>
                                    <p:cond delay="0"/>
                                  </p:stCondLst>
                                  <p:childTnLst>
                                    <p:set>
                                      <p:cBhvr>
                                        <p:cTn id="92" dur="1" fill="hold">
                                          <p:stCondLst>
                                            <p:cond delay="0"/>
                                          </p:stCondLst>
                                        </p:cTn>
                                        <p:tgtEl>
                                          <p:spTgt spid="20"/>
                                        </p:tgtEl>
                                        <p:attrNameLst>
                                          <p:attrName>style.visibility</p:attrName>
                                        </p:attrNameLst>
                                      </p:cBhvr>
                                      <p:to>
                                        <p:strVal val="visible"/>
                                      </p:to>
                                    </p:set>
                                    <p:animEffect transition="in" filter="wipe(left)">
                                      <p:cBhvr>
                                        <p:cTn id="93" dur="500"/>
                                        <p:tgtEl>
                                          <p:spTgt spid="20"/>
                                        </p:tgtEl>
                                      </p:cBhvr>
                                    </p:animEffect>
                                  </p:childTnLst>
                                </p:cTn>
                              </p:par>
                              <p:par>
                                <p:cTn id="94" presetID="0" presetClass="entr" presetSubtype="0" fill="hold" grpId="0" nodeType="withEffect">
                                  <p:stCondLst>
                                    <p:cond delay="250"/>
                                  </p:stCondLst>
                                  <p:iterate type="lt">
                                    <p:tmPct val="10000"/>
                                  </p:iterate>
                                  <p:childTnLst>
                                    <p:set>
                                      <p:cBhvr>
                                        <p:cTn id="95" dur="1" fill="hold">
                                          <p:stCondLst>
                                            <p:cond delay="0"/>
                                          </p:stCondLst>
                                        </p:cTn>
                                        <p:tgtEl>
                                          <p:spTgt spid="21"/>
                                        </p:tgtEl>
                                        <p:attrNameLst>
                                          <p:attrName>style.visibility</p:attrName>
                                        </p:attrNameLst>
                                      </p:cBhvr>
                                      <p:to>
                                        <p:strVal val="visible"/>
                                      </p:to>
                                    </p:set>
                                    <p:animEffect transition="in" filter="dissolve">
                                      <p:cBhvr>
                                        <p:cTn id="96" dur="500">
                                          <p:stCondLst>
                                            <p:cond delay="0"/>
                                          </p:stCondLst>
                                        </p:cTn>
                                        <p:tgtEl>
                                          <p:spTgt spid="21"/>
                                        </p:tgtEl>
                                      </p:cBhvr>
                                    </p:animEffect>
                                    <p:anim to="" calcmode="lin" valueType="num">
                                      <p:cBhvr>
                                        <p:cTn id="97" dur="500" fill="hold">
                                          <p:stCondLst>
                                            <p:cond delay="0"/>
                                          </p:stCondLst>
                                        </p:cTn>
                                        <p:tgtEl>
                                          <p:spTgt spid="21"/>
                                        </p:tgtEl>
                                        <p:attrNameLst>
                                          <p:attrName>ppt_w</p:attrName>
                                        </p:attrNameLst>
                                      </p:cBhvr>
                                      <p:tavLst>
                                        <p:tav tm="0">
                                          <p:val>
                                            <p:strVal val="#ppt_w*4"/>
                                          </p:val>
                                        </p:tav>
                                        <p:tav tm="100000">
                                          <p:val>
                                            <p:strVal val="#ppt_w"/>
                                          </p:val>
                                        </p:tav>
                                      </p:tavLst>
                                    </p:anim>
                                    <p:anim to="" calcmode="lin" valueType="num">
                                      <p:cBhvr>
                                        <p:cTn id="98" dur="500" fill="hold">
                                          <p:stCondLst>
                                            <p:cond delay="0"/>
                                          </p:stCondLst>
                                        </p:cTn>
                                        <p:tgtEl>
                                          <p:spTgt spid="21"/>
                                        </p:tgtEl>
                                        <p:attrNameLst>
                                          <p:attrName>ppt_h</p:attrName>
                                        </p:attrNameLst>
                                      </p:cBhvr>
                                      <p:tavLst>
                                        <p:tav tm="0">
                                          <p:val>
                                            <p:strVal val="#ppt_h*4"/>
                                          </p:val>
                                        </p:tav>
                                        <p:tav tm="100000">
                                          <p:val>
                                            <p:strVal val="#ppt_h"/>
                                          </p:val>
                                        </p:tav>
                                      </p:tavLst>
                                    </p:anim>
                                  </p:childTnLst>
                                </p:cTn>
                              </p:par>
                            </p:childTnLst>
                          </p:cTn>
                        </p:par>
                        <p:par>
                          <p:cTn id="99" fill="hold">
                            <p:stCondLst>
                              <p:cond delay="1000"/>
                            </p:stCondLst>
                            <p:childTnLst>
                              <p:par>
                                <p:cTn id="100" presetID="26" presetClass="emph" presetSubtype="0" fill="hold" grpId="1" nodeType="afterEffect">
                                  <p:stCondLst>
                                    <p:cond delay="0"/>
                                  </p:stCondLst>
                                  <p:iterate type="lt">
                                    <p:tmPct val="0"/>
                                  </p:iterate>
                                  <p:childTnLst>
                                    <p:animEffect transition="out" filter="fade">
                                      <p:cBhvr>
                                        <p:cTn id="101" dur="500" tmFilter="0, 0; .2, .5; .8, .5; 1, 0"/>
                                        <p:tgtEl>
                                          <p:spTgt spid="21"/>
                                        </p:tgtEl>
                                      </p:cBhvr>
                                    </p:animEffect>
                                    <p:animScale>
                                      <p:cBhvr>
                                        <p:cTn id="102" dur="250" autoRev="1" fill="hold"/>
                                        <p:tgtEl>
                                          <p:spTgt spid="21"/>
                                        </p:tgtEl>
                                      </p:cBhvr>
                                      <p:by x="105000" y="105000"/>
                                    </p:animScale>
                                  </p:childTnLst>
                                </p:cTn>
                              </p:par>
                            </p:childTnLst>
                          </p:cTn>
                        </p:par>
                      </p:childTnLst>
                    </p:cTn>
                  </p:par>
                  <p:par>
                    <p:cTn id="103" fill="hold">
                      <p:stCondLst>
                        <p:cond delay="indefinite"/>
                      </p:stCondLst>
                      <p:childTnLst>
                        <p:par>
                          <p:cTn id="104" fill="hold">
                            <p:stCondLst>
                              <p:cond delay="0"/>
                            </p:stCondLst>
                            <p:childTnLst>
                              <p:par>
                                <p:cTn id="105" presetID="0" presetClass="entr" presetSubtype="0" fill="hold" grpId="0" nodeType="clickEffect">
                                  <p:stCondLst>
                                    <p:cond delay="0"/>
                                  </p:stCondLst>
                                  <p:iterate type="lt">
                                    <p:tmPct val="10000"/>
                                  </p:iterate>
                                  <p:childTnLst>
                                    <p:set>
                                      <p:cBhvr>
                                        <p:cTn id="106" dur="1" fill="hold">
                                          <p:stCondLst>
                                            <p:cond delay="0"/>
                                          </p:stCondLst>
                                        </p:cTn>
                                        <p:tgtEl>
                                          <p:spTgt spid="6"/>
                                        </p:tgtEl>
                                        <p:attrNameLst>
                                          <p:attrName>style.visibility</p:attrName>
                                        </p:attrNameLst>
                                      </p:cBhvr>
                                      <p:to>
                                        <p:strVal val="visible"/>
                                      </p:to>
                                    </p:set>
                                    <p:animEffect transition="in" filter="dissolve">
                                      <p:cBhvr>
                                        <p:cTn id="107" dur="500">
                                          <p:stCondLst>
                                            <p:cond delay="0"/>
                                          </p:stCondLst>
                                        </p:cTn>
                                        <p:tgtEl>
                                          <p:spTgt spid="6"/>
                                        </p:tgtEl>
                                      </p:cBhvr>
                                    </p:animEffect>
                                    <p:anim to="" calcmode="lin" valueType="num">
                                      <p:cBhvr>
                                        <p:cTn id="108"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109"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par>
                          <p:cTn id="110" fill="hold">
                            <p:stCondLst>
                              <p:cond delay="1200"/>
                            </p:stCondLst>
                            <p:childTnLst>
                              <p:par>
                                <p:cTn id="111" presetID="26" presetClass="emph" presetSubtype="0" fill="hold" grpId="1" nodeType="afterEffect">
                                  <p:stCondLst>
                                    <p:cond delay="0"/>
                                  </p:stCondLst>
                                  <p:iterate type="lt">
                                    <p:tmPct val="0"/>
                                  </p:iterate>
                                  <p:childTnLst>
                                    <p:animEffect transition="out" filter="fade">
                                      <p:cBhvr>
                                        <p:cTn id="112" dur="500" tmFilter="0, 0; .2, .5; .8, .5; 1, 0"/>
                                        <p:tgtEl>
                                          <p:spTgt spid="6"/>
                                        </p:tgtEl>
                                      </p:cBhvr>
                                    </p:animEffect>
                                    <p:animScale>
                                      <p:cBhvr>
                                        <p:cTn id="113" dur="250" autoRev="1" fill="hold"/>
                                        <p:tgtEl>
                                          <p:spTgt spid="6"/>
                                        </p:tgtEl>
                                      </p:cBhvr>
                                      <p:by x="105000" y="105000"/>
                                    </p:animScale>
                                  </p:childTnLst>
                                </p:cTn>
                              </p:par>
                            </p:childTnLst>
                          </p:cTn>
                        </p:par>
                        <p:par>
                          <p:cTn id="114" fill="hold">
                            <p:stCondLst>
                              <p:cond delay="1700"/>
                            </p:stCondLst>
                            <p:childTnLst>
                              <p:par>
                                <p:cTn id="115" presetID="0" presetClass="entr" presetSubtype="0" fill="hold" grpId="0" nodeType="afterEffect">
                                  <p:stCondLst>
                                    <p:cond delay="0"/>
                                  </p:stCondLst>
                                  <p:childTnLst>
                                    <p:set>
                                      <p:cBhvr>
                                        <p:cTn id="116" dur="1" fill="hold">
                                          <p:stCondLst>
                                            <p:cond delay="0"/>
                                          </p:stCondLst>
                                        </p:cTn>
                                        <p:tgtEl>
                                          <p:spTgt spid="5"/>
                                        </p:tgtEl>
                                        <p:attrNameLst>
                                          <p:attrName>style.visibility</p:attrName>
                                        </p:attrNameLst>
                                      </p:cBhvr>
                                      <p:to>
                                        <p:strVal val="visible"/>
                                      </p:to>
                                    </p:set>
                                    <p:animEffect transition="in" filter="dissolve">
                                      <p:cBhvr>
                                        <p:cTn id="117" dur="500">
                                          <p:stCondLst>
                                            <p:cond delay="0"/>
                                          </p:stCondLst>
                                        </p:cTn>
                                        <p:tgtEl>
                                          <p:spTgt spid="5"/>
                                        </p:tgtEl>
                                      </p:cBhvr>
                                    </p:animEffect>
                                    <p:anim to="" calcmode="lin" valueType="num">
                                      <p:cBhvr>
                                        <p:cTn id="118"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19" dur="500" fill="hold">
                                          <p:stCondLst>
                                            <p:cond delay="0"/>
                                          </p:stCondLst>
                                        </p:cTn>
                                        <p:tgtEl>
                                          <p:spTgt spid="5"/>
                                        </p:tgtEl>
                                        <p:attrNameLst>
                                          <p:attrName>ppt_h</p:attrName>
                                        </p:attrNameLst>
                                      </p:cBhvr>
                                      <p:tavLst>
                                        <p:tav tm="0">
                                          <p:val>
                                            <p:strVal val="#ppt_h*4"/>
                                          </p:val>
                                        </p:tav>
                                        <p:tav tm="100000">
                                          <p:val>
                                            <p:strVal val="#ppt_h"/>
                                          </p:val>
                                        </p:tav>
                                      </p:tavLst>
                                    </p:anim>
                                  </p:childTnLst>
                                </p:cTn>
                              </p:par>
                              <p:par>
                                <p:cTn id="120" presetID="10" presetClass="entr" presetSubtype="0" fill="hold" grpId="1" nodeType="withEffect">
                                  <p:stCondLst>
                                    <p:cond delay="0"/>
                                  </p:stCondLst>
                                  <p:childTnLst>
                                    <p:set>
                                      <p:cBhvr>
                                        <p:cTn id="121" dur="1" fill="hold">
                                          <p:stCondLst>
                                            <p:cond delay="0"/>
                                          </p:stCondLst>
                                        </p:cTn>
                                        <p:tgtEl>
                                          <p:spTgt spid="8"/>
                                        </p:tgtEl>
                                        <p:attrNameLst>
                                          <p:attrName>style.visibility</p:attrName>
                                        </p:attrNameLst>
                                      </p:cBhvr>
                                      <p:to>
                                        <p:strVal val="visible"/>
                                      </p:to>
                                    </p:set>
                                    <p:animEffect transition="in" filter="fade">
                                      <p:cBhvr>
                                        <p:cTn id="122" dur="250"/>
                                        <p:tgtEl>
                                          <p:spTgt spid="8"/>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23"/>
                                        </p:tgtEl>
                                        <p:attrNameLst>
                                          <p:attrName>style.visibility</p:attrName>
                                        </p:attrNameLst>
                                      </p:cBhvr>
                                      <p:to>
                                        <p:strVal val="visible"/>
                                      </p:to>
                                    </p:set>
                                    <p:animEffect transition="in" filter="wipe(left)">
                                      <p:cBhvr>
                                        <p:cTn id="127" dur="500"/>
                                        <p:tgtEl>
                                          <p:spTgt spid="23"/>
                                        </p:tgtEl>
                                      </p:cBhvr>
                                    </p:animEffect>
                                  </p:childTnLst>
                                </p:cTn>
                              </p:par>
                              <p:par>
                                <p:cTn id="128" presetID="22" presetClass="entr" presetSubtype="8" fill="hold" grpId="0" nodeType="withEffect">
                                  <p:stCondLst>
                                    <p:cond delay="400"/>
                                  </p:stCondLst>
                                  <p:childTnLst>
                                    <p:set>
                                      <p:cBhvr>
                                        <p:cTn id="129" dur="1" fill="hold">
                                          <p:stCondLst>
                                            <p:cond delay="0"/>
                                          </p:stCondLst>
                                        </p:cTn>
                                        <p:tgtEl>
                                          <p:spTgt spid="24"/>
                                        </p:tgtEl>
                                        <p:attrNameLst>
                                          <p:attrName>style.visibility</p:attrName>
                                        </p:attrNameLst>
                                      </p:cBhvr>
                                      <p:to>
                                        <p:strVal val="visible"/>
                                      </p:to>
                                    </p:set>
                                    <p:animEffect transition="in" filter="wipe(left)">
                                      <p:cBhvr>
                                        <p:cTn id="130" dur="500"/>
                                        <p:tgtEl>
                                          <p:spTgt spid="24"/>
                                        </p:tgtEl>
                                      </p:cBhvr>
                                    </p:animEffect>
                                  </p:childTnLst>
                                </p:cTn>
                              </p:par>
                              <p:par>
                                <p:cTn id="131" presetID="22" presetClass="entr" presetSubtype="8" fill="hold" grpId="0" nodeType="withEffect">
                                  <p:stCondLst>
                                    <p:cond delay="800"/>
                                  </p:stCondLst>
                                  <p:childTnLst>
                                    <p:set>
                                      <p:cBhvr>
                                        <p:cTn id="132" dur="1" fill="hold">
                                          <p:stCondLst>
                                            <p:cond delay="0"/>
                                          </p:stCondLst>
                                        </p:cTn>
                                        <p:tgtEl>
                                          <p:spTgt spid="25"/>
                                        </p:tgtEl>
                                        <p:attrNameLst>
                                          <p:attrName>style.visibility</p:attrName>
                                        </p:attrNameLst>
                                      </p:cBhvr>
                                      <p:to>
                                        <p:strVal val="visible"/>
                                      </p:to>
                                    </p:set>
                                    <p:animEffect transition="in" filter="wipe(left)">
                                      <p:cBhvr>
                                        <p:cTn id="133" dur="500"/>
                                        <p:tgtEl>
                                          <p:spTgt spid="25"/>
                                        </p:tgtEl>
                                      </p:cBhvr>
                                    </p:animEffect>
                                  </p:childTnLst>
                                </p:cTn>
                              </p:par>
                            </p:childTnLst>
                          </p:cTn>
                        </p:par>
                        <p:par>
                          <p:cTn id="134" fill="hold">
                            <p:stCondLst>
                              <p:cond delay="1300"/>
                            </p:stCondLst>
                            <p:childTnLst>
                              <p:par>
                                <p:cTn id="135" presetID="22" presetClass="entr" presetSubtype="4" fill="hold" grpId="0" nodeType="afterEffect">
                                  <p:stCondLst>
                                    <p:cond delay="0"/>
                                  </p:stCondLst>
                                  <p:childTnLst>
                                    <p:set>
                                      <p:cBhvr>
                                        <p:cTn id="136" dur="1" fill="hold">
                                          <p:stCondLst>
                                            <p:cond delay="0"/>
                                          </p:stCondLst>
                                        </p:cTn>
                                        <p:tgtEl>
                                          <p:spTgt spid="26"/>
                                        </p:tgtEl>
                                        <p:attrNameLst>
                                          <p:attrName>style.visibility</p:attrName>
                                        </p:attrNameLst>
                                      </p:cBhvr>
                                      <p:to>
                                        <p:strVal val="visible"/>
                                      </p:to>
                                    </p:set>
                                    <p:animEffect transition="in" filter="wipe(down)">
                                      <p:cBhvr>
                                        <p:cTn id="137" dur="750"/>
                                        <p:tgtEl>
                                          <p:spTgt spid="26"/>
                                        </p:tgtEl>
                                      </p:cBhvr>
                                    </p:animEffect>
                                  </p:childTnLst>
                                </p:cTn>
                              </p:par>
                              <p:par>
                                <p:cTn id="138" presetID="22" presetClass="exit" presetSubtype="4" fill="hold" grpId="1" nodeType="withEffect">
                                  <p:stCondLst>
                                    <p:cond delay="1000"/>
                                  </p:stCondLst>
                                  <p:childTnLst>
                                    <p:animEffect transition="out" filter="wipe(down)">
                                      <p:cBhvr>
                                        <p:cTn id="139" dur="750"/>
                                        <p:tgtEl>
                                          <p:spTgt spid="26"/>
                                        </p:tgtEl>
                                      </p:cBhvr>
                                    </p:animEffect>
                                    <p:set>
                                      <p:cBhvr>
                                        <p:cTn id="140" dur="1" fill="hold">
                                          <p:stCondLst>
                                            <p:cond delay="74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P spid="10" grpId="1" animBg="1"/>
      <p:bldP spid="11" grpId="1" animBg="1"/>
      <p:bldP spid="13" grpId="0" animBg="1"/>
      <p:bldP spid="13" grpId="2" animBg="1"/>
      <p:bldP spid="13" grpId="3" animBg="1"/>
      <p:bldP spid="13" grpId="4" animBg="1"/>
      <p:bldP spid="14" grpId="0" animBg="1"/>
      <p:bldP spid="14" grpId="2" animBg="1"/>
      <p:bldP spid="14" grpId="3" animBg="1"/>
      <p:bldP spid="14" grpId="4" animBg="1"/>
      <p:bldP spid="15" grpId="0" animBg="1"/>
      <p:bldP spid="15" grpId="2" animBg="1"/>
      <p:bldP spid="15" grpId="3" animBg="1"/>
      <p:bldP spid="15" grpId="4" animBg="1"/>
      <p:bldP spid="4" grpId="0"/>
      <p:bldP spid="4" grpId="1"/>
      <p:bldP spid="18" grpId="0"/>
      <p:bldP spid="18" grpId="1"/>
      <p:bldP spid="3074" grpId="0"/>
      <p:bldP spid="6" grpId="0"/>
      <p:bldP spid="6" grpId="1"/>
      <p:bldP spid="5" grpId="0"/>
      <p:bldP spid="8" grpId="1"/>
      <p:bldP spid="9" grpId="1"/>
      <p:bldP spid="9" grpId="2"/>
      <p:bldP spid="12" grpId="0" animBg="1"/>
      <p:bldP spid="12" grpId="1" animBg="1"/>
      <p:bldP spid="17" grpId="0" animBg="1"/>
      <p:bldP spid="17" grpId="1" animBg="1"/>
      <p:bldP spid="19" grpId="0"/>
      <p:bldP spid="20" grpId="0"/>
      <p:bldP spid="21" grpId="0"/>
      <p:bldP spid="21" grpId="1"/>
      <p:bldP spid="23" grpId="0"/>
      <p:bldP spid="24" grpId="0"/>
      <p:bldP spid="25" grpId="0"/>
      <p:bldP spid="26" grpId="0" animBg="1"/>
      <p:bldP spid="26" grpId="1"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21ED019-582C-49BF-B7B4-2CDFBB9969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pic>
        <p:nvPicPr>
          <p:cNvPr id="3" name="Picture 2">
            <a:extLst>
              <a:ext uri="{FF2B5EF4-FFF2-40B4-BE49-F238E27FC236}">
                <a16:creationId xmlns:a16="http://schemas.microsoft.com/office/drawing/2014/main" id="{E054DA72-F13F-439F-B01E-7FB32D740D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2">
            <a:extLst>
              <a:ext uri="{FF2B5EF4-FFF2-40B4-BE49-F238E27FC236}">
                <a16:creationId xmlns:a16="http://schemas.microsoft.com/office/drawing/2014/main" id="{44B44BC2-0F0C-4E69-A294-34F08D9BC22B}"/>
              </a:ext>
            </a:extLst>
          </p:cNvPr>
          <p:cNvPicPr>
            <a:picLocks noChangeAspect="1"/>
          </p:cNvPicPr>
          <p:nvPr/>
        </p:nvPicPr>
        <p:blipFill rotWithShape="1">
          <a:blip r:embed="rId6">
            <a:extLst>
              <a:ext uri="{28A0092B-C50C-407E-A947-70E740481C1C}">
                <a14:useLocalDpi xmlns:a14="http://schemas.microsoft.com/office/drawing/2010/main" val="0"/>
              </a:ext>
            </a:extLst>
          </a:blip>
          <a:srcRect l="2960" r="3875"/>
          <a:stretch/>
        </p:blipFill>
        <p:spPr>
          <a:xfrm>
            <a:off x="1" y="0"/>
            <a:ext cx="9144000" cy="6858000"/>
          </a:xfrm>
          <a:prstGeom prst="rect">
            <a:avLst/>
          </a:prstGeom>
        </p:spPr>
      </p:pic>
      <p:pic>
        <p:nvPicPr>
          <p:cNvPr id="5" name="Picture 1">
            <a:extLst>
              <a:ext uri="{FF2B5EF4-FFF2-40B4-BE49-F238E27FC236}">
                <a16:creationId xmlns:a16="http://schemas.microsoft.com/office/drawing/2014/main" id="{6F569BB6-8B75-4A7A-809A-E2B333E1A1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1">
            <a:extLst>
              <a:ext uri="{FF2B5EF4-FFF2-40B4-BE49-F238E27FC236}">
                <a16:creationId xmlns:a16="http://schemas.microsoft.com/office/drawing/2014/main" id="{814733CB-DD8F-4E18-BAE7-C053257BF6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1"/>
            <a:ext cx="9162933" cy="6858001"/>
          </a:xfrm>
          <a:prstGeom prst="rect">
            <a:avLst/>
          </a:prstGeom>
        </p:spPr>
      </p:pic>
      <p:pic>
        <p:nvPicPr>
          <p:cNvPr id="7" name="Picture 1">
            <a:extLst>
              <a:ext uri="{FF2B5EF4-FFF2-40B4-BE49-F238E27FC236}">
                <a16:creationId xmlns:a16="http://schemas.microsoft.com/office/drawing/2014/main" id="{6723791B-9E48-4D2F-B071-12997AA42D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1">
            <a:extLst>
              <a:ext uri="{FF2B5EF4-FFF2-40B4-BE49-F238E27FC236}">
                <a16:creationId xmlns:a16="http://schemas.microsoft.com/office/drawing/2014/main" id="{AC0E2898-8036-4309-AFD1-35F8B3B00BAD}"/>
              </a:ext>
            </a:extLst>
          </p:cNvPr>
          <p:cNvPicPr>
            <a:picLocks noChangeAspect="1"/>
          </p:cNvPicPr>
          <p:nvPr/>
        </p:nvPicPr>
        <p:blipFill rotWithShape="1">
          <a:blip r:embed="rId10">
            <a:extLst>
              <a:ext uri="{28A0092B-C50C-407E-A947-70E740481C1C}">
                <a14:useLocalDpi xmlns:a14="http://schemas.microsoft.com/office/drawing/2010/main" val="0"/>
              </a:ext>
            </a:extLst>
          </a:blip>
          <a:srcRect l="-131" r="-121"/>
          <a:stretch/>
        </p:blipFill>
        <p:spPr>
          <a:xfrm>
            <a:off x="-11576" y="0"/>
            <a:ext cx="9167151" cy="6858000"/>
          </a:xfrm>
          <a:prstGeom prst="rect">
            <a:avLst/>
          </a:prstGeom>
        </p:spPr>
      </p:pic>
      <p:pic>
        <p:nvPicPr>
          <p:cNvPr id="9" name="Picture 1">
            <a:extLst>
              <a:ext uri="{FF2B5EF4-FFF2-40B4-BE49-F238E27FC236}">
                <a16:creationId xmlns:a16="http://schemas.microsoft.com/office/drawing/2014/main" id="{6E051247-C3F3-4C95-A957-F12BF436739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230061" cy="6858000"/>
          </a:xfrm>
          <a:prstGeom prst="rect">
            <a:avLst/>
          </a:prstGeom>
        </p:spPr>
      </p:pic>
      <p:pic>
        <p:nvPicPr>
          <p:cNvPr id="10" name="Picture 1">
            <a:extLst>
              <a:ext uri="{FF2B5EF4-FFF2-40B4-BE49-F238E27FC236}">
                <a16:creationId xmlns:a16="http://schemas.microsoft.com/office/drawing/2014/main" id="{02CE3B82-F5E7-427A-AD32-94CA44F9251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9165516" cy="6858000"/>
          </a:xfrm>
          <a:prstGeom prst="rect">
            <a:avLst/>
          </a:prstGeom>
        </p:spPr>
      </p:pic>
      <p:pic>
        <p:nvPicPr>
          <p:cNvPr id="11" name="Picture 1">
            <a:extLst>
              <a:ext uri="{FF2B5EF4-FFF2-40B4-BE49-F238E27FC236}">
                <a16:creationId xmlns:a16="http://schemas.microsoft.com/office/drawing/2014/main" id="{7B3A7397-5FCA-4811-A90F-6A443C87D71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1">
            <a:extLst>
              <a:ext uri="{FF2B5EF4-FFF2-40B4-BE49-F238E27FC236}">
                <a16:creationId xmlns:a16="http://schemas.microsoft.com/office/drawing/2014/main" id="{319805D5-5DA2-4A0D-A18F-49126A5EAC7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5">
            <a:extLst>
              <a:ext uri="{FF2B5EF4-FFF2-40B4-BE49-F238E27FC236}">
                <a16:creationId xmlns:a16="http://schemas.microsoft.com/office/drawing/2014/main" id="{EC51B4FF-7307-41AB-99DF-1C2FC461E5A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4" name="Picture 1">
            <a:extLst>
              <a:ext uri="{FF2B5EF4-FFF2-40B4-BE49-F238E27FC236}">
                <a16:creationId xmlns:a16="http://schemas.microsoft.com/office/drawing/2014/main" id="{C463C7F9-1517-4582-A4E5-5E55F940D9EF}"/>
              </a:ext>
            </a:extLst>
          </p:cNvPr>
          <p:cNvPicPr>
            <a:picLocks noChangeAspect="1"/>
          </p:cNvPicPr>
          <p:nvPr/>
        </p:nvPicPr>
        <p:blipFill rotWithShape="1">
          <a:blip r:embed="rId16">
            <a:extLst>
              <a:ext uri="{28A0092B-C50C-407E-A947-70E740481C1C}">
                <a14:useLocalDpi xmlns:a14="http://schemas.microsoft.com/office/drawing/2010/main" val="0"/>
              </a:ext>
            </a:extLst>
          </a:blip>
          <a:srcRect l="2466" t="2990" r="2578" b="2990"/>
          <a:stretch/>
        </p:blipFill>
        <p:spPr>
          <a:xfrm>
            <a:off x="-90859" y="0"/>
            <a:ext cx="9234859" cy="6858000"/>
          </a:xfrm>
          <a:prstGeom prst="rect">
            <a:avLst/>
          </a:prstGeom>
        </p:spPr>
      </p:pic>
      <p:pic>
        <p:nvPicPr>
          <p:cNvPr id="15" name="Picture 1">
            <a:extLst>
              <a:ext uri="{FF2B5EF4-FFF2-40B4-BE49-F238E27FC236}">
                <a16:creationId xmlns:a16="http://schemas.microsoft.com/office/drawing/2014/main" id="{FA900A83-6B2C-42E8-A18A-11C1D0E68C4E}"/>
              </a:ext>
            </a:extLst>
          </p:cNvPr>
          <p:cNvPicPr>
            <a:picLocks noChangeAspect="1"/>
          </p:cNvPicPr>
          <p:nvPr/>
        </p:nvPicPr>
        <p:blipFill rotWithShape="1">
          <a:blip r:embed="rId17">
            <a:extLst>
              <a:ext uri="{28A0092B-C50C-407E-A947-70E740481C1C}">
                <a14:useLocalDpi xmlns:a14="http://schemas.microsoft.com/office/drawing/2010/main" val="0"/>
              </a:ext>
            </a:extLst>
          </a:blip>
          <a:srcRect l="9303" r="9006"/>
          <a:stretch/>
        </p:blipFill>
        <p:spPr>
          <a:xfrm>
            <a:off x="0" y="0"/>
            <a:ext cx="9144000" cy="6858000"/>
          </a:xfrm>
          <a:prstGeom prst="rect">
            <a:avLst/>
          </a:prstGeom>
        </p:spPr>
      </p:pic>
      <p:pic>
        <p:nvPicPr>
          <p:cNvPr id="16" name="Picture 1">
            <a:extLst>
              <a:ext uri="{FF2B5EF4-FFF2-40B4-BE49-F238E27FC236}">
                <a16:creationId xmlns:a16="http://schemas.microsoft.com/office/drawing/2014/main" id="{48CA5F88-343B-4425-A461-A41469A04F83}"/>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3970" r="7220"/>
          <a:stretch/>
        </p:blipFill>
        <p:spPr>
          <a:xfrm>
            <a:off x="0" y="0"/>
            <a:ext cx="9144000" cy="6858000"/>
          </a:xfrm>
          <a:prstGeom prst="rect">
            <a:avLst/>
          </a:prstGeom>
        </p:spPr>
      </p:pic>
      <p:pic>
        <p:nvPicPr>
          <p:cNvPr id="17" name="Picture 2">
            <a:extLst>
              <a:ext uri="{FF2B5EF4-FFF2-40B4-BE49-F238E27FC236}">
                <a16:creationId xmlns:a16="http://schemas.microsoft.com/office/drawing/2014/main" id="{B132C0E9-8B2D-4595-A070-6DC9FD44654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 y="-1"/>
            <a:ext cx="9173657" cy="6858001"/>
          </a:xfrm>
          <a:prstGeom prst="rect">
            <a:avLst/>
          </a:prstGeom>
        </p:spPr>
      </p:pic>
      <p:pic>
        <p:nvPicPr>
          <p:cNvPr id="18" name="Picture 1">
            <a:extLst>
              <a:ext uri="{FF2B5EF4-FFF2-40B4-BE49-F238E27FC236}">
                <a16:creationId xmlns:a16="http://schemas.microsoft.com/office/drawing/2014/main" id="{3538B72E-FD15-49B7-8D99-CD3F4CB8648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9" name="Picture 1">
            <a:extLst>
              <a:ext uri="{FF2B5EF4-FFF2-40B4-BE49-F238E27FC236}">
                <a16:creationId xmlns:a16="http://schemas.microsoft.com/office/drawing/2014/main" id="{9C785596-017A-4DE2-BE00-3734A6B975C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0" name="Picture 2">
            <a:extLst>
              <a:ext uri="{FF2B5EF4-FFF2-40B4-BE49-F238E27FC236}">
                <a16:creationId xmlns:a16="http://schemas.microsoft.com/office/drawing/2014/main" id="{66741F9B-C89A-4EA1-905F-C515BA24E59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1" name="Picture 2">
            <a:extLst>
              <a:ext uri="{FF2B5EF4-FFF2-40B4-BE49-F238E27FC236}">
                <a16:creationId xmlns:a16="http://schemas.microsoft.com/office/drawing/2014/main" id="{E542C2C2-46CB-459C-AA70-B8CD739D1A0D}"/>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5195" y="0"/>
            <a:ext cx="9159195" cy="6858001"/>
          </a:xfrm>
          <a:prstGeom prst="rect">
            <a:avLst/>
          </a:prstGeom>
        </p:spPr>
      </p:pic>
      <p:pic>
        <p:nvPicPr>
          <p:cNvPr id="22" name="Picture 1">
            <a:extLst>
              <a:ext uri="{FF2B5EF4-FFF2-40B4-BE49-F238E27FC236}">
                <a16:creationId xmlns:a16="http://schemas.microsoft.com/office/drawing/2014/main" id="{2A201600-F48B-48CF-9C99-5B1E32B717D5}"/>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3" name="Picture 1">
            <a:extLst>
              <a:ext uri="{FF2B5EF4-FFF2-40B4-BE49-F238E27FC236}">
                <a16:creationId xmlns:a16="http://schemas.microsoft.com/office/drawing/2014/main" id="{F4F2CAF2-A5CC-40EA-82BC-392006938F40}"/>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l="6670" t="3368" r="1893" b="3293"/>
          <a:stretch/>
        </p:blipFill>
        <p:spPr>
          <a:xfrm>
            <a:off x="0" y="0"/>
            <a:ext cx="9144000" cy="6858000"/>
          </a:xfrm>
          <a:prstGeom prst="rect">
            <a:avLst/>
          </a:prstGeom>
        </p:spPr>
      </p:pic>
      <p:pic>
        <p:nvPicPr>
          <p:cNvPr id="25" name="Picture 5">
            <a:extLst>
              <a:ext uri="{FF2B5EF4-FFF2-40B4-BE49-F238E27FC236}">
                <a16:creationId xmlns:a16="http://schemas.microsoft.com/office/drawing/2014/main" id="{6D755C79-AF23-445B-BB0D-32041C0D7357}"/>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4" name="Picture 1">
            <a:extLst>
              <a:ext uri="{FF2B5EF4-FFF2-40B4-BE49-F238E27FC236}">
                <a16:creationId xmlns:a16="http://schemas.microsoft.com/office/drawing/2014/main" id="{C9F8F55D-F6EF-4BB3-AA72-01BD06FC2C9B}"/>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8" name="Content Placeholder 3">
            <a:extLst>
              <a:ext uri="{FF2B5EF4-FFF2-40B4-BE49-F238E27FC236}">
                <a16:creationId xmlns:a16="http://schemas.microsoft.com/office/drawing/2014/main" id="{6FC4763C-64C1-417C-AC30-4FFF280BA60F}"/>
              </a:ext>
            </a:extLst>
          </p:cNvPr>
          <p:cNvPicPr>
            <a:picLocks noGrp="1" noChangeAspect="1"/>
          </p:cNvPicPr>
          <p:nvPr>
            <p:ph idx="1"/>
          </p:nvPr>
        </p:nvPicPr>
        <p:blipFill>
          <a:blip r:embed="rId28">
            <a:extLst>
              <a:ext uri="{28A0092B-C50C-407E-A947-70E740481C1C}">
                <a14:useLocalDpi xmlns:a14="http://schemas.microsoft.com/office/drawing/2010/main" val="0"/>
              </a:ext>
            </a:extLst>
          </a:blip>
          <a:stretch>
            <a:fillRect/>
          </a:stretch>
        </p:blipFill>
        <p:spPr>
          <a:xfrm>
            <a:off x="0" y="0"/>
            <a:ext cx="9144001" cy="6858000"/>
          </a:xfrm>
        </p:spPr>
      </p:pic>
      <p:sp>
        <p:nvSpPr>
          <p:cNvPr id="27" name="!!Line">
            <a:extLst>
              <a:ext uri="{FF2B5EF4-FFF2-40B4-BE49-F238E27FC236}">
                <a16:creationId xmlns:a16="http://schemas.microsoft.com/office/drawing/2014/main" id="{86CD446D-7439-470E-BDD9-8CC1739E94F3}"/>
              </a:ext>
            </a:extLst>
          </p:cNvPr>
          <p:cNvSpPr txBox="1">
            <a:spLocks/>
          </p:cNvSpPr>
          <p:nvPr/>
        </p:nvSpPr>
        <p:spPr>
          <a:xfrm>
            <a:off x="3792108" y="481014"/>
            <a:ext cx="1736035" cy="88777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220" b="1" i="0" u="sng"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know</a:t>
            </a:r>
          </a:p>
        </p:txBody>
      </p:sp>
      <p:sp>
        <p:nvSpPr>
          <p:cNvPr id="29" name="!!Know1">
            <a:extLst>
              <a:ext uri="{FF2B5EF4-FFF2-40B4-BE49-F238E27FC236}">
                <a16:creationId xmlns:a16="http://schemas.microsoft.com/office/drawing/2014/main" id="{8530F55F-071E-40F2-B312-452BB1CE66E4}"/>
              </a:ext>
            </a:extLst>
          </p:cNvPr>
          <p:cNvSpPr txBox="1">
            <a:spLocks noChangeArrowheads="1"/>
          </p:cNvSpPr>
          <p:nvPr/>
        </p:nvSpPr>
        <p:spPr bwMode="auto">
          <a:xfrm>
            <a:off x="3859530" y="521442"/>
            <a:ext cx="159584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190" b="1" i="0" u="none" strike="noStrike" kern="0" cap="none" spc="0" normalizeH="0" baseline="0" noProof="0" dirty="0">
                <a:ln w="17780" cmpd="sng">
                  <a:solidFill>
                    <a:srgbClr val="FFFFFF"/>
                  </a:solidFill>
                  <a:prstDash val="solid"/>
                  <a:miter lim="800000"/>
                </a:ln>
                <a:solidFill>
                  <a:srgbClr val="66FF33"/>
                </a:solidFill>
                <a:effectLst>
                  <a:glow rad="63500">
                    <a:srgbClr val="000000"/>
                  </a:glow>
                  <a:outerShdw blurRad="50800" algn="tl" rotWithShape="0">
                    <a:srgbClr val="000000"/>
                  </a:outerShdw>
                </a:effectLst>
                <a:uLnTx/>
                <a:uFillTx/>
                <a:latin typeface="Calibri" panose="020F0502020204030204" pitchFamily="34" charset="0"/>
                <a:ea typeface="+mj-ea"/>
                <a:cs typeface="+mj-cs"/>
              </a:rPr>
              <a:t>know</a:t>
            </a:r>
            <a:endParaRPr kumimoji="0" lang="en-US" altLang="en-US" sz="4190" b="1" i="1" u="none" strike="noStrike" kern="0" cap="none" spc="0" normalizeH="0" baseline="0" noProof="0" dirty="0">
              <a:ln w="17780" cmpd="sng">
                <a:solidFill>
                  <a:srgbClr val="FFFFFF"/>
                </a:solidFill>
                <a:prstDash val="solid"/>
                <a:miter lim="800000"/>
              </a:ln>
              <a:solidFill>
                <a:srgbClr val="66FF33"/>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 name="!!Know2">
            <a:extLst>
              <a:ext uri="{FF2B5EF4-FFF2-40B4-BE49-F238E27FC236}">
                <a16:creationId xmlns:a16="http://schemas.microsoft.com/office/drawing/2014/main" id="{CF3EAFBB-96BA-4B46-9D57-5D7899BC7953}"/>
              </a:ext>
            </a:extLst>
          </p:cNvPr>
          <p:cNvSpPr txBox="1">
            <a:spLocks noChangeArrowheads="1"/>
          </p:cNvSpPr>
          <p:nvPr/>
        </p:nvSpPr>
        <p:spPr bwMode="auto">
          <a:xfrm>
            <a:off x="3859530" y="521442"/>
            <a:ext cx="159584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190" b="1" i="0" u="none" strike="noStrike" kern="0" cap="none" spc="0" normalizeH="0" baseline="0" noProof="0" dirty="0">
                <a:ln w="17780" cmpd="sng">
                  <a:solidFill>
                    <a:srgbClr val="FFFFFF"/>
                  </a:solidFill>
                  <a:prstDash val="solid"/>
                  <a:miter lim="800000"/>
                </a:ln>
                <a:solidFill>
                  <a:srgbClr val="66FF33"/>
                </a:solidFill>
                <a:effectLst>
                  <a:glow rad="63500">
                    <a:srgbClr val="000000"/>
                  </a:glow>
                  <a:outerShdw blurRad="50800" algn="tl" rotWithShape="0">
                    <a:srgbClr val="000000"/>
                  </a:outerShdw>
                </a:effectLst>
                <a:uLnTx/>
                <a:uFillTx/>
                <a:latin typeface="Calibri" panose="020F0502020204030204" pitchFamily="34" charset="0"/>
                <a:ea typeface="+mj-ea"/>
                <a:cs typeface="+mj-cs"/>
              </a:rPr>
              <a:t>know</a:t>
            </a:r>
            <a:endParaRPr kumimoji="0" lang="en-US" altLang="en-US" sz="4190" b="1" i="1" u="none" strike="noStrike" kern="0" cap="none" spc="0" normalizeH="0" baseline="0" noProof="0" dirty="0">
              <a:ln w="17780" cmpd="sng">
                <a:solidFill>
                  <a:srgbClr val="FFFFFF"/>
                </a:solidFill>
                <a:prstDash val="solid"/>
                <a:miter lim="800000"/>
              </a:ln>
              <a:solidFill>
                <a:srgbClr val="66FF33"/>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1" name="!!Know3">
            <a:extLst>
              <a:ext uri="{FF2B5EF4-FFF2-40B4-BE49-F238E27FC236}">
                <a16:creationId xmlns:a16="http://schemas.microsoft.com/office/drawing/2014/main" id="{7400905A-3D19-46E5-8D5A-5BCF64D38CC2}"/>
              </a:ext>
            </a:extLst>
          </p:cNvPr>
          <p:cNvSpPr txBox="1">
            <a:spLocks noChangeArrowheads="1"/>
          </p:cNvSpPr>
          <p:nvPr/>
        </p:nvSpPr>
        <p:spPr bwMode="auto">
          <a:xfrm>
            <a:off x="3859530" y="521442"/>
            <a:ext cx="159584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190" b="1" i="0" u="none" strike="noStrike" kern="0" cap="none" spc="0" normalizeH="0" baseline="0" noProof="0" dirty="0">
                <a:ln w="17780" cmpd="sng">
                  <a:solidFill>
                    <a:srgbClr val="FFFFFF"/>
                  </a:solidFill>
                  <a:prstDash val="solid"/>
                  <a:miter lim="800000"/>
                </a:ln>
                <a:solidFill>
                  <a:srgbClr val="66FF33"/>
                </a:solidFill>
                <a:effectLst>
                  <a:glow rad="63500">
                    <a:srgbClr val="000000"/>
                  </a:glow>
                  <a:outerShdw blurRad="50800" algn="tl" rotWithShape="0">
                    <a:srgbClr val="000000"/>
                  </a:outerShdw>
                </a:effectLst>
                <a:uLnTx/>
                <a:uFillTx/>
                <a:latin typeface="Calibri" panose="020F0502020204030204" pitchFamily="34" charset="0"/>
                <a:ea typeface="+mj-ea"/>
                <a:cs typeface="+mj-cs"/>
              </a:rPr>
              <a:t>know</a:t>
            </a:r>
            <a:endParaRPr kumimoji="0" lang="en-US" altLang="en-US" sz="4190" b="1" i="1" u="none" strike="noStrike" kern="0" cap="none" spc="0" normalizeH="0" baseline="0" noProof="0" dirty="0">
              <a:ln w="17780" cmpd="sng">
                <a:solidFill>
                  <a:srgbClr val="FFFFFF"/>
                </a:solidFill>
                <a:prstDash val="solid"/>
                <a:miter lim="800000"/>
              </a:ln>
              <a:solidFill>
                <a:srgbClr val="66FF33"/>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2" name="!!Know4">
            <a:extLst>
              <a:ext uri="{FF2B5EF4-FFF2-40B4-BE49-F238E27FC236}">
                <a16:creationId xmlns:a16="http://schemas.microsoft.com/office/drawing/2014/main" id="{3E99C35C-676F-44EE-A7ED-224B0817A6C9}"/>
              </a:ext>
            </a:extLst>
          </p:cNvPr>
          <p:cNvSpPr txBox="1">
            <a:spLocks noChangeArrowheads="1"/>
          </p:cNvSpPr>
          <p:nvPr/>
        </p:nvSpPr>
        <p:spPr bwMode="auto">
          <a:xfrm>
            <a:off x="3859530" y="521442"/>
            <a:ext cx="159584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190" b="1" i="0" u="none" strike="noStrike" kern="0" cap="none" spc="0" normalizeH="0" baseline="0" noProof="0" dirty="0">
                <a:ln w="17780" cmpd="sng">
                  <a:solidFill>
                    <a:srgbClr val="FFFFFF"/>
                  </a:solidFill>
                  <a:prstDash val="solid"/>
                  <a:miter lim="800000"/>
                </a:ln>
                <a:solidFill>
                  <a:srgbClr val="66FF33"/>
                </a:solidFill>
                <a:effectLst>
                  <a:glow rad="63500">
                    <a:srgbClr val="000000"/>
                  </a:glow>
                  <a:outerShdw blurRad="50800" algn="tl" rotWithShape="0">
                    <a:srgbClr val="000000"/>
                  </a:outerShdw>
                </a:effectLst>
                <a:uLnTx/>
                <a:uFillTx/>
                <a:latin typeface="Calibri" panose="020F0502020204030204" pitchFamily="34" charset="0"/>
                <a:ea typeface="+mj-ea"/>
                <a:cs typeface="+mj-cs"/>
              </a:rPr>
              <a:t>know</a:t>
            </a:r>
            <a:endParaRPr kumimoji="0" lang="en-US" altLang="en-US" sz="4190" b="1" i="1" u="none" strike="noStrike" kern="0" cap="none" spc="0" normalizeH="0" baseline="0" noProof="0" dirty="0">
              <a:ln w="17780" cmpd="sng">
                <a:solidFill>
                  <a:srgbClr val="FFFFFF"/>
                </a:solidFill>
                <a:prstDash val="solid"/>
                <a:miter lim="800000"/>
              </a:ln>
              <a:solidFill>
                <a:srgbClr val="66FF33"/>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3" name="!!Know5">
            <a:extLst>
              <a:ext uri="{FF2B5EF4-FFF2-40B4-BE49-F238E27FC236}">
                <a16:creationId xmlns:a16="http://schemas.microsoft.com/office/drawing/2014/main" id="{65D310D8-4334-4CCC-AC9A-1DFAC230BF35}"/>
              </a:ext>
            </a:extLst>
          </p:cNvPr>
          <p:cNvSpPr txBox="1">
            <a:spLocks noChangeArrowheads="1"/>
          </p:cNvSpPr>
          <p:nvPr/>
        </p:nvSpPr>
        <p:spPr bwMode="auto">
          <a:xfrm>
            <a:off x="3859530" y="521442"/>
            <a:ext cx="159584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190" b="1" i="0" u="none" strike="noStrike" kern="0" cap="none" spc="0" normalizeH="0" baseline="0" noProof="0" dirty="0">
                <a:ln w="17780" cmpd="sng">
                  <a:solidFill>
                    <a:srgbClr val="FFFFFF"/>
                  </a:solidFill>
                  <a:prstDash val="solid"/>
                  <a:miter lim="800000"/>
                </a:ln>
                <a:solidFill>
                  <a:srgbClr val="66FF33"/>
                </a:solidFill>
                <a:effectLst>
                  <a:glow rad="63500">
                    <a:srgbClr val="000000"/>
                  </a:glow>
                  <a:outerShdw blurRad="50800" algn="tl" rotWithShape="0">
                    <a:srgbClr val="000000"/>
                  </a:outerShdw>
                </a:effectLst>
                <a:uLnTx/>
                <a:uFillTx/>
                <a:latin typeface="Calibri" panose="020F0502020204030204" pitchFamily="34" charset="0"/>
                <a:ea typeface="+mj-ea"/>
                <a:cs typeface="+mj-cs"/>
              </a:rPr>
              <a:t>know</a:t>
            </a:r>
            <a:endParaRPr kumimoji="0" lang="en-US" altLang="en-US" sz="4190" b="1" i="1" u="none" strike="noStrike" kern="0" cap="none" spc="0" normalizeH="0" baseline="0" noProof="0" dirty="0">
              <a:ln w="17780" cmpd="sng">
                <a:solidFill>
                  <a:srgbClr val="FFFFFF"/>
                </a:solidFill>
                <a:prstDash val="solid"/>
                <a:miter lim="800000"/>
              </a:ln>
              <a:solidFill>
                <a:srgbClr val="66FF33"/>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4" name="!!Know6">
            <a:extLst>
              <a:ext uri="{FF2B5EF4-FFF2-40B4-BE49-F238E27FC236}">
                <a16:creationId xmlns:a16="http://schemas.microsoft.com/office/drawing/2014/main" id="{A85B5414-BF96-41FA-B42D-96C4C17D922A}"/>
              </a:ext>
            </a:extLst>
          </p:cNvPr>
          <p:cNvSpPr txBox="1">
            <a:spLocks noChangeArrowheads="1"/>
          </p:cNvSpPr>
          <p:nvPr/>
        </p:nvSpPr>
        <p:spPr bwMode="auto">
          <a:xfrm>
            <a:off x="3859530" y="521442"/>
            <a:ext cx="159584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190" b="1" i="0" u="none" strike="noStrike" kern="0" cap="none" spc="0" normalizeH="0" baseline="0" noProof="0" dirty="0">
                <a:ln w="17780" cmpd="sng">
                  <a:solidFill>
                    <a:srgbClr val="FFFFFF"/>
                  </a:solidFill>
                  <a:prstDash val="solid"/>
                  <a:miter lim="800000"/>
                </a:ln>
                <a:solidFill>
                  <a:srgbClr val="66FF33"/>
                </a:solidFill>
                <a:effectLst>
                  <a:glow rad="63500">
                    <a:srgbClr val="000000"/>
                  </a:glow>
                  <a:outerShdw blurRad="50800" algn="tl" rotWithShape="0">
                    <a:srgbClr val="000000"/>
                  </a:outerShdw>
                </a:effectLst>
                <a:uLnTx/>
                <a:uFillTx/>
                <a:latin typeface="Calibri" panose="020F0502020204030204" pitchFamily="34" charset="0"/>
                <a:ea typeface="+mj-ea"/>
                <a:cs typeface="+mj-cs"/>
              </a:rPr>
              <a:t>know</a:t>
            </a:r>
            <a:endParaRPr kumimoji="0" lang="en-US" altLang="en-US" sz="4190" b="1" i="1" u="none" strike="noStrike" kern="0" cap="none" spc="0" normalizeH="0" baseline="0" noProof="0" dirty="0">
              <a:ln w="17780" cmpd="sng">
                <a:solidFill>
                  <a:srgbClr val="FFFFFF"/>
                </a:solidFill>
                <a:prstDash val="solid"/>
                <a:miter lim="800000"/>
              </a:ln>
              <a:solidFill>
                <a:srgbClr val="66FF33"/>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5" name="!!Know7">
            <a:extLst>
              <a:ext uri="{FF2B5EF4-FFF2-40B4-BE49-F238E27FC236}">
                <a16:creationId xmlns:a16="http://schemas.microsoft.com/office/drawing/2014/main" id="{5CE10D07-433A-48AB-8298-33D942269A49}"/>
              </a:ext>
            </a:extLst>
          </p:cNvPr>
          <p:cNvSpPr txBox="1">
            <a:spLocks noChangeArrowheads="1"/>
          </p:cNvSpPr>
          <p:nvPr/>
        </p:nvSpPr>
        <p:spPr bwMode="auto">
          <a:xfrm>
            <a:off x="3859530" y="521442"/>
            <a:ext cx="159584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190" b="1" i="0" u="none" strike="noStrike" kern="0" cap="none" spc="0" normalizeH="0" baseline="0" noProof="0" dirty="0">
                <a:ln w="17780" cmpd="sng">
                  <a:solidFill>
                    <a:srgbClr val="FFFFFF"/>
                  </a:solidFill>
                  <a:prstDash val="solid"/>
                  <a:miter lim="800000"/>
                </a:ln>
                <a:solidFill>
                  <a:srgbClr val="66FF33"/>
                </a:solidFill>
                <a:effectLst>
                  <a:glow rad="63500">
                    <a:srgbClr val="000000"/>
                  </a:glow>
                  <a:outerShdw blurRad="50800" algn="tl" rotWithShape="0">
                    <a:srgbClr val="000000"/>
                  </a:outerShdw>
                </a:effectLst>
                <a:uLnTx/>
                <a:uFillTx/>
                <a:latin typeface="Calibri" panose="020F0502020204030204" pitchFamily="34" charset="0"/>
                <a:ea typeface="+mj-ea"/>
                <a:cs typeface="+mj-cs"/>
              </a:rPr>
              <a:t>know</a:t>
            </a:r>
            <a:endParaRPr kumimoji="0" lang="en-US" altLang="en-US" sz="4190" b="1" i="1" u="none" strike="noStrike" kern="0" cap="none" spc="0" normalizeH="0" baseline="0" noProof="0" dirty="0">
              <a:ln w="17780" cmpd="sng">
                <a:solidFill>
                  <a:srgbClr val="FFFFFF"/>
                </a:solidFill>
                <a:prstDash val="solid"/>
                <a:miter lim="800000"/>
              </a:ln>
              <a:solidFill>
                <a:srgbClr val="66FF33"/>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6" name="!!Know8">
            <a:extLst>
              <a:ext uri="{FF2B5EF4-FFF2-40B4-BE49-F238E27FC236}">
                <a16:creationId xmlns:a16="http://schemas.microsoft.com/office/drawing/2014/main" id="{3F0863B8-B0E7-43F4-8A4D-9743D1585D91}"/>
              </a:ext>
            </a:extLst>
          </p:cNvPr>
          <p:cNvSpPr txBox="1">
            <a:spLocks noChangeArrowheads="1"/>
          </p:cNvSpPr>
          <p:nvPr/>
        </p:nvSpPr>
        <p:spPr bwMode="auto">
          <a:xfrm>
            <a:off x="3859530" y="521442"/>
            <a:ext cx="159584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190" b="1" i="0" u="none" strike="noStrike" kern="0" cap="none" spc="0" normalizeH="0" baseline="0" noProof="0" dirty="0">
                <a:ln w="17780" cmpd="sng">
                  <a:solidFill>
                    <a:srgbClr val="FFFFFF"/>
                  </a:solidFill>
                  <a:prstDash val="solid"/>
                  <a:miter lim="800000"/>
                </a:ln>
                <a:solidFill>
                  <a:srgbClr val="66FF33"/>
                </a:solidFill>
                <a:effectLst>
                  <a:glow rad="63500">
                    <a:srgbClr val="000000"/>
                  </a:glow>
                  <a:outerShdw blurRad="50800" algn="tl" rotWithShape="0">
                    <a:srgbClr val="000000"/>
                  </a:outerShdw>
                </a:effectLst>
                <a:uLnTx/>
                <a:uFillTx/>
                <a:latin typeface="Calibri" panose="020F0502020204030204" pitchFamily="34" charset="0"/>
                <a:ea typeface="+mj-ea"/>
                <a:cs typeface="+mj-cs"/>
              </a:rPr>
              <a:t>know</a:t>
            </a:r>
            <a:endParaRPr kumimoji="0" lang="en-US" altLang="en-US" sz="4190" b="1" i="1" u="none" strike="noStrike" kern="0" cap="none" spc="0" normalizeH="0" baseline="0" noProof="0" dirty="0">
              <a:ln w="17780" cmpd="sng">
                <a:solidFill>
                  <a:srgbClr val="FFFFFF"/>
                </a:solidFill>
                <a:prstDash val="solid"/>
                <a:miter lim="800000"/>
              </a:ln>
              <a:solidFill>
                <a:srgbClr val="66FF33"/>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7" name="!!Know9">
            <a:extLst>
              <a:ext uri="{FF2B5EF4-FFF2-40B4-BE49-F238E27FC236}">
                <a16:creationId xmlns:a16="http://schemas.microsoft.com/office/drawing/2014/main" id="{FD161A27-DDC9-43E4-99AC-76B3B9640B40}"/>
              </a:ext>
            </a:extLst>
          </p:cNvPr>
          <p:cNvSpPr txBox="1">
            <a:spLocks noChangeArrowheads="1"/>
          </p:cNvSpPr>
          <p:nvPr/>
        </p:nvSpPr>
        <p:spPr bwMode="auto">
          <a:xfrm>
            <a:off x="3859530" y="521442"/>
            <a:ext cx="159584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190" b="1" i="0" u="none" strike="noStrike" kern="0" cap="none" spc="0" normalizeH="0" baseline="0" noProof="0" dirty="0">
                <a:ln w="17780" cmpd="sng">
                  <a:solidFill>
                    <a:srgbClr val="FFFFFF"/>
                  </a:solidFill>
                  <a:prstDash val="solid"/>
                  <a:miter lim="800000"/>
                </a:ln>
                <a:solidFill>
                  <a:srgbClr val="66FF33"/>
                </a:solidFill>
                <a:effectLst>
                  <a:glow rad="63500">
                    <a:srgbClr val="000000"/>
                  </a:glow>
                  <a:outerShdw blurRad="50800" algn="tl" rotWithShape="0">
                    <a:srgbClr val="000000"/>
                  </a:outerShdw>
                </a:effectLst>
                <a:uLnTx/>
                <a:uFillTx/>
                <a:latin typeface="Calibri" panose="020F0502020204030204" pitchFamily="34" charset="0"/>
                <a:ea typeface="+mj-ea"/>
                <a:cs typeface="+mj-cs"/>
              </a:rPr>
              <a:t>know</a:t>
            </a:r>
            <a:endParaRPr kumimoji="0" lang="en-US" altLang="en-US" sz="4190" b="1" i="1" u="none" strike="noStrike" kern="0" cap="none" spc="0" normalizeH="0" baseline="0" noProof="0" dirty="0">
              <a:ln w="17780" cmpd="sng">
                <a:solidFill>
                  <a:srgbClr val="FFFFFF"/>
                </a:solidFill>
                <a:prstDash val="solid"/>
                <a:miter lim="800000"/>
              </a:ln>
              <a:solidFill>
                <a:srgbClr val="66FF33"/>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4330703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par>
                          <p:cTn id="53" fill="hold">
                            <p:stCondLst>
                              <p:cond delay="0"/>
                            </p:stCondLst>
                            <p:childTnLst>
                              <p:par>
                                <p:cTn id="54" presetID="10" presetClass="exit" presetSubtype="0" fill="hold" grpId="0" nodeType="afterEffect">
                                  <p:stCondLst>
                                    <p:cond delay="0"/>
                                  </p:stCondLst>
                                  <p:childTnLst>
                                    <p:animEffect transition="out" filter="fade">
                                      <p:cBhvr>
                                        <p:cTn id="55" dur="500"/>
                                        <p:tgtEl>
                                          <p:spTgt spid="30"/>
                                        </p:tgtEl>
                                      </p:cBhvr>
                                    </p:animEffect>
                                    <p:set>
                                      <p:cBhvr>
                                        <p:cTn id="56" dur="1" fill="hold">
                                          <p:stCondLst>
                                            <p:cond delay="499"/>
                                          </p:stCondLst>
                                        </p:cTn>
                                        <p:tgtEl>
                                          <p:spTgt spid="30"/>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500"/>
                                        <p:tgtEl>
                                          <p:spTgt spid="31"/>
                                        </p:tgtEl>
                                      </p:cBhvr>
                                    </p:animEffect>
                                    <p:set>
                                      <p:cBhvr>
                                        <p:cTn id="59" dur="1" fill="hold">
                                          <p:stCondLst>
                                            <p:cond delay="499"/>
                                          </p:stCondLst>
                                        </p:cTn>
                                        <p:tgtEl>
                                          <p:spTgt spid="31"/>
                                        </p:tgtEl>
                                        <p:attrNameLst>
                                          <p:attrName>style.visibility</p:attrName>
                                        </p:attrNameLst>
                                      </p:cBhvr>
                                      <p:to>
                                        <p:strVal val="hidden"/>
                                      </p:to>
                                    </p:set>
                                  </p:childTnLst>
                                </p:cTn>
                              </p:par>
                              <p:par>
                                <p:cTn id="60" presetID="10" presetClass="exit" presetSubtype="0" fill="hold" grpId="0" nodeType="withEffect">
                                  <p:stCondLst>
                                    <p:cond delay="0"/>
                                  </p:stCondLst>
                                  <p:childTnLst>
                                    <p:animEffect transition="out" filter="fade">
                                      <p:cBhvr>
                                        <p:cTn id="61" dur="500"/>
                                        <p:tgtEl>
                                          <p:spTgt spid="32"/>
                                        </p:tgtEl>
                                      </p:cBhvr>
                                    </p:animEffect>
                                    <p:set>
                                      <p:cBhvr>
                                        <p:cTn id="62" dur="1" fill="hold">
                                          <p:stCondLst>
                                            <p:cond delay="499"/>
                                          </p:stCondLst>
                                        </p:cTn>
                                        <p:tgtEl>
                                          <p:spTgt spid="32"/>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500"/>
                                        <p:tgtEl>
                                          <p:spTgt spid="33"/>
                                        </p:tgtEl>
                                      </p:cBhvr>
                                    </p:animEffect>
                                    <p:set>
                                      <p:cBhvr>
                                        <p:cTn id="65" dur="1" fill="hold">
                                          <p:stCondLst>
                                            <p:cond delay="499"/>
                                          </p:stCondLst>
                                        </p:cTn>
                                        <p:tgtEl>
                                          <p:spTgt spid="33"/>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500"/>
                                        <p:tgtEl>
                                          <p:spTgt spid="34"/>
                                        </p:tgtEl>
                                      </p:cBhvr>
                                    </p:animEffect>
                                    <p:set>
                                      <p:cBhvr>
                                        <p:cTn id="68" dur="1" fill="hold">
                                          <p:stCondLst>
                                            <p:cond delay="499"/>
                                          </p:stCondLst>
                                        </p:cTn>
                                        <p:tgtEl>
                                          <p:spTgt spid="34"/>
                                        </p:tgtEl>
                                        <p:attrNameLst>
                                          <p:attrName>style.visibility</p:attrName>
                                        </p:attrNameLst>
                                      </p:cBhvr>
                                      <p:to>
                                        <p:strVal val="hidden"/>
                                      </p:to>
                                    </p:set>
                                  </p:childTnLst>
                                </p:cTn>
                              </p:par>
                              <p:par>
                                <p:cTn id="69" presetID="10" presetClass="exit" presetSubtype="0" fill="hold" grpId="0" nodeType="withEffect">
                                  <p:stCondLst>
                                    <p:cond delay="0"/>
                                  </p:stCondLst>
                                  <p:childTnLst>
                                    <p:animEffect transition="out" filter="fade">
                                      <p:cBhvr>
                                        <p:cTn id="70" dur="500"/>
                                        <p:tgtEl>
                                          <p:spTgt spid="35"/>
                                        </p:tgtEl>
                                      </p:cBhvr>
                                    </p:animEffect>
                                    <p:set>
                                      <p:cBhvr>
                                        <p:cTn id="71" dur="1" fill="hold">
                                          <p:stCondLst>
                                            <p:cond delay="499"/>
                                          </p:stCondLst>
                                        </p:cTn>
                                        <p:tgtEl>
                                          <p:spTgt spid="35"/>
                                        </p:tgtEl>
                                        <p:attrNameLst>
                                          <p:attrName>style.visibility</p:attrName>
                                        </p:attrNameLst>
                                      </p:cBhvr>
                                      <p:to>
                                        <p:strVal val="hidden"/>
                                      </p:to>
                                    </p:set>
                                  </p:childTnLst>
                                </p:cTn>
                              </p:par>
                              <p:par>
                                <p:cTn id="72" presetID="10" presetClass="exit" presetSubtype="0" fill="hold" grpId="0" nodeType="withEffect">
                                  <p:stCondLst>
                                    <p:cond delay="0"/>
                                  </p:stCondLst>
                                  <p:childTnLst>
                                    <p:animEffect transition="out" filter="fade">
                                      <p:cBhvr>
                                        <p:cTn id="73" dur="500"/>
                                        <p:tgtEl>
                                          <p:spTgt spid="36"/>
                                        </p:tgtEl>
                                      </p:cBhvr>
                                    </p:animEffect>
                                    <p:set>
                                      <p:cBhvr>
                                        <p:cTn id="74" dur="1" fill="hold">
                                          <p:stCondLst>
                                            <p:cond delay="499"/>
                                          </p:stCondLst>
                                        </p:cTn>
                                        <p:tgtEl>
                                          <p:spTgt spid="36"/>
                                        </p:tgtEl>
                                        <p:attrNameLst>
                                          <p:attrName>style.visibility</p:attrName>
                                        </p:attrNameLst>
                                      </p:cBhvr>
                                      <p:to>
                                        <p:strVal val="hidden"/>
                                      </p:to>
                                    </p:set>
                                  </p:childTnLst>
                                </p:cTn>
                              </p:par>
                              <p:par>
                                <p:cTn id="75" presetID="10" presetClass="exit" presetSubtype="0" fill="hold" grpId="0" nodeType="withEffect">
                                  <p:stCondLst>
                                    <p:cond delay="0"/>
                                  </p:stCondLst>
                                  <p:childTnLst>
                                    <p:animEffect transition="out" filter="fade">
                                      <p:cBhvr>
                                        <p:cTn id="76" dur="500"/>
                                        <p:tgtEl>
                                          <p:spTgt spid="37"/>
                                        </p:tgtEl>
                                      </p:cBhvr>
                                    </p:animEffect>
                                    <p:set>
                                      <p:cBhvr>
                                        <p:cTn id="77" dur="1" fill="hold">
                                          <p:stCondLst>
                                            <p:cond delay="499"/>
                                          </p:stCondLst>
                                        </p:cTn>
                                        <p:tgtEl>
                                          <p:spTgt spid="37"/>
                                        </p:tgtEl>
                                        <p:attrNameLst>
                                          <p:attrName>style.visibility</p:attrName>
                                        </p:attrNameLst>
                                      </p:cBhvr>
                                      <p:to>
                                        <p:strVal val="hidden"/>
                                      </p:to>
                                    </p:set>
                                  </p:childTnLst>
                                </p:cTn>
                              </p:par>
                              <p:par>
                                <p:cTn id="78" presetID="16" presetClass="exit" presetSubtype="21" fill="hold" grpId="0" nodeType="withEffect">
                                  <p:stCondLst>
                                    <p:cond delay="0"/>
                                  </p:stCondLst>
                                  <p:childTnLst>
                                    <p:animEffect transition="out" filter="barn(inVertical)">
                                      <p:cBhvr>
                                        <p:cTn id="79" dur="500"/>
                                        <p:tgtEl>
                                          <p:spTgt spid="27"/>
                                        </p:tgtEl>
                                      </p:cBhvr>
                                    </p:animEffect>
                                    <p:set>
                                      <p:cBhvr>
                                        <p:cTn id="80"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31" grpId="0"/>
      <p:bldP spid="32" grpId="0"/>
      <p:bldP spid="33" grpId="0"/>
      <p:bldP spid="34" grpId="0"/>
      <p:bldP spid="35" grpId="0"/>
      <p:bldP spid="36" grpId="0"/>
      <p:bldP spid="3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F467C60-2B67-40BC-B386-4F3B5E2462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792940" cy="1344705"/>
          </a:xfrm>
          <a:prstGeom prst="rect">
            <a:avLst/>
          </a:prstGeom>
        </p:spPr>
      </p:pic>
      <p:pic>
        <p:nvPicPr>
          <p:cNvPr id="3" name="Picture 2">
            <a:extLst>
              <a:ext uri="{FF2B5EF4-FFF2-40B4-BE49-F238E27FC236}">
                <a16:creationId xmlns:a16="http://schemas.microsoft.com/office/drawing/2014/main" id="{4B72356A-4E49-41B4-A5C2-2C6A65AB1B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1908" y="0"/>
            <a:ext cx="1886449" cy="1360842"/>
          </a:xfrm>
          <a:prstGeom prst="rect">
            <a:avLst/>
          </a:prstGeom>
        </p:spPr>
      </p:pic>
      <p:pic>
        <p:nvPicPr>
          <p:cNvPr id="4" name="Picture 2">
            <a:extLst>
              <a:ext uri="{FF2B5EF4-FFF2-40B4-BE49-F238E27FC236}">
                <a16:creationId xmlns:a16="http://schemas.microsoft.com/office/drawing/2014/main" id="{F2DF4BB4-0C92-426C-A92A-109E5806491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60" r="3875"/>
          <a:stretch/>
        </p:blipFill>
        <p:spPr>
          <a:xfrm>
            <a:off x="3659098" y="0"/>
            <a:ext cx="1807286" cy="1355464"/>
          </a:xfrm>
          <a:prstGeom prst="rect">
            <a:avLst/>
          </a:prstGeom>
        </p:spPr>
      </p:pic>
      <p:pic>
        <p:nvPicPr>
          <p:cNvPr id="5" name="Picture 1">
            <a:extLst>
              <a:ext uri="{FF2B5EF4-FFF2-40B4-BE49-F238E27FC236}">
                <a16:creationId xmlns:a16="http://schemas.microsoft.com/office/drawing/2014/main" id="{F9827A72-CCE2-4619-BF37-7931A2C399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63318" y="0"/>
            <a:ext cx="1807286" cy="1355464"/>
          </a:xfrm>
          <a:prstGeom prst="rect">
            <a:avLst/>
          </a:prstGeom>
        </p:spPr>
      </p:pic>
      <p:pic>
        <p:nvPicPr>
          <p:cNvPr id="6" name="Picture 1">
            <a:extLst>
              <a:ext uri="{FF2B5EF4-FFF2-40B4-BE49-F238E27FC236}">
                <a16:creationId xmlns:a16="http://schemas.microsoft.com/office/drawing/2014/main" id="{7A5181AD-3175-4D3A-9FA2-6C3CE94B53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72169" y="0"/>
            <a:ext cx="1871831" cy="1366221"/>
          </a:xfrm>
          <a:prstGeom prst="rect">
            <a:avLst/>
          </a:prstGeom>
        </p:spPr>
      </p:pic>
      <p:pic>
        <p:nvPicPr>
          <p:cNvPr id="7" name="Picture 1">
            <a:extLst>
              <a:ext uri="{FF2B5EF4-FFF2-40B4-BE49-F238E27FC236}">
                <a16:creationId xmlns:a16="http://schemas.microsoft.com/office/drawing/2014/main" id="{7C27DF27-CA27-4429-9331-D98D7594B7A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350743"/>
            <a:ext cx="1785769" cy="1379669"/>
          </a:xfrm>
          <a:prstGeom prst="rect">
            <a:avLst/>
          </a:prstGeom>
        </p:spPr>
      </p:pic>
      <p:pic>
        <p:nvPicPr>
          <p:cNvPr id="8" name="Picture 1">
            <a:extLst>
              <a:ext uri="{FF2B5EF4-FFF2-40B4-BE49-F238E27FC236}">
                <a16:creationId xmlns:a16="http://schemas.microsoft.com/office/drawing/2014/main" id="{5F56B7E8-30FB-4B8B-819F-F4E5EC4B84B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31" r="-121"/>
          <a:stretch/>
        </p:blipFill>
        <p:spPr>
          <a:xfrm>
            <a:off x="1775012" y="1350743"/>
            <a:ext cx="1808544" cy="1377126"/>
          </a:xfrm>
          <a:prstGeom prst="rect">
            <a:avLst/>
          </a:prstGeom>
        </p:spPr>
      </p:pic>
      <p:pic>
        <p:nvPicPr>
          <p:cNvPr id="9" name="Picture 1">
            <a:extLst>
              <a:ext uri="{FF2B5EF4-FFF2-40B4-BE49-F238E27FC236}">
                <a16:creationId xmlns:a16="http://schemas.microsoft.com/office/drawing/2014/main" id="{7E97B25F-3D39-420B-8DD3-DD94EE0B919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75539" y="1350743"/>
            <a:ext cx="1865296" cy="1376978"/>
          </a:xfrm>
          <a:prstGeom prst="rect">
            <a:avLst/>
          </a:prstGeom>
        </p:spPr>
      </p:pic>
      <p:pic>
        <p:nvPicPr>
          <p:cNvPr id="10" name="Picture 1">
            <a:extLst>
              <a:ext uri="{FF2B5EF4-FFF2-40B4-BE49-F238E27FC236}">
                <a16:creationId xmlns:a16="http://schemas.microsoft.com/office/drawing/2014/main" id="{0D2F81DD-1109-485D-9195-CC9FC935D43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33977" y="1350743"/>
            <a:ext cx="1834331" cy="1392458"/>
          </a:xfrm>
          <a:prstGeom prst="rect">
            <a:avLst/>
          </a:prstGeom>
        </p:spPr>
      </p:pic>
      <p:pic>
        <p:nvPicPr>
          <p:cNvPr id="11" name="Picture 1">
            <a:extLst>
              <a:ext uri="{FF2B5EF4-FFF2-40B4-BE49-F238E27FC236}">
                <a16:creationId xmlns:a16="http://schemas.microsoft.com/office/drawing/2014/main" id="{FAF1E5C5-9888-4BF8-A916-C7192A16359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68308" y="1350743"/>
            <a:ext cx="1875692" cy="1384938"/>
          </a:xfrm>
          <a:prstGeom prst="rect">
            <a:avLst/>
          </a:prstGeom>
        </p:spPr>
      </p:pic>
      <p:pic>
        <p:nvPicPr>
          <p:cNvPr id="12" name="Picture 1">
            <a:extLst>
              <a:ext uri="{FF2B5EF4-FFF2-40B4-BE49-F238E27FC236}">
                <a16:creationId xmlns:a16="http://schemas.microsoft.com/office/drawing/2014/main" id="{270512D7-302B-4768-A794-74C6CD78FFF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2725325"/>
            <a:ext cx="1773742" cy="1394854"/>
          </a:xfrm>
          <a:prstGeom prst="rect">
            <a:avLst/>
          </a:prstGeom>
        </p:spPr>
      </p:pic>
      <p:pic>
        <p:nvPicPr>
          <p:cNvPr id="13" name="Picture 5">
            <a:extLst>
              <a:ext uri="{FF2B5EF4-FFF2-40B4-BE49-F238E27FC236}">
                <a16:creationId xmlns:a16="http://schemas.microsoft.com/office/drawing/2014/main" id="{E4C47DAC-7550-4ABD-8BFE-6414F784363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75460" y="2725325"/>
            <a:ext cx="1839112" cy="1394854"/>
          </a:xfrm>
          <a:prstGeom prst="rect">
            <a:avLst/>
          </a:prstGeom>
        </p:spPr>
      </p:pic>
      <p:pic>
        <p:nvPicPr>
          <p:cNvPr id="14" name="Picture 1">
            <a:extLst>
              <a:ext uri="{FF2B5EF4-FFF2-40B4-BE49-F238E27FC236}">
                <a16:creationId xmlns:a16="http://schemas.microsoft.com/office/drawing/2014/main" id="{24739044-791E-4E31-9164-88478498BF8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466" t="2990" r="2578" b="2990"/>
          <a:stretch/>
        </p:blipFill>
        <p:spPr>
          <a:xfrm>
            <a:off x="3603813" y="2725325"/>
            <a:ext cx="1850668" cy="1394854"/>
          </a:xfrm>
          <a:prstGeom prst="rect">
            <a:avLst/>
          </a:prstGeom>
        </p:spPr>
      </p:pic>
      <p:pic>
        <p:nvPicPr>
          <p:cNvPr id="15" name="Picture 1">
            <a:extLst>
              <a:ext uri="{FF2B5EF4-FFF2-40B4-BE49-F238E27FC236}">
                <a16:creationId xmlns:a16="http://schemas.microsoft.com/office/drawing/2014/main" id="{80BA23A6-ECE3-4F9E-8256-1994C0E0150D}"/>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9303" r="9006"/>
          <a:stretch/>
        </p:blipFill>
        <p:spPr>
          <a:xfrm>
            <a:off x="5455918" y="2725325"/>
            <a:ext cx="1843144" cy="1394854"/>
          </a:xfrm>
          <a:prstGeom prst="rect">
            <a:avLst/>
          </a:prstGeom>
        </p:spPr>
      </p:pic>
      <p:pic>
        <p:nvPicPr>
          <p:cNvPr id="16" name="Picture 1">
            <a:extLst>
              <a:ext uri="{FF2B5EF4-FFF2-40B4-BE49-F238E27FC236}">
                <a16:creationId xmlns:a16="http://schemas.microsoft.com/office/drawing/2014/main" id="{4E79904E-13FF-4FCD-B90C-DB5A8499DF8D}"/>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3970" r="7220"/>
          <a:stretch/>
        </p:blipFill>
        <p:spPr>
          <a:xfrm>
            <a:off x="7295924" y="2725325"/>
            <a:ext cx="1848076" cy="1394854"/>
          </a:xfrm>
          <a:prstGeom prst="rect">
            <a:avLst/>
          </a:prstGeom>
        </p:spPr>
      </p:pic>
      <p:pic>
        <p:nvPicPr>
          <p:cNvPr id="17" name="Picture 2">
            <a:extLst>
              <a:ext uri="{FF2B5EF4-FFF2-40B4-BE49-F238E27FC236}">
                <a16:creationId xmlns:a16="http://schemas.microsoft.com/office/drawing/2014/main" id="{B650847F-9434-4532-A404-F080DBC097CE}"/>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 y="4122308"/>
            <a:ext cx="1775012" cy="1406761"/>
          </a:xfrm>
          <a:prstGeom prst="rect">
            <a:avLst/>
          </a:prstGeom>
        </p:spPr>
      </p:pic>
      <p:pic>
        <p:nvPicPr>
          <p:cNvPr id="18" name="Picture 1">
            <a:extLst>
              <a:ext uri="{FF2B5EF4-FFF2-40B4-BE49-F238E27FC236}">
                <a16:creationId xmlns:a16="http://schemas.microsoft.com/office/drawing/2014/main" id="{76E90FBA-6E1B-4AE4-A3A7-CF6CAB31403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764253" y="4122308"/>
            <a:ext cx="1834732" cy="1407123"/>
          </a:xfrm>
          <a:prstGeom prst="rect">
            <a:avLst/>
          </a:prstGeom>
        </p:spPr>
      </p:pic>
      <p:pic>
        <p:nvPicPr>
          <p:cNvPr id="19" name="Picture 1">
            <a:extLst>
              <a:ext uri="{FF2B5EF4-FFF2-40B4-BE49-F238E27FC236}">
                <a16:creationId xmlns:a16="http://schemas.microsoft.com/office/drawing/2014/main" id="{F896B5EB-7B25-4C54-8610-BB5CF57DAC73}"/>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585433" y="4122308"/>
            <a:ext cx="1869143" cy="1422707"/>
          </a:xfrm>
          <a:prstGeom prst="rect">
            <a:avLst/>
          </a:prstGeom>
        </p:spPr>
      </p:pic>
      <p:pic>
        <p:nvPicPr>
          <p:cNvPr id="20" name="Picture 2">
            <a:extLst>
              <a:ext uri="{FF2B5EF4-FFF2-40B4-BE49-F238E27FC236}">
                <a16:creationId xmlns:a16="http://schemas.microsoft.com/office/drawing/2014/main" id="{23B935FF-8083-4C64-982D-8392F6082A82}"/>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448752" y="4122308"/>
            <a:ext cx="1848224" cy="1434430"/>
          </a:xfrm>
          <a:prstGeom prst="rect">
            <a:avLst/>
          </a:prstGeom>
        </p:spPr>
      </p:pic>
      <p:pic>
        <p:nvPicPr>
          <p:cNvPr id="21" name="Picture 2">
            <a:extLst>
              <a:ext uri="{FF2B5EF4-FFF2-40B4-BE49-F238E27FC236}">
                <a16:creationId xmlns:a16="http://schemas.microsoft.com/office/drawing/2014/main" id="{37C784F8-3E86-4C9B-BCC8-F174E134387F}"/>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297704" y="4122308"/>
            <a:ext cx="1846296" cy="1428638"/>
          </a:xfrm>
          <a:prstGeom prst="rect">
            <a:avLst/>
          </a:prstGeom>
        </p:spPr>
      </p:pic>
      <p:pic>
        <p:nvPicPr>
          <p:cNvPr id="22" name="Picture 1">
            <a:extLst>
              <a:ext uri="{FF2B5EF4-FFF2-40B4-BE49-F238E27FC236}">
                <a16:creationId xmlns:a16="http://schemas.microsoft.com/office/drawing/2014/main" id="{F12AEF03-EC79-4E13-A033-FA26960C9957}"/>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0" y="5533292"/>
            <a:ext cx="1766276" cy="1324707"/>
          </a:xfrm>
          <a:prstGeom prst="rect">
            <a:avLst/>
          </a:prstGeom>
        </p:spPr>
      </p:pic>
      <p:pic>
        <p:nvPicPr>
          <p:cNvPr id="23" name="Picture 1">
            <a:extLst>
              <a:ext uri="{FF2B5EF4-FFF2-40B4-BE49-F238E27FC236}">
                <a16:creationId xmlns:a16="http://schemas.microsoft.com/office/drawing/2014/main" id="{CCAF6CFC-3C51-4446-BA43-203E97257FF2}"/>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6670" t="3368" r="1893" b="3293"/>
          <a:stretch/>
        </p:blipFill>
        <p:spPr>
          <a:xfrm>
            <a:off x="1767252" y="5533293"/>
            <a:ext cx="1766277" cy="1324708"/>
          </a:xfrm>
          <a:prstGeom prst="rect">
            <a:avLst/>
          </a:prstGeom>
        </p:spPr>
      </p:pic>
      <p:pic>
        <p:nvPicPr>
          <p:cNvPr id="25" name="Picture 5">
            <a:extLst>
              <a:ext uri="{FF2B5EF4-FFF2-40B4-BE49-F238E27FC236}">
                <a16:creationId xmlns:a16="http://schemas.microsoft.com/office/drawing/2014/main" id="{9EB9163A-76F1-46EE-8524-2BE799CB4674}"/>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301993" y="5550947"/>
            <a:ext cx="1842007" cy="1307053"/>
          </a:xfrm>
          <a:prstGeom prst="rect">
            <a:avLst/>
          </a:prstGeom>
        </p:spPr>
      </p:pic>
      <p:pic>
        <p:nvPicPr>
          <p:cNvPr id="24" name="Picture 1">
            <a:extLst>
              <a:ext uri="{FF2B5EF4-FFF2-40B4-BE49-F238E27FC236}">
                <a16:creationId xmlns:a16="http://schemas.microsoft.com/office/drawing/2014/main" id="{D229614F-2F86-4A4D-A240-2C308FB2118D}"/>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498123" y="5541983"/>
            <a:ext cx="1813303" cy="1316017"/>
          </a:xfrm>
          <a:prstGeom prst="rect">
            <a:avLst/>
          </a:prstGeom>
        </p:spPr>
      </p:pic>
      <p:pic>
        <p:nvPicPr>
          <p:cNvPr id="28" name="Content Placeholder 3">
            <a:extLst>
              <a:ext uri="{FF2B5EF4-FFF2-40B4-BE49-F238E27FC236}">
                <a16:creationId xmlns:a16="http://schemas.microsoft.com/office/drawing/2014/main" id="{1CCF2807-3F21-4A66-9FA5-55ADD837CD47}"/>
              </a:ext>
            </a:extLst>
          </p:cNvPr>
          <p:cNvPicPr>
            <a:picLocks noGrp="1" noChangeAspect="1"/>
          </p:cNvPicPr>
          <p:nvPr>
            <p:ph idx="1"/>
          </p:nvPr>
        </p:nvPicPr>
        <p:blipFill>
          <a:blip r:embed="rId27" cstate="print">
            <a:extLst>
              <a:ext uri="{28A0092B-C50C-407E-A947-70E740481C1C}">
                <a14:useLocalDpi xmlns:a14="http://schemas.microsoft.com/office/drawing/2010/main" val="0"/>
              </a:ext>
            </a:extLst>
          </a:blip>
          <a:stretch>
            <a:fillRect/>
          </a:stretch>
        </p:blipFill>
        <p:spPr>
          <a:xfrm>
            <a:off x="3522143" y="5521569"/>
            <a:ext cx="2004646" cy="1336431"/>
          </a:xfrm>
        </p:spPr>
      </p:pic>
      <p:sp>
        <p:nvSpPr>
          <p:cNvPr id="27" name="!!Know1">
            <a:extLst>
              <a:ext uri="{FF2B5EF4-FFF2-40B4-BE49-F238E27FC236}">
                <a16:creationId xmlns:a16="http://schemas.microsoft.com/office/drawing/2014/main" id="{24CB4E6F-E956-490A-B646-663047847423}"/>
              </a:ext>
            </a:extLst>
          </p:cNvPr>
          <p:cNvSpPr txBox="1">
            <a:spLocks noChangeArrowheads="1"/>
          </p:cNvSpPr>
          <p:nvPr/>
        </p:nvSpPr>
        <p:spPr bwMode="auto">
          <a:xfrm>
            <a:off x="3732530" y="2667742"/>
            <a:ext cx="159584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190" b="1" i="0" u="none" strike="noStrike" kern="0" cap="none" spc="0" normalizeH="0" baseline="0" noProof="0" dirty="0">
                <a:ln w="17780" cmpd="sng">
                  <a:solidFill>
                    <a:srgbClr val="FFFFFF"/>
                  </a:solidFill>
                  <a:prstDash val="solid"/>
                  <a:miter lim="800000"/>
                </a:ln>
                <a:solidFill>
                  <a:srgbClr val="66FF33"/>
                </a:solidFill>
                <a:effectLst>
                  <a:glow rad="63500">
                    <a:srgbClr val="000000"/>
                  </a:glow>
                  <a:outerShdw blurRad="50800" algn="tl" rotWithShape="0">
                    <a:srgbClr val="000000"/>
                  </a:outerShdw>
                </a:effectLst>
                <a:uLnTx/>
                <a:uFillTx/>
                <a:latin typeface="Calibri" panose="020F0502020204030204" pitchFamily="34" charset="0"/>
                <a:ea typeface="+mj-ea"/>
                <a:cs typeface="+mj-cs"/>
              </a:rPr>
              <a:t>know</a:t>
            </a:r>
            <a:endParaRPr kumimoji="0" lang="en-US" altLang="en-US" sz="4190" b="1" i="1" u="none" strike="noStrike" kern="0" cap="none" spc="0" normalizeH="0" baseline="0" noProof="0" dirty="0">
              <a:ln w="17780" cmpd="sng">
                <a:solidFill>
                  <a:srgbClr val="FFFFFF"/>
                </a:solidFill>
                <a:prstDash val="solid"/>
                <a:miter lim="800000"/>
              </a:ln>
              <a:solidFill>
                <a:srgbClr val="66FF33"/>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6380494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Jesus bore a baptism of suffering as did His Apostles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He who believes and is baptized will be saved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Unless one is born of water &amp; the Spirit, no entry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By one Spirit we were all baptized into one body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 one Lord, one faith, one baptism,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Antitype / now saves us — baptism through Christ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Confess/mouth &amp; believe in heart God raised Jesus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Baptized into Christ has put on Christ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Make disciples of all the nations, baptizing them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Repent &amp; be baptized in Christ for/remission of sins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Knowing His sacrifice, don’t put off His offered gift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Be baptized and wash away your sins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Baptized / Christ / His death - rise in newness of life</a:t>
            </a:r>
          </a:p>
        </p:txBody>
      </p:sp>
      <p:sp>
        <p:nvSpPr>
          <p:cNvPr id="5" name="Rectangle 4"/>
          <p:cNvSpPr>
            <a:spLocks noChangeArrowheads="1"/>
          </p:cNvSpPr>
          <p:nvPr/>
        </p:nvSpPr>
        <p:spPr bwMode="auto">
          <a:xfrm rot="21109416">
            <a:off x="401172" y="910605"/>
            <a:ext cx="8664028" cy="5103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800" b="1" spc="50" dirty="0">
                <a:ln w="11430"/>
                <a:blipFill>
                  <a:blip r:embed="rId4"/>
                  <a:tile tx="0" ty="0" sx="100000" sy="100000" flip="none" algn="tl"/>
                </a:blipFill>
                <a:effectLst>
                  <a:glow rad="63500">
                    <a:schemeClr val="tx1"/>
                  </a:glow>
                  <a:outerShdw blurRad="76200" dist="50800" dir="5400000" algn="tl" rotWithShape="0">
                    <a:srgbClr val="000000">
                      <a:alpha val="65000"/>
                    </a:srgbClr>
                  </a:outerShdw>
                </a:effectLst>
                <a:latin typeface="Calibri" panose="020F0502020204030204" pitchFamily="34" charset="0"/>
              </a:rPr>
              <a:t>Salvation calls from the rising waters of    baptism</a:t>
            </a: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childTnLst>
                          </p:cTn>
                        </p:par>
                        <p:par>
                          <p:cTn id="96" fill="hold">
                            <p:stCondLst>
                              <p:cond delay="500"/>
                            </p:stCondLst>
                            <p:childTnLst>
                              <p:par>
                                <p:cTn id="97" presetID="0" presetClass="entr" presetSubtype="0" fill="hold" grpId="0" nodeType="afterEffect">
                                  <p:stCondLst>
                                    <p:cond delay="100"/>
                                  </p:stCondLst>
                                  <p:childTnLst>
                                    <p:set>
                                      <p:cBhvr>
                                        <p:cTn id="98" dur="1" fill="hold">
                                          <p:stCondLst>
                                            <p:cond delay="0"/>
                                          </p:stCondLst>
                                        </p:cTn>
                                        <p:tgtEl>
                                          <p:spTgt spid="5"/>
                                        </p:tgtEl>
                                        <p:attrNameLst>
                                          <p:attrName>style.visibility</p:attrName>
                                        </p:attrNameLst>
                                      </p:cBhvr>
                                      <p:to>
                                        <p:strVal val="visible"/>
                                      </p:to>
                                    </p:set>
                                    <p:animEffect transition="in" filter="dissolve">
                                      <p:cBhvr>
                                        <p:cTn id="99" dur="1250">
                                          <p:stCondLst>
                                            <p:cond delay="0"/>
                                          </p:stCondLst>
                                        </p:cTn>
                                        <p:tgtEl>
                                          <p:spTgt spid="5"/>
                                        </p:tgtEl>
                                      </p:cBhvr>
                                    </p:animEffect>
                                    <p:anim to="" calcmode="lin" valueType="num">
                                      <p:cBhvr>
                                        <p:cTn id="100"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1"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2" fill="hold">
                      <p:stCondLst>
                        <p:cond delay="indefinite"/>
                      </p:stCondLst>
                      <p:childTnLst>
                        <p:par>
                          <p:cTn id="103" fill="hold">
                            <p:stCondLst>
                              <p:cond delay="0"/>
                            </p:stCondLst>
                            <p:childTnLst>
                              <p:par>
                                <p:cTn id="104" presetID="3" presetClass="emph" presetSubtype="10" fill="hold" grpId="1" nodeType="clickEffect">
                                  <p:stCondLst>
                                    <p:cond delay="0"/>
                                  </p:stCondLst>
                                  <p:childTnLst>
                                    <p:animClr clrSpc="hsl" dir="ccw">
                                      <p:cBhvr override="childStyle">
                                        <p:cTn id="105" dur="2000" fill="hold"/>
                                        <p:tgtEl>
                                          <p:spTgt spid="4">
                                            <p:txEl>
                                              <p:pRg st="0" end="0"/>
                                            </p:txEl>
                                          </p:spTgt>
                                        </p:tgtEl>
                                        <p:attrNameLst>
                                          <p:attrName>style.color</p:attrName>
                                        </p:attrNameLst>
                                      </p:cBhvr>
                                      <p:to>
                                        <a:srgbClr val="FFFF00"/>
                                      </p:to>
                                    </p:animClr>
                                  </p:childTnLst>
                                </p:cTn>
                              </p:par>
                              <p:par>
                                <p:cTn id="106" presetID="3" presetClass="emph" presetSubtype="10" fill="hold" grpId="1" nodeType="withEffect">
                                  <p:stCondLst>
                                    <p:cond delay="0"/>
                                  </p:stCondLst>
                                  <p:childTnLst>
                                    <p:animClr clrSpc="hsl" dir="ccw">
                                      <p:cBhvr override="childStyle">
                                        <p:cTn id="107" dur="2000" fill="hold"/>
                                        <p:tgtEl>
                                          <p:spTgt spid="4">
                                            <p:txEl>
                                              <p:pRg st="1" end="1"/>
                                            </p:txEl>
                                          </p:spTgt>
                                        </p:tgtEl>
                                        <p:attrNameLst>
                                          <p:attrName>style.color</p:attrName>
                                        </p:attrNameLst>
                                      </p:cBhvr>
                                      <p:to>
                                        <a:srgbClr val="FFFF00"/>
                                      </p:to>
                                    </p:animClr>
                                  </p:childTnLst>
                                </p:cTn>
                              </p:par>
                              <p:par>
                                <p:cTn id="108" presetID="3" presetClass="emph" presetSubtype="10" fill="hold" grpId="1" nodeType="withEffect">
                                  <p:stCondLst>
                                    <p:cond delay="0"/>
                                  </p:stCondLst>
                                  <p:childTnLst>
                                    <p:animClr clrSpc="hsl" dir="ccw">
                                      <p:cBhvr override="childStyle">
                                        <p:cTn id="109" dur="2000" fill="hold"/>
                                        <p:tgtEl>
                                          <p:spTgt spid="4">
                                            <p:txEl>
                                              <p:pRg st="2" end="2"/>
                                            </p:txEl>
                                          </p:spTgt>
                                        </p:tgtEl>
                                        <p:attrNameLst>
                                          <p:attrName>style.color</p:attrName>
                                        </p:attrNameLst>
                                      </p:cBhvr>
                                      <p:to>
                                        <a:srgbClr val="FFFF00"/>
                                      </p:to>
                                    </p:animClr>
                                  </p:childTnLst>
                                </p:cTn>
                              </p:par>
                              <p:par>
                                <p:cTn id="110" presetID="3" presetClass="emph" presetSubtype="10" fill="hold" grpId="1" nodeType="withEffect">
                                  <p:stCondLst>
                                    <p:cond delay="0"/>
                                  </p:stCondLst>
                                  <p:childTnLst>
                                    <p:animClr clrSpc="hsl" dir="ccw">
                                      <p:cBhvr override="childStyle">
                                        <p:cTn id="111" dur="2000" fill="hold"/>
                                        <p:tgtEl>
                                          <p:spTgt spid="4">
                                            <p:txEl>
                                              <p:pRg st="3" end="3"/>
                                            </p:txEl>
                                          </p:spTgt>
                                        </p:tgtEl>
                                        <p:attrNameLst>
                                          <p:attrName>style.color</p:attrName>
                                        </p:attrNameLst>
                                      </p:cBhvr>
                                      <p:to>
                                        <a:srgbClr val="FFFF00"/>
                                      </p:to>
                                    </p:animClr>
                                  </p:childTnLst>
                                </p:cTn>
                              </p:par>
                              <p:par>
                                <p:cTn id="112" presetID="3" presetClass="emph" presetSubtype="10" fill="hold" grpId="1" nodeType="withEffect">
                                  <p:stCondLst>
                                    <p:cond delay="0"/>
                                  </p:stCondLst>
                                  <p:childTnLst>
                                    <p:animClr clrSpc="hsl" dir="ccw">
                                      <p:cBhvr override="childStyle">
                                        <p:cTn id="113" dur="2000" fill="hold"/>
                                        <p:tgtEl>
                                          <p:spTgt spid="4">
                                            <p:txEl>
                                              <p:pRg st="4" end="4"/>
                                            </p:txEl>
                                          </p:spTgt>
                                        </p:tgtEl>
                                        <p:attrNameLst>
                                          <p:attrName>style.color</p:attrName>
                                        </p:attrNameLst>
                                      </p:cBhvr>
                                      <p:to>
                                        <a:srgbClr val="FFFF00"/>
                                      </p:to>
                                    </p:animClr>
                                  </p:childTnLst>
                                </p:cTn>
                              </p:par>
                              <p:par>
                                <p:cTn id="114" presetID="3" presetClass="emph" presetSubtype="10" fill="hold" grpId="1" nodeType="withEffect">
                                  <p:stCondLst>
                                    <p:cond delay="0"/>
                                  </p:stCondLst>
                                  <p:childTnLst>
                                    <p:animClr clrSpc="hsl" dir="ccw">
                                      <p:cBhvr override="childStyle">
                                        <p:cTn id="115" dur="2000" fill="hold"/>
                                        <p:tgtEl>
                                          <p:spTgt spid="4">
                                            <p:txEl>
                                              <p:pRg st="5" end="5"/>
                                            </p:txEl>
                                          </p:spTgt>
                                        </p:tgtEl>
                                        <p:attrNameLst>
                                          <p:attrName>style.color</p:attrName>
                                        </p:attrNameLst>
                                      </p:cBhvr>
                                      <p:to>
                                        <a:srgbClr val="FFFF00"/>
                                      </p:to>
                                    </p:animClr>
                                  </p:childTnLst>
                                </p:cTn>
                              </p:par>
                              <p:par>
                                <p:cTn id="116" presetID="3" presetClass="emph" presetSubtype="10" fill="hold" grpId="1" nodeType="withEffect">
                                  <p:stCondLst>
                                    <p:cond delay="0"/>
                                  </p:stCondLst>
                                  <p:childTnLst>
                                    <p:animClr clrSpc="hsl" dir="ccw">
                                      <p:cBhvr override="childStyle">
                                        <p:cTn id="117" dur="2000" fill="hold"/>
                                        <p:tgtEl>
                                          <p:spTgt spid="4">
                                            <p:txEl>
                                              <p:pRg st="6" end="6"/>
                                            </p:txEl>
                                          </p:spTgt>
                                        </p:tgtEl>
                                        <p:attrNameLst>
                                          <p:attrName>style.color</p:attrName>
                                        </p:attrNameLst>
                                      </p:cBhvr>
                                      <p:to>
                                        <a:srgbClr val="FFFF00"/>
                                      </p:to>
                                    </p:animClr>
                                  </p:childTnLst>
                                </p:cTn>
                              </p:par>
                              <p:par>
                                <p:cTn id="118" presetID="3" presetClass="emph" presetSubtype="10" fill="hold" grpId="1" nodeType="withEffect">
                                  <p:stCondLst>
                                    <p:cond delay="0"/>
                                  </p:stCondLst>
                                  <p:childTnLst>
                                    <p:animClr clrSpc="hsl" dir="ccw">
                                      <p:cBhvr override="childStyle">
                                        <p:cTn id="119" dur="2000" fill="hold"/>
                                        <p:tgtEl>
                                          <p:spTgt spid="4">
                                            <p:txEl>
                                              <p:pRg st="7" end="7"/>
                                            </p:txEl>
                                          </p:spTgt>
                                        </p:tgtEl>
                                        <p:attrNameLst>
                                          <p:attrName>style.color</p:attrName>
                                        </p:attrNameLst>
                                      </p:cBhvr>
                                      <p:to>
                                        <a:srgbClr val="FFFF00"/>
                                      </p:to>
                                    </p:animClr>
                                  </p:childTnLst>
                                </p:cTn>
                              </p:par>
                              <p:par>
                                <p:cTn id="120" presetID="3" presetClass="emph" presetSubtype="10" fill="hold" grpId="1" nodeType="withEffect">
                                  <p:stCondLst>
                                    <p:cond delay="0"/>
                                  </p:stCondLst>
                                  <p:childTnLst>
                                    <p:animClr clrSpc="hsl" dir="ccw">
                                      <p:cBhvr override="childStyle">
                                        <p:cTn id="121" dur="2000" fill="hold"/>
                                        <p:tgtEl>
                                          <p:spTgt spid="4">
                                            <p:txEl>
                                              <p:pRg st="8" end="8"/>
                                            </p:txEl>
                                          </p:spTgt>
                                        </p:tgtEl>
                                        <p:attrNameLst>
                                          <p:attrName>style.color</p:attrName>
                                        </p:attrNameLst>
                                      </p:cBhvr>
                                      <p:to>
                                        <a:srgbClr val="FFFF00"/>
                                      </p:to>
                                    </p:animClr>
                                  </p:childTnLst>
                                </p:cTn>
                              </p:par>
                              <p:par>
                                <p:cTn id="122" presetID="3" presetClass="emph" presetSubtype="10" fill="hold" grpId="1" nodeType="withEffect">
                                  <p:stCondLst>
                                    <p:cond delay="0"/>
                                  </p:stCondLst>
                                  <p:childTnLst>
                                    <p:animClr clrSpc="hsl" dir="ccw">
                                      <p:cBhvr override="childStyle">
                                        <p:cTn id="123" dur="2000" fill="hold"/>
                                        <p:tgtEl>
                                          <p:spTgt spid="4">
                                            <p:txEl>
                                              <p:pRg st="9" end="9"/>
                                            </p:txEl>
                                          </p:spTgt>
                                        </p:tgtEl>
                                        <p:attrNameLst>
                                          <p:attrName>style.color</p:attrName>
                                        </p:attrNameLst>
                                      </p:cBhvr>
                                      <p:to>
                                        <a:srgbClr val="FFFF00"/>
                                      </p:to>
                                    </p:animClr>
                                  </p:childTnLst>
                                </p:cTn>
                              </p:par>
                              <p:par>
                                <p:cTn id="124" presetID="3" presetClass="emph" presetSubtype="10" fill="hold" grpId="1" nodeType="withEffect">
                                  <p:stCondLst>
                                    <p:cond delay="0"/>
                                  </p:stCondLst>
                                  <p:childTnLst>
                                    <p:animClr clrSpc="hsl" dir="ccw">
                                      <p:cBhvr override="childStyle">
                                        <p:cTn id="125" dur="2000" fill="hold"/>
                                        <p:tgtEl>
                                          <p:spTgt spid="4">
                                            <p:txEl>
                                              <p:pRg st="10" end="10"/>
                                            </p:txEl>
                                          </p:spTgt>
                                        </p:tgtEl>
                                        <p:attrNameLst>
                                          <p:attrName>style.color</p:attrName>
                                        </p:attrNameLst>
                                      </p:cBhvr>
                                      <p:to>
                                        <a:srgbClr val="FFFF00"/>
                                      </p:to>
                                    </p:animClr>
                                  </p:childTnLst>
                                </p:cTn>
                              </p:par>
                              <p:par>
                                <p:cTn id="126" presetID="3" presetClass="emph" presetSubtype="10" fill="hold" grpId="1" nodeType="withEffect">
                                  <p:stCondLst>
                                    <p:cond delay="0"/>
                                  </p:stCondLst>
                                  <p:childTnLst>
                                    <p:animClr clrSpc="hsl" dir="ccw">
                                      <p:cBhvr override="childStyle">
                                        <p:cTn id="127" dur="2000" fill="hold"/>
                                        <p:tgtEl>
                                          <p:spTgt spid="4">
                                            <p:txEl>
                                              <p:pRg st="11" end="11"/>
                                            </p:txEl>
                                          </p:spTgt>
                                        </p:tgtEl>
                                        <p:attrNameLst>
                                          <p:attrName>style.color</p:attrName>
                                        </p:attrNameLst>
                                      </p:cBhvr>
                                      <p:to>
                                        <a:srgbClr val="FFFF00"/>
                                      </p:to>
                                    </p:animClr>
                                  </p:childTnLst>
                                </p:cTn>
                              </p:par>
                              <p:par>
                                <p:cTn id="128" presetID="3" presetClass="emph" presetSubtype="10" fill="hold" grpId="1" nodeType="withEffect">
                                  <p:stCondLst>
                                    <p:cond delay="0"/>
                                  </p:stCondLst>
                                  <p:childTnLst>
                                    <p:animClr clrSpc="hsl" dir="ccw">
                                      <p:cBhvr override="childStyle">
                                        <p:cTn id="129" dur="2000" fill="hold"/>
                                        <p:tgtEl>
                                          <p:spTgt spid="4">
                                            <p:txEl>
                                              <p:pRg st="12" end="12"/>
                                            </p:txEl>
                                          </p:spTgt>
                                        </p:tgtEl>
                                        <p:attrNameLst>
                                          <p:attrName>style.color</p:attrName>
                                        </p:attrNameLst>
                                      </p:cBhvr>
                                      <p:to>
                                        <a:srgbClr val="FFFF00"/>
                                      </p:to>
                                    </p:animClr>
                                  </p:childTnLst>
                                </p:cTn>
                              </p:par>
                            </p:childTnLst>
                          </p:cTn>
                        </p:par>
                        <p:par>
                          <p:cTn id="130" fill="hold">
                            <p:stCondLst>
                              <p:cond delay="2000"/>
                            </p:stCondLst>
                            <p:childTnLst>
                              <p:par>
                                <p:cTn id="131" presetID="0" presetClass="exit" presetSubtype="0" fill="hold" grpId="1" nodeType="afterEffect">
                                  <p:stCondLst>
                                    <p:cond delay="300"/>
                                  </p:stCondLst>
                                  <p:childTnLst>
                                    <p:set>
                                      <p:cBhvr>
                                        <p:cTn id="132" dur="1" fill="hold">
                                          <p:stCondLst>
                                            <p:cond delay="1499"/>
                                          </p:stCondLst>
                                        </p:cTn>
                                        <p:tgtEl>
                                          <p:spTgt spid="5"/>
                                        </p:tgtEl>
                                        <p:attrNameLst>
                                          <p:attrName>style.visibility</p:attrName>
                                        </p:attrNameLst>
                                      </p:cBhvr>
                                      <p:to>
                                        <p:strVal val="hidden"/>
                                      </p:to>
                                    </p:set>
                                    <p:animEffect transition="out" filter="dissolve">
                                      <p:cBhvr>
                                        <p:cTn id="133" dur="1500">
                                          <p:stCondLst>
                                            <p:cond delay="0"/>
                                          </p:stCondLst>
                                        </p:cTn>
                                        <p:tgtEl>
                                          <p:spTgt spid="5"/>
                                        </p:tgtEl>
                                      </p:cBhvr>
                                    </p:animEffect>
                                    <p:anim to="" calcmode="lin" valueType="num">
                                      <p:cBhvr>
                                        <p:cTn id="134"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5"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6" fill="hold">
                            <p:stCondLst>
                              <p:cond delay="3800"/>
                            </p:stCondLst>
                            <p:childTnLst>
                              <p:par>
                                <p:cTn id="137" presetID="23" presetClass="exit" presetSubtype="32" fill="hold" nodeType="afterEffect">
                                  <p:stCondLst>
                                    <p:cond delay="0"/>
                                  </p:stCondLst>
                                  <p:childTnLst>
                                    <p:anim calcmode="lin" valueType="num">
                                      <p:cBhvr>
                                        <p:cTn id="138" dur="1750"/>
                                        <p:tgtEl>
                                          <p:spTgt spid="4">
                                            <p:txEl>
                                              <p:pRg st="0" end="0"/>
                                            </p:txEl>
                                          </p:spTgt>
                                        </p:tgtEl>
                                        <p:attrNameLst>
                                          <p:attrName>ppt_w</p:attrName>
                                        </p:attrNameLst>
                                      </p:cBhvr>
                                      <p:tavLst>
                                        <p:tav tm="0">
                                          <p:val>
                                            <p:strVal val="ppt_w"/>
                                          </p:val>
                                        </p:tav>
                                        <p:tav tm="100000">
                                          <p:val>
                                            <p:fltVal val="0"/>
                                          </p:val>
                                        </p:tav>
                                      </p:tavLst>
                                    </p:anim>
                                    <p:anim calcmode="lin" valueType="num">
                                      <p:cBhvr>
                                        <p:cTn id="139" dur="1750"/>
                                        <p:tgtEl>
                                          <p:spTgt spid="4">
                                            <p:txEl>
                                              <p:pRg st="0" end="0"/>
                                            </p:txEl>
                                          </p:spTgt>
                                        </p:tgtEl>
                                        <p:attrNameLst>
                                          <p:attrName>ppt_h</p:attrName>
                                        </p:attrNameLst>
                                      </p:cBhvr>
                                      <p:tavLst>
                                        <p:tav tm="0">
                                          <p:val>
                                            <p:strVal val="ppt_h"/>
                                          </p:val>
                                        </p:tav>
                                        <p:tav tm="100000">
                                          <p:val>
                                            <p:fltVal val="0"/>
                                          </p:val>
                                        </p:tav>
                                      </p:tavLst>
                                    </p:anim>
                                    <p:set>
                                      <p:cBhvr>
                                        <p:cTn id="140" dur="1" fill="hold">
                                          <p:stCondLst>
                                            <p:cond delay="1749"/>
                                          </p:stCondLst>
                                        </p:cTn>
                                        <p:tgtEl>
                                          <p:spTgt spid="4">
                                            <p:txEl>
                                              <p:pRg st="0" end="0"/>
                                            </p:txEl>
                                          </p:spTgt>
                                        </p:tgtEl>
                                        <p:attrNameLst>
                                          <p:attrName>style.visibility</p:attrName>
                                        </p:attrNameLst>
                                      </p:cBhvr>
                                      <p:to>
                                        <p:strVal val="hidden"/>
                                      </p:to>
                                    </p:set>
                                  </p:childTnLst>
                                </p:cTn>
                              </p:par>
                              <p:par>
                                <p:cTn id="141" presetID="23" presetClass="exit" presetSubtype="32" fill="hold" nodeType="withEffect">
                                  <p:stCondLst>
                                    <p:cond delay="0"/>
                                  </p:stCondLst>
                                  <p:childTnLst>
                                    <p:anim calcmode="lin" valueType="num">
                                      <p:cBhvr>
                                        <p:cTn id="142" dur="1750"/>
                                        <p:tgtEl>
                                          <p:spTgt spid="4">
                                            <p:txEl>
                                              <p:pRg st="1" end="1"/>
                                            </p:txEl>
                                          </p:spTgt>
                                        </p:tgtEl>
                                        <p:attrNameLst>
                                          <p:attrName>ppt_w</p:attrName>
                                        </p:attrNameLst>
                                      </p:cBhvr>
                                      <p:tavLst>
                                        <p:tav tm="0">
                                          <p:val>
                                            <p:strVal val="ppt_w"/>
                                          </p:val>
                                        </p:tav>
                                        <p:tav tm="100000">
                                          <p:val>
                                            <p:fltVal val="0"/>
                                          </p:val>
                                        </p:tav>
                                      </p:tavLst>
                                    </p:anim>
                                    <p:anim calcmode="lin" valueType="num">
                                      <p:cBhvr>
                                        <p:cTn id="143" dur="1750"/>
                                        <p:tgtEl>
                                          <p:spTgt spid="4">
                                            <p:txEl>
                                              <p:pRg st="1" end="1"/>
                                            </p:txEl>
                                          </p:spTgt>
                                        </p:tgtEl>
                                        <p:attrNameLst>
                                          <p:attrName>ppt_h</p:attrName>
                                        </p:attrNameLst>
                                      </p:cBhvr>
                                      <p:tavLst>
                                        <p:tav tm="0">
                                          <p:val>
                                            <p:strVal val="ppt_h"/>
                                          </p:val>
                                        </p:tav>
                                        <p:tav tm="100000">
                                          <p:val>
                                            <p:fltVal val="0"/>
                                          </p:val>
                                        </p:tav>
                                      </p:tavLst>
                                    </p:anim>
                                    <p:set>
                                      <p:cBhvr>
                                        <p:cTn id="144" dur="1" fill="hold">
                                          <p:stCondLst>
                                            <p:cond delay="1749"/>
                                          </p:stCondLst>
                                        </p:cTn>
                                        <p:tgtEl>
                                          <p:spTgt spid="4">
                                            <p:txEl>
                                              <p:pRg st="1" end="1"/>
                                            </p:txEl>
                                          </p:spTgt>
                                        </p:tgtEl>
                                        <p:attrNameLst>
                                          <p:attrName>style.visibility</p:attrName>
                                        </p:attrNameLst>
                                      </p:cBhvr>
                                      <p:to>
                                        <p:strVal val="hidden"/>
                                      </p:to>
                                    </p:set>
                                  </p:childTnLst>
                                </p:cTn>
                              </p:par>
                              <p:par>
                                <p:cTn id="145" presetID="23" presetClass="exit" presetSubtype="32" fill="hold" nodeType="withEffect">
                                  <p:stCondLst>
                                    <p:cond delay="0"/>
                                  </p:stCondLst>
                                  <p:childTnLst>
                                    <p:anim calcmode="lin" valueType="num">
                                      <p:cBhvr>
                                        <p:cTn id="146" dur="1750"/>
                                        <p:tgtEl>
                                          <p:spTgt spid="4">
                                            <p:txEl>
                                              <p:pRg st="2" end="2"/>
                                            </p:txEl>
                                          </p:spTgt>
                                        </p:tgtEl>
                                        <p:attrNameLst>
                                          <p:attrName>ppt_w</p:attrName>
                                        </p:attrNameLst>
                                      </p:cBhvr>
                                      <p:tavLst>
                                        <p:tav tm="0">
                                          <p:val>
                                            <p:strVal val="ppt_w"/>
                                          </p:val>
                                        </p:tav>
                                        <p:tav tm="100000">
                                          <p:val>
                                            <p:fltVal val="0"/>
                                          </p:val>
                                        </p:tav>
                                      </p:tavLst>
                                    </p:anim>
                                    <p:anim calcmode="lin" valueType="num">
                                      <p:cBhvr>
                                        <p:cTn id="147" dur="1750"/>
                                        <p:tgtEl>
                                          <p:spTgt spid="4">
                                            <p:txEl>
                                              <p:pRg st="2" end="2"/>
                                            </p:txEl>
                                          </p:spTgt>
                                        </p:tgtEl>
                                        <p:attrNameLst>
                                          <p:attrName>ppt_h</p:attrName>
                                        </p:attrNameLst>
                                      </p:cBhvr>
                                      <p:tavLst>
                                        <p:tav tm="0">
                                          <p:val>
                                            <p:strVal val="ppt_h"/>
                                          </p:val>
                                        </p:tav>
                                        <p:tav tm="100000">
                                          <p:val>
                                            <p:fltVal val="0"/>
                                          </p:val>
                                        </p:tav>
                                      </p:tavLst>
                                    </p:anim>
                                    <p:set>
                                      <p:cBhvr>
                                        <p:cTn id="148" dur="1" fill="hold">
                                          <p:stCondLst>
                                            <p:cond delay="1749"/>
                                          </p:stCondLst>
                                        </p:cTn>
                                        <p:tgtEl>
                                          <p:spTgt spid="4">
                                            <p:txEl>
                                              <p:pRg st="2" end="2"/>
                                            </p:txEl>
                                          </p:spTgt>
                                        </p:tgtEl>
                                        <p:attrNameLst>
                                          <p:attrName>style.visibility</p:attrName>
                                        </p:attrNameLst>
                                      </p:cBhvr>
                                      <p:to>
                                        <p:strVal val="hidden"/>
                                      </p:to>
                                    </p:set>
                                  </p:childTnLst>
                                </p:cTn>
                              </p:par>
                              <p:par>
                                <p:cTn id="149" presetID="23" presetClass="exit" presetSubtype="32" fill="hold" nodeType="withEffect">
                                  <p:stCondLst>
                                    <p:cond delay="0"/>
                                  </p:stCondLst>
                                  <p:childTnLst>
                                    <p:anim calcmode="lin" valueType="num">
                                      <p:cBhvr>
                                        <p:cTn id="150" dur="1750"/>
                                        <p:tgtEl>
                                          <p:spTgt spid="4">
                                            <p:txEl>
                                              <p:pRg st="3" end="3"/>
                                            </p:txEl>
                                          </p:spTgt>
                                        </p:tgtEl>
                                        <p:attrNameLst>
                                          <p:attrName>ppt_w</p:attrName>
                                        </p:attrNameLst>
                                      </p:cBhvr>
                                      <p:tavLst>
                                        <p:tav tm="0">
                                          <p:val>
                                            <p:strVal val="ppt_w"/>
                                          </p:val>
                                        </p:tav>
                                        <p:tav tm="100000">
                                          <p:val>
                                            <p:fltVal val="0"/>
                                          </p:val>
                                        </p:tav>
                                      </p:tavLst>
                                    </p:anim>
                                    <p:anim calcmode="lin" valueType="num">
                                      <p:cBhvr>
                                        <p:cTn id="151" dur="1750"/>
                                        <p:tgtEl>
                                          <p:spTgt spid="4">
                                            <p:txEl>
                                              <p:pRg st="3" end="3"/>
                                            </p:txEl>
                                          </p:spTgt>
                                        </p:tgtEl>
                                        <p:attrNameLst>
                                          <p:attrName>ppt_h</p:attrName>
                                        </p:attrNameLst>
                                      </p:cBhvr>
                                      <p:tavLst>
                                        <p:tav tm="0">
                                          <p:val>
                                            <p:strVal val="ppt_h"/>
                                          </p:val>
                                        </p:tav>
                                        <p:tav tm="100000">
                                          <p:val>
                                            <p:fltVal val="0"/>
                                          </p:val>
                                        </p:tav>
                                      </p:tavLst>
                                    </p:anim>
                                    <p:set>
                                      <p:cBhvr>
                                        <p:cTn id="152" dur="1" fill="hold">
                                          <p:stCondLst>
                                            <p:cond delay="1749"/>
                                          </p:stCondLst>
                                        </p:cTn>
                                        <p:tgtEl>
                                          <p:spTgt spid="4">
                                            <p:txEl>
                                              <p:pRg st="3" end="3"/>
                                            </p:txEl>
                                          </p:spTgt>
                                        </p:tgtEl>
                                        <p:attrNameLst>
                                          <p:attrName>style.visibility</p:attrName>
                                        </p:attrNameLst>
                                      </p:cBhvr>
                                      <p:to>
                                        <p:strVal val="hidden"/>
                                      </p:to>
                                    </p:set>
                                  </p:childTnLst>
                                </p:cTn>
                              </p:par>
                              <p:par>
                                <p:cTn id="153" presetID="23" presetClass="exit" presetSubtype="32" fill="hold" nodeType="withEffect">
                                  <p:stCondLst>
                                    <p:cond delay="0"/>
                                  </p:stCondLst>
                                  <p:childTnLst>
                                    <p:anim calcmode="lin" valueType="num">
                                      <p:cBhvr>
                                        <p:cTn id="154" dur="1750"/>
                                        <p:tgtEl>
                                          <p:spTgt spid="4">
                                            <p:txEl>
                                              <p:pRg st="4" end="4"/>
                                            </p:txEl>
                                          </p:spTgt>
                                        </p:tgtEl>
                                        <p:attrNameLst>
                                          <p:attrName>ppt_w</p:attrName>
                                        </p:attrNameLst>
                                      </p:cBhvr>
                                      <p:tavLst>
                                        <p:tav tm="0">
                                          <p:val>
                                            <p:strVal val="ppt_w"/>
                                          </p:val>
                                        </p:tav>
                                        <p:tav tm="100000">
                                          <p:val>
                                            <p:fltVal val="0"/>
                                          </p:val>
                                        </p:tav>
                                      </p:tavLst>
                                    </p:anim>
                                    <p:anim calcmode="lin" valueType="num">
                                      <p:cBhvr>
                                        <p:cTn id="155" dur="1750"/>
                                        <p:tgtEl>
                                          <p:spTgt spid="4">
                                            <p:txEl>
                                              <p:pRg st="4" end="4"/>
                                            </p:txEl>
                                          </p:spTgt>
                                        </p:tgtEl>
                                        <p:attrNameLst>
                                          <p:attrName>ppt_h</p:attrName>
                                        </p:attrNameLst>
                                      </p:cBhvr>
                                      <p:tavLst>
                                        <p:tav tm="0">
                                          <p:val>
                                            <p:strVal val="ppt_h"/>
                                          </p:val>
                                        </p:tav>
                                        <p:tav tm="100000">
                                          <p:val>
                                            <p:fltVal val="0"/>
                                          </p:val>
                                        </p:tav>
                                      </p:tavLst>
                                    </p:anim>
                                    <p:set>
                                      <p:cBhvr>
                                        <p:cTn id="156" dur="1" fill="hold">
                                          <p:stCondLst>
                                            <p:cond delay="1749"/>
                                          </p:stCondLst>
                                        </p:cTn>
                                        <p:tgtEl>
                                          <p:spTgt spid="4">
                                            <p:txEl>
                                              <p:pRg st="4" end="4"/>
                                            </p:txEl>
                                          </p:spTgt>
                                        </p:tgtEl>
                                        <p:attrNameLst>
                                          <p:attrName>style.visibility</p:attrName>
                                        </p:attrNameLst>
                                      </p:cBhvr>
                                      <p:to>
                                        <p:strVal val="hidden"/>
                                      </p:to>
                                    </p:set>
                                  </p:childTnLst>
                                </p:cTn>
                              </p:par>
                              <p:par>
                                <p:cTn id="157" presetID="23" presetClass="exit" presetSubtype="32" fill="hold" nodeType="withEffect">
                                  <p:stCondLst>
                                    <p:cond delay="0"/>
                                  </p:stCondLst>
                                  <p:childTnLst>
                                    <p:anim calcmode="lin" valueType="num">
                                      <p:cBhvr>
                                        <p:cTn id="158" dur="1750"/>
                                        <p:tgtEl>
                                          <p:spTgt spid="4">
                                            <p:txEl>
                                              <p:pRg st="5" end="5"/>
                                            </p:txEl>
                                          </p:spTgt>
                                        </p:tgtEl>
                                        <p:attrNameLst>
                                          <p:attrName>ppt_w</p:attrName>
                                        </p:attrNameLst>
                                      </p:cBhvr>
                                      <p:tavLst>
                                        <p:tav tm="0">
                                          <p:val>
                                            <p:strVal val="ppt_w"/>
                                          </p:val>
                                        </p:tav>
                                        <p:tav tm="100000">
                                          <p:val>
                                            <p:fltVal val="0"/>
                                          </p:val>
                                        </p:tav>
                                      </p:tavLst>
                                    </p:anim>
                                    <p:anim calcmode="lin" valueType="num">
                                      <p:cBhvr>
                                        <p:cTn id="159" dur="1750"/>
                                        <p:tgtEl>
                                          <p:spTgt spid="4">
                                            <p:txEl>
                                              <p:pRg st="5" end="5"/>
                                            </p:txEl>
                                          </p:spTgt>
                                        </p:tgtEl>
                                        <p:attrNameLst>
                                          <p:attrName>ppt_h</p:attrName>
                                        </p:attrNameLst>
                                      </p:cBhvr>
                                      <p:tavLst>
                                        <p:tav tm="0">
                                          <p:val>
                                            <p:strVal val="ppt_h"/>
                                          </p:val>
                                        </p:tav>
                                        <p:tav tm="100000">
                                          <p:val>
                                            <p:fltVal val="0"/>
                                          </p:val>
                                        </p:tav>
                                      </p:tavLst>
                                    </p:anim>
                                    <p:set>
                                      <p:cBhvr>
                                        <p:cTn id="160" dur="1" fill="hold">
                                          <p:stCondLst>
                                            <p:cond delay="1749"/>
                                          </p:stCondLst>
                                        </p:cTn>
                                        <p:tgtEl>
                                          <p:spTgt spid="4">
                                            <p:txEl>
                                              <p:pRg st="5" end="5"/>
                                            </p:txEl>
                                          </p:spTgt>
                                        </p:tgtEl>
                                        <p:attrNameLst>
                                          <p:attrName>style.visibility</p:attrName>
                                        </p:attrNameLst>
                                      </p:cBhvr>
                                      <p:to>
                                        <p:strVal val="hidden"/>
                                      </p:to>
                                    </p:set>
                                  </p:childTnLst>
                                </p:cTn>
                              </p:par>
                              <p:par>
                                <p:cTn id="161" presetID="23" presetClass="exit" presetSubtype="32" fill="hold" nodeType="withEffect">
                                  <p:stCondLst>
                                    <p:cond delay="0"/>
                                  </p:stCondLst>
                                  <p:childTnLst>
                                    <p:anim calcmode="lin" valueType="num">
                                      <p:cBhvr>
                                        <p:cTn id="162" dur="1750"/>
                                        <p:tgtEl>
                                          <p:spTgt spid="4">
                                            <p:txEl>
                                              <p:pRg st="6" end="6"/>
                                            </p:txEl>
                                          </p:spTgt>
                                        </p:tgtEl>
                                        <p:attrNameLst>
                                          <p:attrName>ppt_w</p:attrName>
                                        </p:attrNameLst>
                                      </p:cBhvr>
                                      <p:tavLst>
                                        <p:tav tm="0">
                                          <p:val>
                                            <p:strVal val="ppt_w"/>
                                          </p:val>
                                        </p:tav>
                                        <p:tav tm="100000">
                                          <p:val>
                                            <p:fltVal val="0"/>
                                          </p:val>
                                        </p:tav>
                                      </p:tavLst>
                                    </p:anim>
                                    <p:anim calcmode="lin" valueType="num">
                                      <p:cBhvr>
                                        <p:cTn id="163" dur="1750"/>
                                        <p:tgtEl>
                                          <p:spTgt spid="4">
                                            <p:txEl>
                                              <p:pRg st="6" end="6"/>
                                            </p:txEl>
                                          </p:spTgt>
                                        </p:tgtEl>
                                        <p:attrNameLst>
                                          <p:attrName>ppt_h</p:attrName>
                                        </p:attrNameLst>
                                      </p:cBhvr>
                                      <p:tavLst>
                                        <p:tav tm="0">
                                          <p:val>
                                            <p:strVal val="ppt_h"/>
                                          </p:val>
                                        </p:tav>
                                        <p:tav tm="100000">
                                          <p:val>
                                            <p:fltVal val="0"/>
                                          </p:val>
                                        </p:tav>
                                      </p:tavLst>
                                    </p:anim>
                                    <p:set>
                                      <p:cBhvr>
                                        <p:cTn id="164" dur="1" fill="hold">
                                          <p:stCondLst>
                                            <p:cond delay="1749"/>
                                          </p:stCondLst>
                                        </p:cTn>
                                        <p:tgtEl>
                                          <p:spTgt spid="4">
                                            <p:txEl>
                                              <p:pRg st="6" end="6"/>
                                            </p:txEl>
                                          </p:spTgt>
                                        </p:tgtEl>
                                        <p:attrNameLst>
                                          <p:attrName>style.visibility</p:attrName>
                                        </p:attrNameLst>
                                      </p:cBhvr>
                                      <p:to>
                                        <p:strVal val="hidden"/>
                                      </p:to>
                                    </p:set>
                                  </p:childTnLst>
                                </p:cTn>
                              </p:par>
                              <p:par>
                                <p:cTn id="165" presetID="23" presetClass="exit" presetSubtype="32" fill="hold" nodeType="withEffect">
                                  <p:stCondLst>
                                    <p:cond delay="0"/>
                                  </p:stCondLst>
                                  <p:childTnLst>
                                    <p:anim calcmode="lin" valueType="num">
                                      <p:cBhvr>
                                        <p:cTn id="166" dur="1750"/>
                                        <p:tgtEl>
                                          <p:spTgt spid="4">
                                            <p:txEl>
                                              <p:pRg st="7" end="7"/>
                                            </p:txEl>
                                          </p:spTgt>
                                        </p:tgtEl>
                                        <p:attrNameLst>
                                          <p:attrName>ppt_w</p:attrName>
                                        </p:attrNameLst>
                                      </p:cBhvr>
                                      <p:tavLst>
                                        <p:tav tm="0">
                                          <p:val>
                                            <p:strVal val="ppt_w"/>
                                          </p:val>
                                        </p:tav>
                                        <p:tav tm="100000">
                                          <p:val>
                                            <p:fltVal val="0"/>
                                          </p:val>
                                        </p:tav>
                                      </p:tavLst>
                                    </p:anim>
                                    <p:anim calcmode="lin" valueType="num">
                                      <p:cBhvr>
                                        <p:cTn id="167" dur="1750"/>
                                        <p:tgtEl>
                                          <p:spTgt spid="4">
                                            <p:txEl>
                                              <p:pRg st="7" end="7"/>
                                            </p:txEl>
                                          </p:spTgt>
                                        </p:tgtEl>
                                        <p:attrNameLst>
                                          <p:attrName>ppt_h</p:attrName>
                                        </p:attrNameLst>
                                      </p:cBhvr>
                                      <p:tavLst>
                                        <p:tav tm="0">
                                          <p:val>
                                            <p:strVal val="ppt_h"/>
                                          </p:val>
                                        </p:tav>
                                        <p:tav tm="100000">
                                          <p:val>
                                            <p:fltVal val="0"/>
                                          </p:val>
                                        </p:tav>
                                      </p:tavLst>
                                    </p:anim>
                                    <p:set>
                                      <p:cBhvr>
                                        <p:cTn id="168" dur="1" fill="hold">
                                          <p:stCondLst>
                                            <p:cond delay="1749"/>
                                          </p:stCondLst>
                                        </p:cTn>
                                        <p:tgtEl>
                                          <p:spTgt spid="4">
                                            <p:txEl>
                                              <p:pRg st="7" end="7"/>
                                            </p:txEl>
                                          </p:spTgt>
                                        </p:tgtEl>
                                        <p:attrNameLst>
                                          <p:attrName>style.visibility</p:attrName>
                                        </p:attrNameLst>
                                      </p:cBhvr>
                                      <p:to>
                                        <p:strVal val="hidden"/>
                                      </p:to>
                                    </p:set>
                                  </p:childTnLst>
                                </p:cTn>
                              </p:par>
                              <p:par>
                                <p:cTn id="169" presetID="23" presetClass="exit" presetSubtype="32" fill="hold" nodeType="withEffect">
                                  <p:stCondLst>
                                    <p:cond delay="0"/>
                                  </p:stCondLst>
                                  <p:childTnLst>
                                    <p:anim calcmode="lin" valueType="num">
                                      <p:cBhvr>
                                        <p:cTn id="170" dur="1750"/>
                                        <p:tgtEl>
                                          <p:spTgt spid="4">
                                            <p:txEl>
                                              <p:pRg st="8" end="8"/>
                                            </p:txEl>
                                          </p:spTgt>
                                        </p:tgtEl>
                                        <p:attrNameLst>
                                          <p:attrName>ppt_w</p:attrName>
                                        </p:attrNameLst>
                                      </p:cBhvr>
                                      <p:tavLst>
                                        <p:tav tm="0">
                                          <p:val>
                                            <p:strVal val="ppt_w"/>
                                          </p:val>
                                        </p:tav>
                                        <p:tav tm="100000">
                                          <p:val>
                                            <p:fltVal val="0"/>
                                          </p:val>
                                        </p:tav>
                                      </p:tavLst>
                                    </p:anim>
                                    <p:anim calcmode="lin" valueType="num">
                                      <p:cBhvr>
                                        <p:cTn id="171" dur="1750"/>
                                        <p:tgtEl>
                                          <p:spTgt spid="4">
                                            <p:txEl>
                                              <p:pRg st="8" end="8"/>
                                            </p:txEl>
                                          </p:spTgt>
                                        </p:tgtEl>
                                        <p:attrNameLst>
                                          <p:attrName>ppt_h</p:attrName>
                                        </p:attrNameLst>
                                      </p:cBhvr>
                                      <p:tavLst>
                                        <p:tav tm="0">
                                          <p:val>
                                            <p:strVal val="ppt_h"/>
                                          </p:val>
                                        </p:tav>
                                        <p:tav tm="100000">
                                          <p:val>
                                            <p:fltVal val="0"/>
                                          </p:val>
                                        </p:tav>
                                      </p:tavLst>
                                    </p:anim>
                                    <p:set>
                                      <p:cBhvr>
                                        <p:cTn id="172" dur="1" fill="hold">
                                          <p:stCondLst>
                                            <p:cond delay="1749"/>
                                          </p:stCondLst>
                                        </p:cTn>
                                        <p:tgtEl>
                                          <p:spTgt spid="4">
                                            <p:txEl>
                                              <p:pRg st="8" end="8"/>
                                            </p:txEl>
                                          </p:spTgt>
                                        </p:tgtEl>
                                        <p:attrNameLst>
                                          <p:attrName>style.visibility</p:attrName>
                                        </p:attrNameLst>
                                      </p:cBhvr>
                                      <p:to>
                                        <p:strVal val="hidden"/>
                                      </p:to>
                                    </p:set>
                                  </p:childTnLst>
                                </p:cTn>
                              </p:par>
                              <p:par>
                                <p:cTn id="173" presetID="23" presetClass="exit" presetSubtype="32" fill="hold" nodeType="withEffect">
                                  <p:stCondLst>
                                    <p:cond delay="0"/>
                                  </p:stCondLst>
                                  <p:childTnLst>
                                    <p:anim calcmode="lin" valueType="num">
                                      <p:cBhvr>
                                        <p:cTn id="174" dur="1750"/>
                                        <p:tgtEl>
                                          <p:spTgt spid="4">
                                            <p:txEl>
                                              <p:pRg st="9" end="9"/>
                                            </p:txEl>
                                          </p:spTgt>
                                        </p:tgtEl>
                                        <p:attrNameLst>
                                          <p:attrName>ppt_w</p:attrName>
                                        </p:attrNameLst>
                                      </p:cBhvr>
                                      <p:tavLst>
                                        <p:tav tm="0">
                                          <p:val>
                                            <p:strVal val="ppt_w"/>
                                          </p:val>
                                        </p:tav>
                                        <p:tav tm="100000">
                                          <p:val>
                                            <p:fltVal val="0"/>
                                          </p:val>
                                        </p:tav>
                                      </p:tavLst>
                                    </p:anim>
                                    <p:anim calcmode="lin" valueType="num">
                                      <p:cBhvr>
                                        <p:cTn id="175" dur="1750"/>
                                        <p:tgtEl>
                                          <p:spTgt spid="4">
                                            <p:txEl>
                                              <p:pRg st="9" end="9"/>
                                            </p:txEl>
                                          </p:spTgt>
                                        </p:tgtEl>
                                        <p:attrNameLst>
                                          <p:attrName>ppt_h</p:attrName>
                                        </p:attrNameLst>
                                      </p:cBhvr>
                                      <p:tavLst>
                                        <p:tav tm="0">
                                          <p:val>
                                            <p:strVal val="ppt_h"/>
                                          </p:val>
                                        </p:tav>
                                        <p:tav tm="100000">
                                          <p:val>
                                            <p:fltVal val="0"/>
                                          </p:val>
                                        </p:tav>
                                      </p:tavLst>
                                    </p:anim>
                                    <p:set>
                                      <p:cBhvr>
                                        <p:cTn id="176" dur="1" fill="hold">
                                          <p:stCondLst>
                                            <p:cond delay="1749"/>
                                          </p:stCondLst>
                                        </p:cTn>
                                        <p:tgtEl>
                                          <p:spTgt spid="4">
                                            <p:txEl>
                                              <p:pRg st="9" end="9"/>
                                            </p:txEl>
                                          </p:spTgt>
                                        </p:tgtEl>
                                        <p:attrNameLst>
                                          <p:attrName>style.visibility</p:attrName>
                                        </p:attrNameLst>
                                      </p:cBhvr>
                                      <p:to>
                                        <p:strVal val="hidden"/>
                                      </p:to>
                                    </p:set>
                                  </p:childTnLst>
                                </p:cTn>
                              </p:par>
                              <p:par>
                                <p:cTn id="177" presetID="23" presetClass="exit" presetSubtype="32" fill="hold" nodeType="withEffect">
                                  <p:stCondLst>
                                    <p:cond delay="0"/>
                                  </p:stCondLst>
                                  <p:childTnLst>
                                    <p:anim calcmode="lin" valueType="num">
                                      <p:cBhvr>
                                        <p:cTn id="178"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9" dur="1750"/>
                                        <p:tgtEl>
                                          <p:spTgt spid="4">
                                            <p:txEl>
                                              <p:pRg st="10" end="10"/>
                                            </p:txEl>
                                          </p:spTgt>
                                        </p:tgtEl>
                                        <p:attrNameLst>
                                          <p:attrName>ppt_h</p:attrName>
                                        </p:attrNameLst>
                                      </p:cBhvr>
                                      <p:tavLst>
                                        <p:tav tm="0">
                                          <p:val>
                                            <p:strVal val="ppt_h"/>
                                          </p:val>
                                        </p:tav>
                                        <p:tav tm="100000">
                                          <p:val>
                                            <p:fltVal val="0"/>
                                          </p:val>
                                        </p:tav>
                                      </p:tavLst>
                                    </p:anim>
                                    <p:set>
                                      <p:cBhvr>
                                        <p:cTn id="180" dur="1" fill="hold">
                                          <p:stCondLst>
                                            <p:cond delay="1749"/>
                                          </p:stCondLst>
                                        </p:cTn>
                                        <p:tgtEl>
                                          <p:spTgt spid="4">
                                            <p:txEl>
                                              <p:pRg st="10" end="10"/>
                                            </p:txEl>
                                          </p:spTgt>
                                        </p:tgtEl>
                                        <p:attrNameLst>
                                          <p:attrName>style.visibility</p:attrName>
                                        </p:attrNameLst>
                                      </p:cBhvr>
                                      <p:to>
                                        <p:strVal val="hidden"/>
                                      </p:to>
                                    </p:set>
                                  </p:childTnLst>
                                </p:cTn>
                              </p:par>
                              <p:par>
                                <p:cTn id="181" presetID="23" presetClass="exit" presetSubtype="32" fill="hold" nodeType="withEffect">
                                  <p:stCondLst>
                                    <p:cond delay="0"/>
                                  </p:stCondLst>
                                  <p:childTnLst>
                                    <p:anim calcmode="lin" valueType="num">
                                      <p:cBhvr>
                                        <p:cTn id="182"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3" dur="1750"/>
                                        <p:tgtEl>
                                          <p:spTgt spid="4">
                                            <p:txEl>
                                              <p:pRg st="11" end="11"/>
                                            </p:txEl>
                                          </p:spTgt>
                                        </p:tgtEl>
                                        <p:attrNameLst>
                                          <p:attrName>ppt_h</p:attrName>
                                        </p:attrNameLst>
                                      </p:cBhvr>
                                      <p:tavLst>
                                        <p:tav tm="0">
                                          <p:val>
                                            <p:strVal val="ppt_h"/>
                                          </p:val>
                                        </p:tav>
                                        <p:tav tm="100000">
                                          <p:val>
                                            <p:fltVal val="0"/>
                                          </p:val>
                                        </p:tav>
                                      </p:tavLst>
                                    </p:anim>
                                    <p:set>
                                      <p:cBhvr>
                                        <p:cTn id="184" dur="1" fill="hold">
                                          <p:stCondLst>
                                            <p:cond delay="1749"/>
                                          </p:stCondLst>
                                        </p:cTn>
                                        <p:tgtEl>
                                          <p:spTgt spid="4">
                                            <p:txEl>
                                              <p:pRg st="11" end="11"/>
                                            </p:txEl>
                                          </p:spTgt>
                                        </p:tgtEl>
                                        <p:attrNameLst>
                                          <p:attrName>style.visibility</p:attrName>
                                        </p:attrNameLst>
                                      </p:cBhvr>
                                      <p:to>
                                        <p:strVal val="hidden"/>
                                      </p:to>
                                    </p:set>
                                  </p:childTnLst>
                                </p:cTn>
                              </p:par>
                              <p:par>
                                <p:cTn id="185" presetID="23" presetClass="exit" presetSubtype="32" fill="hold" nodeType="withEffect">
                                  <p:stCondLst>
                                    <p:cond delay="0"/>
                                  </p:stCondLst>
                                  <p:childTnLst>
                                    <p:anim calcmode="lin" valueType="num">
                                      <p:cBhvr>
                                        <p:cTn id="186"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7" dur="1750"/>
                                        <p:tgtEl>
                                          <p:spTgt spid="4">
                                            <p:txEl>
                                              <p:pRg st="12" end="12"/>
                                            </p:txEl>
                                          </p:spTgt>
                                        </p:tgtEl>
                                        <p:attrNameLst>
                                          <p:attrName>ppt_h</p:attrName>
                                        </p:attrNameLst>
                                      </p:cBhvr>
                                      <p:tavLst>
                                        <p:tav tm="0">
                                          <p:val>
                                            <p:strVal val="ppt_h"/>
                                          </p:val>
                                        </p:tav>
                                        <p:tav tm="100000">
                                          <p:val>
                                            <p:fltVal val="0"/>
                                          </p:val>
                                        </p:tav>
                                      </p:tavLst>
                                    </p:anim>
                                    <p:set>
                                      <p:cBhvr>
                                        <p:cTn id="188" dur="1" fill="hold">
                                          <p:stCondLst>
                                            <p:cond delay="1749"/>
                                          </p:stCondLst>
                                        </p:cTn>
                                        <p:tgtEl>
                                          <p:spTgt spid="4">
                                            <p:txEl>
                                              <p:pRg st="12" end="12"/>
                                            </p:txEl>
                                          </p:spTgt>
                                        </p:tgtEl>
                                        <p:attrNameLst>
                                          <p:attrName>style.visibility</p:attrName>
                                        </p:attrNameLst>
                                      </p:cBhvr>
                                      <p:to>
                                        <p:strVal val="hidden"/>
                                      </p:to>
                                    </p:set>
                                  </p:childTnLst>
                                </p:cTn>
                              </p:par>
                              <p:par>
                                <p:cTn id="189" presetID="0" presetClass="path" presetSubtype="0" accel="50000" decel="50000" fill="hold" nodeType="withEffect">
                                  <p:stCondLst>
                                    <p:cond delay="0"/>
                                  </p:stCondLst>
                                  <p:childTnLst>
                                    <p:animMotion origin="layout" path="M 5.55556E-7 3.7037E-6 L 0.01285 0.46111 " pathEditMode="relative" rAng="0" ptsTypes="AA">
                                      <p:cBhvr>
                                        <p:cTn id="190" dur="1750" fill="hold"/>
                                        <p:tgtEl>
                                          <p:spTgt spid="4">
                                            <p:txEl>
                                              <p:pRg st="0" end="0"/>
                                            </p:txEl>
                                          </p:spTgt>
                                        </p:tgtEl>
                                        <p:attrNameLst>
                                          <p:attrName>ppt_x</p:attrName>
                                          <p:attrName>ppt_y</p:attrName>
                                        </p:attrNameLst>
                                      </p:cBhvr>
                                      <p:rCtr x="642" y="23056"/>
                                    </p:animMotion>
                                  </p:childTnLst>
                                </p:cTn>
                              </p:par>
                              <p:par>
                                <p:cTn id="191" presetID="0" presetClass="path" presetSubtype="0" accel="50000" decel="50000" fill="hold" nodeType="withEffect">
                                  <p:stCondLst>
                                    <p:cond delay="0"/>
                                  </p:stCondLst>
                                  <p:childTnLst>
                                    <p:animMotion origin="layout" path="M 5.55556E-7 -2.96296E-6 L 0.06823 0.3956 " pathEditMode="relative" rAng="0" ptsTypes="AA">
                                      <p:cBhvr>
                                        <p:cTn id="192" dur="1750" fill="hold"/>
                                        <p:tgtEl>
                                          <p:spTgt spid="4">
                                            <p:txEl>
                                              <p:pRg st="1" end="1"/>
                                            </p:txEl>
                                          </p:spTgt>
                                        </p:tgtEl>
                                        <p:attrNameLst>
                                          <p:attrName>ppt_x</p:attrName>
                                          <p:attrName>ppt_y</p:attrName>
                                        </p:attrNameLst>
                                      </p:cBhvr>
                                      <p:rCtr x="3403" y="19769"/>
                                    </p:animMotion>
                                  </p:childTnLst>
                                </p:cTn>
                              </p:par>
                              <p:par>
                                <p:cTn id="193" presetID="0" presetClass="path" presetSubtype="0" accel="50000" decel="50000" fill="hold" nodeType="withEffect">
                                  <p:stCondLst>
                                    <p:cond delay="0"/>
                                  </p:stCondLst>
                                  <p:childTnLst>
                                    <p:animMotion origin="layout" path="M -5.55556E-7 0.00023 L 0.0375 0.32014 " pathEditMode="relative" rAng="0" ptsTypes="AA">
                                      <p:cBhvr>
                                        <p:cTn id="194" dur="1750" fill="hold"/>
                                        <p:tgtEl>
                                          <p:spTgt spid="4">
                                            <p:txEl>
                                              <p:pRg st="2" end="2"/>
                                            </p:txEl>
                                          </p:spTgt>
                                        </p:tgtEl>
                                        <p:attrNameLst>
                                          <p:attrName>ppt_x</p:attrName>
                                          <p:attrName>ppt_y</p:attrName>
                                        </p:attrNameLst>
                                      </p:cBhvr>
                                      <p:rCtr x="1875" y="15995"/>
                                    </p:animMotion>
                                  </p:childTnLst>
                                </p:cTn>
                              </p:par>
                              <p:par>
                                <p:cTn id="195" presetID="0" presetClass="path" presetSubtype="0" accel="50000" decel="50000" fill="hold" nodeType="withEffect">
                                  <p:stCondLst>
                                    <p:cond delay="0"/>
                                  </p:stCondLst>
                                  <p:childTnLst>
                                    <p:animMotion origin="layout" path="M -2.22222E-6 0.00047 L 0.04358 0.24676 " pathEditMode="relative" rAng="0" ptsTypes="AA">
                                      <p:cBhvr>
                                        <p:cTn id="196" dur="1750" fill="hold"/>
                                        <p:tgtEl>
                                          <p:spTgt spid="4">
                                            <p:txEl>
                                              <p:pRg st="3" end="3"/>
                                            </p:txEl>
                                          </p:spTgt>
                                        </p:tgtEl>
                                        <p:attrNameLst>
                                          <p:attrName>ppt_x</p:attrName>
                                          <p:attrName>ppt_y</p:attrName>
                                        </p:attrNameLst>
                                      </p:cBhvr>
                                      <p:rCtr x="2170" y="12315"/>
                                    </p:animMotion>
                                  </p:childTnLst>
                                </p:cTn>
                              </p:par>
                              <p:par>
                                <p:cTn id="197" presetID="0" presetClass="path" presetSubtype="0" accel="50000" decel="50000" fill="hold" nodeType="withEffect">
                                  <p:stCondLst>
                                    <p:cond delay="0"/>
                                  </p:stCondLst>
                                  <p:childTnLst>
                                    <p:animMotion origin="layout" path="M 8.33333E-7 0.00069 L 0.13559 0.17292 " pathEditMode="relative" rAng="0" ptsTypes="AA">
                                      <p:cBhvr>
                                        <p:cTn id="198" dur="1750" fill="hold"/>
                                        <p:tgtEl>
                                          <p:spTgt spid="4">
                                            <p:txEl>
                                              <p:pRg st="4" end="4"/>
                                            </p:txEl>
                                          </p:spTgt>
                                        </p:tgtEl>
                                        <p:attrNameLst>
                                          <p:attrName>ppt_x</p:attrName>
                                          <p:attrName>ppt_y</p:attrName>
                                        </p:attrNameLst>
                                      </p:cBhvr>
                                      <p:rCtr x="6771" y="8611"/>
                                    </p:animMotion>
                                  </p:childTnLst>
                                </p:cTn>
                              </p:par>
                              <p:par>
                                <p:cTn id="199" presetID="0" presetClass="path" presetSubtype="0" accel="50000" decel="50000" fill="hold" nodeType="withEffect">
                                  <p:stCondLst>
                                    <p:cond delay="0"/>
                                  </p:stCondLst>
                                  <p:childTnLst>
                                    <p:animMotion origin="layout" path="M 1.94444E-6 0.00046 L 0.02743 0.10023 " pathEditMode="relative" rAng="0" ptsTypes="AA">
                                      <p:cBhvr>
                                        <p:cTn id="200" dur="1750" fill="hold"/>
                                        <p:tgtEl>
                                          <p:spTgt spid="4">
                                            <p:txEl>
                                              <p:pRg st="5" end="5"/>
                                            </p:txEl>
                                          </p:spTgt>
                                        </p:tgtEl>
                                        <p:attrNameLst>
                                          <p:attrName>ppt_x</p:attrName>
                                          <p:attrName>ppt_y</p:attrName>
                                        </p:attrNameLst>
                                      </p:cBhvr>
                                      <p:rCtr x="1372" y="4977"/>
                                    </p:animMotion>
                                  </p:childTnLst>
                                </p:cTn>
                              </p:par>
                              <p:par>
                                <p:cTn id="201" presetID="0" presetClass="path" presetSubtype="0" accel="50000" decel="50000" fill="hold" nodeType="withEffect">
                                  <p:stCondLst>
                                    <p:cond delay="0"/>
                                  </p:stCondLst>
                                  <p:childTnLst>
                                    <p:animMotion origin="layout" path="M 1.66667E-6 0.00046 L 0.01597 0.02893 " pathEditMode="relative" rAng="0" ptsTypes="AA">
                                      <p:cBhvr>
                                        <p:cTn id="202" dur="1750" fill="hold"/>
                                        <p:tgtEl>
                                          <p:spTgt spid="4">
                                            <p:txEl>
                                              <p:pRg st="6" end="6"/>
                                            </p:txEl>
                                          </p:spTgt>
                                        </p:tgtEl>
                                        <p:attrNameLst>
                                          <p:attrName>ppt_x</p:attrName>
                                          <p:attrName>ppt_y</p:attrName>
                                        </p:attrNameLst>
                                      </p:cBhvr>
                                      <p:rCtr x="799" y="1412"/>
                                    </p:animMotion>
                                  </p:childTnLst>
                                </p:cTn>
                              </p:par>
                              <p:par>
                                <p:cTn id="203" presetID="0" presetClass="path" presetSubtype="0" accel="50000" decel="50000" fill="hold" nodeType="withEffect">
                                  <p:stCondLst>
                                    <p:cond delay="0"/>
                                  </p:stCondLst>
                                  <p:childTnLst>
                                    <p:animMotion origin="layout" path="M -1.94444E-6 0.00046 L 0.14167 -0.0456 " pathEditMode="relative" rAng="0" ptsTypes="AA">
                                      <p:cBhvr>
                                        <p:cTn id="204" dur="1750" fill="hold"/>
                                        <p:tgtEl>
                                          <p:spTgt spid="4">
                                            <p:txEl>
                                              <p:pRg st="7" end="7"/>
                                            </p:txEl>
                                          </p:spTgt>
                                        </p:tgtEl>
                                        <p:attrNameLst>
                                          <p:attrName>ppt_x</p:attrName>
                                          <p:attrName>ppt_y</p:attrName>
                                        </p:attrNameLst>
                                      </p:cBhvr>
                                      <p:rCtr x="7083" y="-2315"/>
                                    </p:animMotion>
                                  </p:childTnLst>
                                </p:cTn>
                              </p:par>
                              <p:par>
                                <p:cTn id="205" presetID="0" presetClass="path" presetSubtype="0" accel="50000" decel="50000" fill="hold" nodeType="withEffect">
                                  <p:stCondLst>
                                    <p:cond delay="0"/>
                                  </p:stCondLst>
                                  <p:childTnLst>
                                    <p:animMotion origin="layout" path="M -1.38889E-6 0.00069 L 0.04497 -0.12107 " pathEditMode="relative" rAng="0" ptsTypes="AA">
                                      <p:cBhvr>
                                        <p:cTn id="206" dur="1750" fill="hold"/>
                                        <p:tgtEl>
                                          <p:spTgt spid="4">
                                            <p:txEl>
                                              <p:pRg st="8" end="8"/>
                                            </p:txEl>
                                          </p:spTgt>
                                        </p:tgtEl>
                                        <p:attrNameLst>
                                          <p:attrName>ppt_x</p:attrName>
                                          <p:attrName>ppt_y</p:attrName>
                                        </p:attrNameLst>
                                      </p:cBhvr>
                                      <p:rCtr x="2240" y="-6088"/>
                                    </p:animMotion>
                                  </p:childTnLst>
                                </p:cTn>
                              </p:par>
                              <p:par>
                                <p:cTn id="207" presetID="0" presetClass="path" presetSubtype="0" accel="50000" decel="50000" fill="hold" nodeType="withEffect">
                                  <p:stCondLst>
                                    <p:cond delay="0"/>
                                  </p:stCondLst>
                                  <p:childTnLst>
                                    <p:animMotion origin="layout" path="M 3.61111E-6 0.00023 L 0.01597 -0.19306 " pathEditMode="relative" rAng="0" ptsTypes="AA">
                                      <p:cBhvr>
                                        <p:cTn id="208" dur="1750" fill="hold"/>
                                        <p:tgtEl>
                                          <p:spTgt spid="4">
                                            <p:txEl>
                                              <p:pRg st="9" end="9"/>
                                            </p:txEl>
                                          </p:spTgt>
                                        </p:tgtEl>
                                        <p:attrNameLst>
                                          <p:attrName>ppt_x</p:attrName>
                                          <p:attrName>ppt_y</p:attrName>
                                        </p:attrNameLst>
                                      </p:cBhvr>
                                      <p:rCtr x="799" y="-9676"/>
                                    </p:animMotion>
                                  </p:childTnLst>
                                </p:cTn>
                              </p:par>
                              <p:par>
                                <p:cTn id="209" presetID="0" presetClass="path" presetSubtype="0" accel="50000" decel="50000" fill="hold" nodeType="withEffect">
                                  <p:stCondLst>
                                    <p:cond delay="0"/>
                                  </p:stCondLst>
                                  <p:childTnLst>
                                    <p:animMotion origin="layout" path="M 3.88889E-6 0.00046 L 0.02725 -0.2676 " pathEditMode="relative" rAng="0" ptsTypes="AA">
                                      <p:cBhvr>
                                        <p:cTn id="210" dur="1750" fill="hold"/>
                                        <p:tgtEl>
                                          <p:spTgt spid="4">
                                            <p:txEl>
                                              <p:pRg st="10" end="10"/>
                                            </p:txEl>
                                          </p:spTgt>
                                        </p:tgtEl>
                                        <p:attrNameLst>
                                          <p:attrName>ppt_x</p:attrName>
                                          <p:attrName>ppt_y</p:attrName>
                                        </p:attrNameLst>
                                      </p:cBhvr>
                                      <p:rCtr x="1354" y="-13403"/>
                                    </p:animMotion>
                                  </p:childTnLst>
                                </p:cTn>
                              </p:par>
                              <p:par>
                                <p:cTn id="211" presetID="0" presetClass="path" presetSubtype="0" accel="50000" decel="50000" fill="hold" nodeType="withEffect">
                                  <p:stCondLst>
                                    <p:cond delay="0"/>
                                  </p:stCondLst>
                                  <p:childTnLst>
                                    <p:animMotion origin="layout" path="M 5.55112E-17 0.00092 L 0.1408 -0.33982 " pathEditMode="relative" rAng="0" ptsTypes="AA">
                                      <p:cBhvr>
                                        <p:cTn id="212" dur="1750" fill="hold"/>
                                        <p:tgtEl>
                                          <p:spTgt spid="4">
                                            <p:txEl>
                                              <p:pRg st="11" end="11"/>
                                            </p:txEl>
                                          </p:spTgt>
                                        </p:tgtEl>
                                        <p:attrNameLst>
                                          <p:attrName>ppt_x</p:attrName>
                                          <p:attrName>ppt_y</p:attrName>
                                        </p:attrNameLst>
                                      </p:cBhvr>
                                      <p:rCtr x="7031" y="-17037"/>
                                    </p:animMotion>
                                  </p:childTnLst>
                                </p:cTn>
                              </p:par>
                              <p:par>
                                <p:cTn id="213" presetID="0" presetClass="path" presetSubtype="0" accel="50000" decel="50000" fill="hold" nodeType="withEffect">
                                  <p:stCondLst>
                                    <p:cond delay="0"/>
                                  </p:stCondLst>
                                  <p:childTnLst>
                                    <p:animMotion origin="layout" path="M 2.77778E-6 0.00046 L 0.01649 -0.41505 " pathEditMode="relative" rAng="0" ptsTypes="AA">
                                      <p:cBhvr>
                                        <p:cTn id="214" dur="1750" fill="hold"/>
                                        <p:tgtEl>
                                          <p:spTgt spid="4">
                                            <p:txEl>
                                              <p:pRg st="12" end="12"/>
                                            </p:txEl>
                                          </p:spTgt>
                                        </p:tgtEl>
                                        <p:attrNameLst>
                                          <p:attrName>ppt_x</p:attrName>
                                          <p:attrName>ppt_y</p:attrName>
                                        </p:attrNameLst>
                                      </p:cBhvr>
                                      <p:rCtr x="816" y="-2078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sz="4000" b="1" u="sng" dirty="0">
                <a:solidFill>
                  <a:srgbClr val="3333FF"/>
                </a:solidFill>
                <a:hlinkClick r:id="rId3"/>
              </a:rPr>
              <a:t>http://ronbert.com/baptism4u.htm</a:t>
            </a:r>
            <a:br>
              <a:rPr lang="en-US" sz="4000" b="1" u="sng" dirty="0">
                <a:solidFill>
                  <a:srgbClr val="3333FF"/>
                </a:solidFill>
              </a:rPr>
            </a:br>
            <a:r>
              <a:rPr lang="en-US" sz="4800" b="1" dirty="0">
                <a:solidFill>
                  <a:srgbClr val="FF0000"/>
                </a:solidFill>
              </a:rPr>
              <a:t>to explore further</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31886319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0"/>
            <a:ext cx="8229600" cy="914400"/>
          </a:xfrm>
        </p:spPr>
        <p:txBody>
          <a:bodyPr/>
          <a:lstStyle/>
          <a:p>
            <a:r>
              <a:rPr lang="en-US" sz="4800" dirty="0"/>
              <a:t>Part 4 future development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4518" y="913837"/>
            <a:ext cx="5800448" cy="3615068"/>
          </a:xfrm>
        </p:spPr>
      </p:pic>
      <p:sp>
        <p:nvSpPr>
          <p:cNvPr id="5" name="Title 1">
            <a:extLst>
              <a:ext uri="{FF2B5EF4-FFF2-40B4-BE49-F238E27FC236}">
                <a16:creationId xmlns:a16="http://schemas.microsoft.com/office/drawing/2014/main" id="{0CFCF8DF-27BA-4B45-A4B3-9534EFEA1260}"/>
              </a:ext>
            </a:extLst>
          </p:cNvPr>
          <p:cNvSpPr txBox="1">
            <a:spLocks/>
          </p:cNvSpPr>
          <p:nvPr/>
        </p:nvSpPr>
        <p:spPr bwMode="auto">
          <a:xfrm>
            <a:off x="460484" y="4533900"/>
            <a:ext cx="8355725"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a:t>Extensive Utilization of diagrams</a:t>
            </a:r>
          </a:p>
          <a:p>
            <a:r>
              <a:rPr lang="en-US" kern="0" dirty="0"/>
              <a:t>Conversions in the Book of Acts</a:t>
            </a:r>
          </a:p>
          <a:p>
            <a:r>
              <a:rPr lang="en-US" sz="3600" kern="0" dirty="0">
                <a:solidFill>
                  <a:srgbClr val="0066FF"/>
                </a:solidFill>
                <a:hlinkClick r:id="rId3"/>
              </a:rPr>
              <a:t>http://ronbert.com/tablebaptism.htm</a:t>
            </a:r>
            <a:endParaRPr lang="en-US" sz="3600" kern="0" dirty="0">
              <a:solidFill>
                <a:srgbClr val="0066FF"/>
              </a:solidFill>
            </a:endParaRPr>
          </a:p>
        </p:txBody>
      </p:sp>
    </p:spTree>
    <p:extLst>
      <p:ext uri="{BB962C8B-B14F-4D97-AF65-F5344CB8AC3E}">
        <p14:creationId xmlns:p14="http://schemas.microsoft.com/office/powerpoint/2010/main" val="164380789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599" y="289152"/>
            <a:ext cx="8498114" cy="740862"/>
          </a:xfrm>
        </p:spPr>
        <p:txBody>
          <a:bodyPr/>
          <a:lstStyle/>
          <a:p>
            <a:r>
              <a:rPr lang="en-US" dirty="0"/>
              <a:t>Not all washings cleanse the soul</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2346" y="1227376"/>
            <a:ext cx="6861787" cy="4508001"/>
          </a:xfrm>
        </p:spPr>
      </p:pic>
      <p:sp>
        <p:nvSpPr>
          <p:cNvPr id="5" name="Title 1">
            <a:extLst>
              <a:ext uri="{FF2B5EF4-FFF2-40B4-BE49-F238E27FC236}">
                <a16:creationId xmlns:a16="http://schemas.microsoft.com/office/drawing/2014/main" id="{A5399C2D-7F1E-4E4B-A47A-5C13DE52BC7F}"/>
              </a:ext>
            </a:extLst>
          </p:cNvPr>
          <p:cNvSpPr txBox="1">
            <a:spLocks/>
          </p:cNvSpPr>
          <p:nvPr/>
        </p:nvSpPr>
        <p:spPr bwMode="auto">
          <a:xfrm>
            <a:off x="315088" y="5871507"/>
            <a:ext cx="8498114" cy="740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a:t>If not approved by God</a:t>
            </a:r>
          </a:p>
        </p:txBody>
      </p:sp>
    </p:spTree>
    <p:extLst>
      <p:ext uri="{BB962C8B-B14F-4D97-AF65-F5344CB8AC3E}">
        <p14:creationId xmlns:p14="http://schemas.microsoft.com/office/powerpoint/2010/main" val="2165749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26" y="-12192"/>
            <a:ext cx="9206094" cy="6858000"/>
          </a:xfrm>
          <a:prstGeom prst="rect">
            <a:avLst/>
          </a:prstGeom>
        </p:spPr>
      </p:pic>
      <p:sp>
        <p:nvSpPr>
          <p:cNvPr id="10" name="Title 1">
            <a:extLst>
              <a:ext uri="{FF2B5EF4-FFF2-40B4-BE49-F238E27FC236}">
                <a16:creationId xmlns:a16="http://schemas.microsoft.com/office/drawing/2014/main" id="{9AD50AE9-950B-460C-82C0-FAC36E8C2149}"/>
              </a:ext>
            </a:extLst>
          </p:cNvPr>
          <p:cNvSpPr txBox="1">
            <a:spLocks/>
          </p:cNvSpPr>
          <p:nvPr/>
        </p:nvSpPr>
        <p:spPr>
          <a:xfrm>
            <a:off x="2883073" y="4196946"/>
            <a:ext cx="124746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flee</a:t>
            </a:r>
          </a:p>
        </p:txBody>
      </p:sp>
      <p:sp>
        <p:nvSpPr>
          <p:cNvPr id="6" name="Title 1">
            <a:extLst>
              <a:ext uri="{FF2B5EF4-FFF2-40B4-BE49-F238E27FC236}">
                <a16:creationId xmlns:a16="http://schemas.microsoft.com/office/drawing/2014/main" id="{48ACFE40-EC7A-4172-A410-287EE03F2896}"/>
              </a:ext>
            </a:extLst>
          </p:cNvPr>
          <p:cNvSpPr txBox="1">
            <a:spLocks/>
          </p:cNvSpPr>
          <p:nvPr/>
        </p:nvSpPr>
        <p:spPr>
          <a:xfrm>
            <a:off x="5962583" y="4195946"/>
            <a:ext cx="1927851"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wrath</a:t>
            </a:r>
          </a:p>
        </p:txBody>
      </p:sp>
      <p:sp>
        <p:nvSpPr>
          <p:cNvPr id="8" name="Title 1">
            <a:extLst>
              <a:ext uri="{FF2B5EF4-FFF2-40B4-BE49-F238E27FC236}">
                <a16:creationId xmlns:a16="http://schemas.microsoft.com/office/drawing/2014/main" id="{8F64B824-22D0-4AC6-9EF8-7B29074E5A18}"/>
              </a:ext>
            </a:extLst>
          </p:cNvPr>
          <p:cNvSpPr txBox="1">
            <a:spLocks/>
          </p:cNvSpPr>
          <p:nvPr/>
        </p:nvSpPr>
        <p:spPr>
          <a:xfrm>
            <a:off x="1877596" y="4866506"/>
            <a:ext cx="228600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5" name="Rectangle 2">
            <a:extLst>
              <a:ext uri="{FF2B5EF4-FFF2-40B4-BE49-F238E27FC236}">
                <a16:creationId xmlns:a16="http://schemas.microsoft.com/office/drawing/2014/main" id="{E27D2A7E-AE2E-4F6B-AEDF-653185477524}"/>
              </a:ext>
            </a:extLst>
          </p:cNvPr>
          <p:cNvSpPr txBox="1">
            <a:spLocks noChangeArrowheads="1"/>
          </p:cNvSpPr>
          <p:nvPr/>
        </p:nvSpPr>
        <p:spPr bwMode="auto">
          <a:xfrm>
            <a:off x="1085850" y="2125438"/>
            <a:ext cx="3125972" cy="1383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Power Mongers</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 name="Title 1"/>
          <p:cNvSpPr>
            <a:spLocks noGrp="1"/>
          </p:cNvSpPr>
          <p:nvPr>
            <p:ph type="title"/>
          </p:nvPr>
        </p:nvSpPr>
        <p:spPr>
          <a:xfrm>
            <a:off x="423093" y="758279"/>
            <a:ext cx="8229600" cy="4822273"/>
          </a:xfrm>
        </p:spPr>
        <p:txBody>
          <a:bodyPr/>
          <a:lstStyle/>
          <a:p>
            <a:r>
              <a:rPr 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when he saw many of the Pharisees and Sadducees coming</a:t>
            </a:r>
            <a:br>
              <a:rPr 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to his baptism,</a:t>
            </a:r>
            <a:br>
              <a:rPr 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he said to them, "Brood of vipers! Who warned you to flee from the wrath            to come?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3:7 </a:t>
            </a:r>
          </a:p>
        </p:txBody>
      </p:sp>
      <p:sp>
        <p:nvSpPr>
          <p:cNvPr id="4" name="!!Morph">
            <a:extLst>
              <a:ext uri="{FF2B5EF4-FFF2-40B4-BE49-F238E27FC236}">
                <a16:creationId xmlns:a16="http://schemas.microsoft.com/office/drawing/2014/main" id="{E71806F4-826C-4C1B-BD1F-5BB83F95AA60}"/>
              </a:ext>
            </a:extLst>
          </p:cNvPr>
          <p:cNvSpPr txBox="1">
            <a:spLocks noChangeArrowheads="1"/>
          </p:cNvSpPr>
          <p:nvPr/>
        </p:nvSpPr>
        <p:spPr bwMode="auto">
          <a:xfrm>
            <a:off x="6120454" y="2088186"/>
            <a:ext cx="2418351" cy="816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baptism</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C4918752-C7F2-440B-8452-DF98FBF94EB4}"/>
              </a:ext>
            </a:extLst>
          </p:cNvPr>
          <p:cNvSpPr txBox="1">
            <a:spLocks noChangeArrowheads="1"/>
          </p:cNvSpPr>
          <p:nvPr/>
        </p:nvSpPr>
        <p:spPr bwMode="auto">
          <a:xfrm>
            <a:off x="5912050" y="4131236"/>
            <a:ext cx="202545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wrath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3F94A0D5-F0F0-44B8-9FD0-D5267D475E3D}"/>
              </a:ext>
            </a:extLst>
          </p:cNvPr>
          <p:cNvSpPr txBox="1">
            <a:spLocks noChangeArrowheads="1"/>
          </p:cNvSpPr>
          <p:nvPr/>
        </p:nvSpPr>
        <p:spPr bwMode="auto">
          <a:xfrm>
            <a:off x="1890963" y="4805005"/>
            <a:ext cx="2259397" cy="74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to come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3B202369-2CEF-4D7A-AA7E-4EACBE11D133}"/>
              </a:ext>
            </a:extLst>
          </p:cNvPr>
          <p:cNvSpPr txBox="1">
            <a:spLocks noChangeArrowheads="1"/>
          </p:cNvSpPr>
          <p:nvPr/>
        </p:nvSpPr>
        <p:spPr bwMode="auto">
          <a:xfrm>
            <a:off x="2867200" y="4135150"/>
            <a:ext cx="1278804" cy="74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flee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12">
            <a:extLst>
              <a:ext uri="{FF2B5EF4-FFF2-40B4-BE49-F238E27FC236}">
                <a16:creationId xmlns:a16="http://schemas.microsoft.com/office/drawing/2014/main" id="{E8870EC1-A3FF-4BE6-BDA8-2B3EB4E5CD54}"/>
              </a:ext>
            </a:extLst>
          </p:cNvPr>
          <p:cNvSpPr>
            <a:spLocks noChangeArrowheads="1"/>
          </p:cNvSpPr>
          <p:nvPr/>
        </p:nvSpPr>
        <p:spPr bwMode="auto">
          <a:xfrm>
            <a:off x="2540971" y="5442256"/>
            <a:ext cx="4461079"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800" b="1" dirty="0">
                <a:solidFill>
                  <a:schemeClr val="bg1"/>
                </a:solidFill>
                <a:effectLst>
                  <a:glow rad="88900">
                    <a:srgbClr val="7030A0"/>
                  </a:glow>
                </a:effectLst>
                <a:latin typeface="Calibri" panose="020F0502020204030204" pitchFamily="34" charset="0"/>
              </a:rPr>
              <a:t>Accountability</a:t>
            </a:r>
            <a:endParaRPr lang="en-US" altLang="en-US" sz="4800" b="1" i="1" dirty="0">
              <a:solidFill>
                <a:schemeClr val="bg1"/>
              </a:solidFill>
              <a:effectLst>
                <a:glow rad="88900">
                  <a:srgbClr val="7030A0"/>
                </a:glow>
              </a:effectLst>
              <a:latin typeface="Calibri" panose="020F0502020204030204" pitchFamily="34" charset="0"/>
            </a:endParaRPr>
          </a:p>
        </p:txBody>
      </p:sp>
    </p:spTree>
    <p:extLst>
      <p:ext uri="{BB962C8B-B14F-4D97-AF65-F5344CB8AC3E}">
        <p14:creationId xmlns:p14="http://schemas.microsoft.com/office/powerpoint/2010/main" val="426338028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par>
                                <p:cTn id="21" presetID="18" presetClass="emph" presetSubtype="0" fill="hold" grpId="1" nodeType="withEffect">
                                  <p:stCondLst>
                                    <p:cond delay="0"/>
                                  </p:stCondLst>
                                  <p:childTnLst>
                                    <p:set>
                                      <p:cBhvr override="childStyle">
                                        <p:cTn id="22" dur="500" fill="hold"/>
                                        <p:tgtEl>
                                          <p:spTgt spid="10"/>
                                        </p:tgtEl>
                                        <p:attrNameLst>
                                          <p:attrName>style.textDecorationUnderline</p:attrName>
                                        </p:attrNameLst>
                                      </p:cBhvr>
                                      <p:to>
                                        <p:strVal val="true"/>
                                      </p:to>
                                    </p:set>
                                  </p:childTnLst>
                                </p:cTn>
                              </p:par>
                              <p:par>
                                <p:cTn id="23" presetID="22" presetClass="entr" presetSubtype="8"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par>
                                <p:cTn id="26" presetID="22" presetClass="entr" presetSubtype="8" fill="hold" grpId="0" nodeType="withEffect">
                                  <p:stCondLst>
                                    <p:cond delay="40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par>
                                <p:cTn id="29" presetID="18" presetClass="emph" presetSubtype="0" fill="hold" grpId="1" nodeType="withEffect">
                                  <p:stCondLst>
                                    <p:cond delay="400"/>
                                  </p:stCondLst>
                                  <p:childTnLst>
                                    <p:set>
                                      <p:cBhvr override="childStyle">
                                        <p:cTn id="30" dur="500" fill="hold"/>
                                        <p:tgtEl>
                                          <p:spTgt spid="6"/>
                                        </p:tgtEl>
                                        <p:attrNameLst>
                                          <p:attrName>style.textDecorationUnderline</p:attrName>
                                        </p:attrNameLst>
                                      </p:cBhvr>
                                      <p:to>
                                        <p:strVal val="true"/>
                                      </p:to>
                                    </p:set>
                                  </p:childTnLst>
                                </p:cTn>
                              </p:par>
                              <p:par>
                                <p:cTn id="31" presetID="22" presetClass="entr" presetSubtype="8" fill="hold" grpId="0" nodeType="withEffect">
                                  <p:stCondLst>
                                    <p:cond delay="40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par>
                                <p:cTn id="34" presetID="22" presetClass="entr" presetSubtype="8" fill="hold" grpId="0" nodeType="withEffect">
                                  <p:stCondLst>
                                    <p:cond delay="80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par>
                                <p:cTn id="37" presetID="18" presetClass="emph" presetSubtype="0" fill="hold" grpId="1" nodeType="withEffect">
                                  <p:stCondLst>
                                    <p:cond delay="800"/>
                                  </p:stCondLst>
                                  <p:childTnLst>
                                    <p:set>
                                      <p:cBhvr override="childStyle">
                                        <p:cTn id="38" dur="500" fill="hold"/>
                                        <p:tgtEl>
                                          <p:spTgt spid="8"/>
                                        </p:tgtEl>
                                        <p:attrNameLst>
                                          <p:attrName>style.textDecorationUnderline</p:attrName>
                                        </p:attrNameLst>
                                      </p:cBhvr>
                                      <p:to>
                                        <p:strVal val="true"/>
                                      </p:to>
                                    </p:set>
                                  </p:childTnLst>
                                </p:cTn>
                              </p:par>
                              <p:par>
                                <p:cTn id="39" presetID="22" presetClass="entr" presetSubtype="8" fill="hold" grpId="0" nodeType="withEffect">
                                  <p:stCondLst>
                                    <p:cond delay="80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39" presetClass="entr" presetSubtype="0" accel="10000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10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47" dur="10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48" dur="10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6" grpId="0"/>
      <p:bldP spid="6" grpId="1"/>
      <p:bldP spid="8" grpId="0"/>
      <p:bldP spid="8" grpId="1"/>
      <p:bldP spid="5" grpId="0"/>
      <p:bldP spid="2" grpId="0"/>
      <p:bldP spid="7" grpId="0"/>
      <p:bldP spid="9" grpId="0"/>
      <p:bldP spid="11" grpId="0"/>
      <p:bldP spid="12"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7588</TotalTime>
  <Words>7269</Words>
  <Application>Microsoft Office PowerPoint</Application>
  <PresentationFormat>On-screen Show (4:3)</PresentationFormat>
  <Paragraphs>951</Paragraphs>
  <Slides>88</Slides>
  <Notes>84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88</vt:i4>
      </vt:variant>
    </vt:vector>
  </HeadingPairs>
  <TitlesOfParts>
    <vt:vector size="95" baseType="lpstr">
      <vt:lpstr>Gungsuh</vt:lpstr>
      <vt:lpstr>Arial</vt:lpstr>
      <vt:lpstr>Berlin Sans FB Demi</vt:lpstr>
      <vt:lpstr>Calibri</vt:lpstr>
      <vt:lpstr>Copperplate Gothic Bold</vt:lpstr>
      <vt:lpstr>Segoe UI Black</vt:lpstr>
      <vt:lpstr>Default Design</vt:lpstr>
      <vt:lpstr>PowerPoint Presentation</vt:lpstr>
      <vt:lpstr>PowerPoint Presentation</vt:lpstr>
      <vt:lpstr>PowerPoint Presentation</vt:lpstr>
      <vt:lpstr>Moreover, brethren, I do not want you to be unaware that all our fathers were under the cloud, all passed through the sea, all were baptized into Moses in the cloud and in the sea, all ate the same spiritual food, and all drank the same spiritual drink. For they drank of that spiritual Rock that followed them, and that Rock was Christ. — 1st Corinthians 10:1-4 </vt:lpstr>
      <vt:lpstr>John came baptizing in the wilderness and preaching a baptism of repentance for the remission of sins. — Mark 1:4 </vt:lpstr>
      <vt:lpstr>Then all the land of Judea, and those from Jerusalem, went out to him and were all baptized by him in the Jordan River, confessing their sins. — Mark 1:5 </vt:lpstr>
      <vt:lpstr>Then Jerusalem, all Judea, and all the region around the Jordan went out to him and were baptized by him in the Jordan, confessing   their sins.  — Matthew 3:5-6 </vt:lpstr>
      <vt:lpstr>And he went into all the region around the Jordan, preaching a baptism of repentance for the remission of sins, … — Luke 3:3 </vt:lpstr>
      <vt:lpstr>But when he saw many of the Pharisees and Sadducees coming                                   to his baptism,                                he said to them, "Brood of vipers! Who warned you to flee from the wrath            to come? — Matthew 3:7 </vt:lpstr>
      <vt:lpstr>PowerPoint Presentation</vt:lpstr>
      <vt:lpstr>And they asked him, saying,     "Why then do you baptize if you  are not the Christ, nor Elijah, nor the Prophet?"  John answered them, saying, "I baptize with water, but there stands One among you whom you do not know."                  — John 1:25-26 </vt:lpstr>
      <vt:lpstr>"I did not know Him, but He who sent me to baptize with water said to me, 'Upon whom you see the Spirit descending, and remaining on Him, this is He who baptizes with the Holy Spirit.'" — John 1:33 </vt:lpstr>
      <vt:lpstr>"It is He who, coming after me, is preferred before me, whose sandal strap I am not worthy to loose." These things were done in Bethabara beyond the Jordan, where John was baptizing. The next day John saw Jesus coming toward him, and said, "Behold! The Lamb of God who takes away the sin of the world!"                              — John 1:27-29 </vt:lpstr>
      <vt:lpstr>Then Jesus came from Galilee to John at the Jordan to be baptized by him. And John tried to prevent Him, saying, "I need to be baptized by You, and are You coming to me?" — Matthew 3:13-14 </vt:lpstr>
      <vt:lpstr>When He had been baptized, Jesus came up immediately      from the water; and behold,       the heavens were opened to Him, and He saw the Spirit of God descending like a dove and alighting upon Him. — Matthew 3:16 </vt:lpstr>
      <vt:lpstr>"This is He of whom I said, 'After me comes a Man who is preferred before me, for He was before me.' I did not know Him; but that He should be revealed to Israel, therefore I came baptizing with water." And John bore witness, saying, "I saw the Spirit descending from heaven like a dove, and He remained upon Him."                   — John 1:30-32  </vt:lpstr>
      <vt:lpstr>It came to pass in those days     that Jesus came from Nazareth of Galilee, and was baptized by John in the Jordan. — Mark 1:9 </vt:lpstr>
      <vt:lpstr>After these things Jesus and His disciples came into the land of Judea, and there He remained with them and baptized. Now John also was baptizing in Aenon near Salim, because there was much water there. And they came and were baptized. For John had not yet been thrown into prison. — John 3:22-24</vt:lpstr>
      <vt:lpstr>Therefore, when the Lord knew that the Pharisees had heard that Jesus made and baptized more disciples than John (though Jesus Himself did not baptize, but His disciples), He left Judea and departed again to Galilee.      — John 4:1-3 </vt:lpstr>
      <vt:lpstr>"From this man's seed, according to the promise, God raised up for Israel a Savior -- Jesus -- after   John had first preached, before His coming, the baptism of repentance to all the people            of Israel." — Acts 13:23-24 </vt:lpstr>
      <vt:lpstr>Now a certain Jew named Apollos, born at Alexandria, an eloquent man and mighty in the Scriptures, came to Ephesus. This man had been instructed in the way of the Lord; and being fervent in spirit, he spoke and taught accurately the things of the Lord, though he knew only the baptism of John. — Acts 18:24-25 </vt:lpstr>
      <vt:lpstr>So he began to speak boldly                  in the synagogue. When Aquila and Priscilla heard him, they took him aside and explained to him         the way of God more accurately.         — Acts 18:26 </vt:lpstr>
      <vt:lpstr>Then Paul said, "John indeed baptized with a baptism of repentance, saying to the people that they should believe on Him who would come after him, that is, on Christ Jesus." When they heard this, they were baptized in the name of the Lord Jesus. — Acts 19:4-5 </vt:lpstr>
      <vt:lpstr>"... that word you know, which was proclaimed throughout all Judea, and began from Galilee after the baptism which John preached: how God anointed Jesus of Nazareth with the Holy Spirit and with power, who went about doing good and healing all who were oppressed by the devil, for God was with Him."    — Acts 10:37-38 </vt:lpstr>
      <vt:lpstr>PowerPoint Presentation</vt:lpstr>
      <vt:lpstr>PowerPoint Presentation</vt:lpstr>
      <vt:lpstr>PowerPoint Presentation</vt:lpstr>
      <vt:lpstr>PowerPoint Presentation</vt:lpstr>
      <vt:lpstr>PowerPoint Presentation</vt:lpstr>
      <vt:lpstr>"Wash yourselves, make yourselves clean; Put away the evil of your doings from before My eyes. Cease to do evil, …"         — Isaiah 1:16 </vt:lpstr>
      <vt:lpstr>"Woe to you, scribes and Pharisees, hypocrites! For you cleanse the outside of the cup and dish, but inside they are full of extortion and self-indulgence. Blind Pharisee, first cleanse the inside of the cup and dish, that the outside of them may be    clean also." — Matthew 23:25-26 </vt:lpstr>
      <vt:lpstr>And such were some of you.      But you were washed, but you were sanctified, but you were justified in the name of the Lord Jesus and by the Spirit of our God. — 1st Corinthians 6:11  </vt:lpstr>
      <vt:lpstr>"I indeed baptized you with water, but He will baptize you with the Holy Spirit." — Mark 1:8 </vt:lpstr>
      <vt:lpstr>"I indeed baptize you with water unto repentance, but He who is coming after me is mightier than I, whose sandals I am not worthy to carry. He will baptize you with the Holy Spirit and fire. — Matthew 3:11 </vt:lpstr>
      <vt:lpstr>"... for John truly baptized with water, but you shall be baptized with the Holy Spirit not many  days from now." — Acts 1:5 </vt:lpstr>
      <vt:lpstr>When the Day of Pentecost had fully come, they were all with one accord in one place. And suddenly there came a sound from heaven, as of a rushing mighty wind, and it filled the whole house where they were sitting.  — Acts 2:1-2 </vt:lpstr>
      <vt:lpstr>Then there appeared to them divided tongues, as of fire, and one sat upon each of them.           And they were all filled with the Holy Spirit and began to speak with other tongues, as the Spirit gave them utterance. — Acts 2:3-4 </vt:lpstr>
      <vt:lpstr>While Peter was still               speaking these words, the        Holy Spirit fell upon all those who heard the word. And those of the circumcision who believed were astonished, as many as came with Peter, because the gift of the Holy Spirit had been poured out on the Gentiles also. — Acts 10:44-45 </vt:lpstr>
      <vt:lpstr>For they heard them speak with tongues and magnify God. Then Peter answered, "Can anyone forbid water, that these should  not be baptized who have received the Holy Spirit just as we have?"      — Acts 10:46-47 </vt:lpstr>
      <vt:lpstr>"And as I began to speak,               the Holy Spirit fell upon them,        as upon us at the beginning."     — Acts 11:15  </vt:lpstr>
      <vt:lpstr>"I indeed baptize you with water unto repentance, but He who is coming after me is mightier than I, whose sandals I am not worthy to carry. He will baptize you with the Holy Spirit and fire. His winnowing fan is in His hand, and He will thoroughly clean out His threshing floor, and gather His wheat into the barn; but He will burn up the chaff with unquenchable fire." — Matthew 3:11-12</vt:lpstr>
      <vt:lpstr>"'Let both grow together until the harvest, and at the time of harvest I will say to the reapers, "First gather together the tares and bind them in bundles to burn them, but gather the wheat into my barn."'" — Matthew 13:30 </vt:lpstr>
      <vt:lpstr>… each one's work will become clear; for the Day will declare it, because it will be revealed by fire; and the fire will test each one's work, of what sort it is. If anyone's work which he has built on it endures, he will receive a reward. — 1st Corinthians 3:13-14 </vt:lpstr>
      <vt:lpstr>If anyone's work is burned, he will suffer loss; but he himself will be saved, yet so as through fire. Do you not know that you are the temple of God and that the Spirit of God dwells in you? If anyone defiles the temple of God, God will destroy him. For the temple of God is holy, which temple you are. — 1st Corinthians 3:15-17 </vt:lpstr>
      <vt:lpstr>… that the genuineness of your faith, being much more precious than gold that perishes, though it is tested by fire, may be found to praise, honor, and glory at the revelation of Jesus Christ, …            — 1st Peter 1:7  </vt:lpstr>
      <vt:lpstr>But the day of the Lord will come as a thief in the night, in which the heavens will pass away with a great noise, and the elements will melt with fervent heat; both the earth and the works that are in it will be burned up. — 2nd Peter 3:10 </vt:lpstr>
      <vt:lpstr>… in flaming fire taking vengeance on those who do not know God, and on those who do not obey the gospel of our Lord Jesus Christ.     — 2nd Thessalonians 1:8 </vt:lpstr>
      <vt:lpstr>Then Death and Hades were cast into the lake of fire. This is the second death. And anyone not found written in the Book of Life was cast into the lake of fire.        — Revelation 20:14-15  </vt:lpstr>
      <vt:lpstr>And as it is appointed for men      to die once, but after this the judgment, so Christ was offered once to bear the sins of many. To those who eagerly wait for Him He will appear a second time, apart from sin, for salvation.           — Hebrews 9:27-28 </vt:lpstr>
      <vt:lpstr>Otherwise, what will they do who are baptized for the dead, if the dead do not rise at all? Why then are they baptized for the dead?    —1st Corinthians 15:29  </vt:lpstr>
      <vt:lpstr>PowerPoint Presentation</vt:lpstr>
      <vt:lpstr>Therefore, leaving the discussion of the elementary principles of Christ, let us go on to perfection, not laying again the foundation of repentance from dead works and of faith toward God, of the doctrine of baptisms, of laying on of hands, of resurrection of the dead, and of eternal judgment. — Hebrews 6:1-2 </vt:lpstr>
      <vt:lpstr>For we ourselves were also       once foolish, disobedient, deceived, serving various lusts and pleasures, living in malice  and envy, hateful and hating one another. But when the kindness and the love of God our Savior toward man appeared, …                    — Titus 3:3-4  </vt:lpstr>
      <vt:lpstr>… not by works of righteousness  which we have done, but according     to His mercy He saved us, through the washing of regeneration and renewing of the Holy Spirit, whom He poured out on us abundantly through Jesus Christ our Savior, that having been justified by His grace we should become heirs according to the               hope of eternal life. — Titus 3:5-7</vt:lpstr>
      <vt:lpstr>PowerPoint Presentation</vt:lpstr>
      <vt:lpstr>PowerPoint Presentation</vt:lpstr>
      <vt:lpstr>PowerPoint Presentation</vt:lpstr>
      <vt:lpstr>PowerPoint Presentation</vt:lpstr>
      <vt:lpstr>PowerPoint Presentation</vt:lpstr>
      <vt:lpstr>"I came to send fire on the earth, and how I wish it were already kindled! But I have a baptism to be baptized with, and how distressed I am till it is accomplished!"                                            — Luke 12:49-50 </vt:lpstr>
      <vt:lpstr>They said to Him, "Grant us that we may sit, one on Your right hand and the other on Your left, in Your glory." — Mark 10:37 </vt:lpstr>
      <vt:lpstr>But Jesus said to them, "You do not know what you ask. Are you able to drink the cup that I drink, and be baptized with the baptism that I am baptized with?" They said to Him, "We are able." So Jesus said to them, "You will indeed drink the cup that    I drink, and with the baptism I am baptized with you will be baptized;"    — Mark 10:38-39 </vt:lpstr>
      <vt:lpstr>"He who believes and is baptized will be saved; but he who does not believe will be condemned.    — Mark 16:16 </vt:lpstr>
      <vt:lpstr>Jesus answered, "Most assuredly, I say to you, unless one is born of water and the Spirit, he cannot enter the kingdom of God."             — John 3:5 </vt:lpstr>
      <vt:lpstr>For by one Spirit we were all baptized into one body -- whether Jews or Greeks, whether slaves or free -- and have all been made     to drink into one Spirit.                                  — 1st Corinthians 12:13 </vt:lpstr>
      <vt:lpstr>… one Lord, one faith,         one baptism; — Ephesians 4:5 </vt:lpstr>
      <vt:lpstr>There is also an antitype which now saves us -- baptism (not the removal of the filth of the flesh, but the answer of a good conscience toward God), through the resurrection of Jesus Christ, … — 1st Peter 3:21 </vt:lpstr>
      <vt:lpstr>… that if you confess with your mouth the Lord Jesus and believe in your heart that God has raised Him from the dead, you will be saved. For with the heart one believes unto righteousness,      and with the mouth confession     is made unto salvation.                    — Romans 10:9-10 </vt:lpstr>
      <vt:lpstr>Therefore, brethren, having boldness to enter the Holiest by the blood of Jesus, by a new and living way which He consecrated for us, through the veil, that is, His flesh, and having a High Priest over the house of God, …                     — Hebrews 10:19-21 </vt:lpstr>
      <vt:lpstr>… let us draw near with a true heart in full assurance of faith, having our hearts sprinkled from an evil conscience and our bodies washed with pure water.  Let us hold fast the confession of our hope without wavering, for He who promised is faithful.          — Hebrews 10:22-23 </vt:lpstr>
      <vt:lpstr>For as many of you as were baptized into Christ have put on Christ.           — Galatians 3:27  </vt:lpstr>
      <vt:lpstr>… buried with Him in baptism, in which you also were raised with Him through faith in the working of God, who raised Him from the dead. And you, being dead in your trespasses and the uncircumcision of your flesh, He has made alive together with Him, having forgiven you all trespasses, … — Colossians 2:12-13 </vt:lpstr>
      <vt:lpstr>"Go therefore and make disciples of all the nations, baptizing them in the name of the Father and of the Son and of the Holy Spirit, …" — Matthew 28:19 </vt:lpstr>
      <vt:lpstr>Then Peter said to them, "Repent, and let every one of you be baptized in the name of Jesus Christ for the remission of sins; and you shall receive the gift of the Holy Spirit." — Acts 2:38 </vt:lpstr>
      <vt:lpstr>Then those who gladly        received his word were baptized; and that day about three thousand souls were added to them.                                            — Acts 2:41  </vt:lpstr>
      <vt:lpstr>But when they believed Philip as he preached the things concerning the kingdom of God and the name of Jesus Christ, both men and women were baptized. Then Simon himself also believed; and when he was baptized he continued with Philip, and was amazed, seeing the miracles and signs which were done.                    — Acts 8:12-13 </vt:lpstr>
      <vt:lpstr>Then Philip opened his mouth, and beginning at this Scripture, preached Jesus to him. Now as they went down the road, they came to some water. And the eunuch said, "See, here is water. What hinders me from being baptized?" Then Philip said, "If you believe with all your heart, you may." And he answered and said, "I believe that Jesus Christ is the Son of God."        — Acts 8:35-37 </vt:lpstr>
      <vt:lpstr>So he commanded the chariot to stand still. And both Philip and the eunuch went down into the water, and he baptized him. Now when they came up out of the water,    the Spirit of the Lord caught Philip away, so that the eunuch saw him no more; and he went on his way rejoicing. — Acts 8:38-39 </vt:lpstr>
      <vt:lpstr>'And now why are you waiting? Arise and be baptized, and       wash away your sins, calling          on the name of the Lord.'                 — Acts 22:16  </vt:lpstr>
      <vt:lpstr>Then Crispus, the ruler of                the synagogue, believed on the Lord with all his household. And many of the Corinthians, hearing, believed and were baptized.          — Acts 18:8 </vt:lpstr>
      <vt:lpstr>Or do you not know that as many  of us as were baptized into Christ Jesus were baptized into His death? Therefore we were buried with Him through baptism into death, that just as Christ was raised from the dead by the glory of the Father, even so we also should walk                in newness of life. — Romans 6:3-4 </vt:lpstr>
      <vt:lpstr>PowerPoint Presentation</vt:lpstr>
      <vt:lpstr>PowerPoint Presentation</vt:lpstr>
      <vt:lpstr>PowerPoint Presentation</vt:lpstr>
      <vt:lpstr>PowerPoint Presentation</vt:lpstr>
      <vt:lpstr>Please visit  http://ronbert.com/baptism4u.htm to explore further</vt:lpstr>
      <vt:lpstr>Part 4 future development</vt:lpstr>
      <vt:lpstr>Not all washings cleanse the soul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692</cp:revision>
  <dcterms:created xsi:type="dcterms:W3CDTF">2014-04-12T23:55:49Z</dcterms:created>
  <dcterms:modified xsi:type="dcterms:W3CDTF">2021-03-27T02:06:21Z</dcterms:modified>
</cp:coreProperties>
</file>