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405" r:id="rId4"/>
    <p:sldId id="350" r:id="rId5"/>
    <p:sldId id="375" r:id="rId6"/>
    <p:sldId id="376" r:id="rId7"/>
    <p:sldId id="377" r:id="rId8"/>
    <p:sldId id="378" r:id="rId9"/>
    <p:sldId id="379" r:id="rId10"/>
    <p:sldId id="380" r:id="rId11"/>
    <p:sldId id="381" r:id="rId12"/>
    <p:sldId id="382" r:id="rId13"/>
    <p:sldId id="383" r:id="rId14"/>
    <p:sldId id="385" r:id="rId15"/>
    <p:sldId id="384" r:id="rId16"/>
    <p:sldId id="386" r:id="rId17"/>
    <p:sldId id="387" r:id="rId18"/>
    <p:sldId id="388" r:id="rId19"/>
    <p:sldId id="389" r:id="rId20"/>
    <p:sldId id="390" r:id="rId21"/>
    <p:sldId id="391" r:id="rId22"/>
    <p:sldId id="392" r:id="rId23"/>
    <p:sldId id="394" r:id="rId24"/>
    <p:sldId id="393" r:id="rId25"/>
    <p:sldId id="395" r:id="rId26"/>
    <p:sldId id="396" r:id="rId27"/>
    <p:sldId id="402" r:id="rId28"/>
    <p:sldId id="409" r:id="rId29"/>
    <p:sldId id="403" r:id="rId30"/>
    <p:sldId id="404" r:id="rId31"/>
    <p:sldId id="398" r:id="rId32"/>
    <p:sldId id="397" r:id="rId33"/>
    <p:sldId id="399" r:id="rId34"/>
    <p:sldId id="434" r:id="rId35"/>
    <p:sldId id="435" r:id="rId36"/>
    <p:sldId id="408" r:id="rId37"/>
    <p:sldId id="401" r:id="rId38"/>
    <p:sldId id="43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FF00"/>
    <a:srgbClr val="F8FB69"/>
    <a:srgbClr val="9966FF"/>
    <a:srgbClr val="FF9900"/>
    <a:srgbClr val="CC99FF"/>
    <a:srgbClr val="FFCC66"/>
    <a:srgbClr val="FFFFCC"/>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6" autoAdjust="0"/>
    <p:restoredTop sz="95658" autoAdjust="0"/>
  </p:normalViewPr>
  <p:slideViewPr>
    <p:cSldViewPr snapToGrid="0">
      <p:cViewPr>
        <p:scale>
          <a:sx n="69" d="100"/>
          <a:sy n="69" d="100"/>
        </p:scale>
        <p:origin x="396" y="66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A2ADC-8250-4911-920A-1A9B4E6A5C5D}" type="datetimeFigureOut">
              <a:rPr lang="en-US" smtClean="0"/>
              <a:t>2/24/2021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C9568-E3D6-45BA-A626-EF0F78B9350D}" type="slidenum">
              <a:rPr lang="en-US" smtClean="0"/>
              <a:t>‹#›</a:t>
            </a:fld>
            <a:endParaRPr lang="en-US"/>
          </a:p>
        </p:txBody>
      </p:sp>
    </p:spTree>
    <p:extLst>
      <p:ext uri="{BB962C8B-B14F-4D97-AF65-F5344CB8AC3E}">
        <p14:creationId xmlns:p14="http://schemas.microsoft.com/office/powerpoint/2010/main" val="236798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embraces the thrust of nothing.</a:t>
            </a:r>
          </a:p>
        </p:txBody>
      </p:sp>
      <p:sp>
        <p:nvSpPr>
          <p:cNvPr id="4" name="Slide Number Placeholder 3"/>
          <p:cNvSpPr>
            <a:spLocks noGrp="1"/>
          </p:cNvSpPr>
          <p:nvPr>
            <p:ph type="sldNum" sz="quarter" idx="10"/>
          </p:nvPr>
        </p:nvSpPr>
        <p:spPr/>
        <p:txBody>
          <a:bodyPr/>
          <a:lstStyle/>
          <a:p>
            <a:fld id="{934C9568-E3D6-45BA-A626-EF0F78B9350D}" type="slidenum">
              <a:rPr lang="en-US" smtClean="0"/>
              <a:t>1</a:t>
            </a:fld>
            <a:endParaRPr lang="en-US"/>
          </a:p>
        </p:txBody>
      </p:sp>
    </p:spTree>
    <p:extLst>
      <p:ext uri="{BB962C8B-B14F-4D97-AF65-F5344CB8AC3E}">
        <p14:creationId xmlns:p14="http://schemas.microsoft.com/office/powerpoint/2010/main" val="349523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Without actions reflecting the true knowledge of God humbly in Jesus, argumentative spirits often skew from Him cloaked in self-seeking agendas.</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10</a:t>
            </a:fld>
            <a:endParaRPr lang="en-US"/>
          </a:p>
        </p:txBody>
      </p:sp>
    </p:spTree>
    <p:extLst>
      <p:ext uri="{BB962C8B-B14F-4D97-AF65-F5344CB8AC3E}">
        <p14:creationId xmlns:p14="http://schemas.microsoft.com/office/powerpoint/2010/main" val="374779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snob has no room for merciful ears all puffed up acting tuff while often huffing.</a:t>
            </a:r>
          </a:p>
        </p:txBody>
      </p:sp>
      <p:sp>
        <p:nvSpPr>
          <p:cNvPr id="4" name="Slide Number Placeholder 3"/>
          <p:cNvSpPr>
            <a:spLocks noGrp="1"/>
          </p:cNvSpPr>
          <p:nvPr>
            <p:ph type="sldNum" sz="quarter" idx="10"/>
          </p:nvPr>
        </p:nvSpPr>
        <p:spPr/>
        <p:txBody>
          <a:bodyPr/>
          <a:lstStyle/>
          <a:p>
            <a:fld id="{934C9568-E3D6-45BA-A626-EF0F78B9350D}" type="slidenum">
              <a:rPr lang="en-US" smtClean="0"/>
              <a:t>11</a:t>
            </a:fld>
            <a:endParaRPr lang="en-US"/>
          </a:p>
        </p:txBody>
      </p:sp>
    </p:spTree>
    <p:extLst>
      <p:ext uri="{BB962C8B-B14F-4D97-AF65-F5344CB8AC3E}">
        <p14:creationId xmlns:p14="http://schemas.microsoft.com/office/powerpoint/2010/main" val="18645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pompous reserve their eternal fire in a smokeless realm.</a:t>
            </a:r>
          </a:p>
        </p:txBody>
      </p:sp>
      <p:sp>
        <p:nvSpPr>
          <p:cNvPr id="4" name="Slide Number Placeholder 3"/>
          <p:cNvSpPr>
            <a:spLocks noGrp="1"/>
          </p:cNvSpPr>
          <p:nvPr>
            <p:ph type="sldNum" sz="quarter" idx="10"/>
          </p:nvPr>
        </p:nvSpPr>
        <p:spPr/>
        <p:txBody>
          <a:bodyPr/>
          <a:lstStyle/>
          <a:p>
            <a:fld id="{934C9568-E3D6-45BA-A626-EF0F78B9350D}" type="slidenum">
              <a:rPr lang="en-US" smtClean="0"/>
              <a:t>12</a:t>
            </a:fld>
            <a:endParaRPr lang="en-US"/>
          </a:p>
        </p:txBody>
      </p:sp>
    </p:spTree>
    <p:extLst>
      <p:ext uri="{BB962C8B-B14F-4D97-AF65-F5344CB8AC3E}">
        <p14:creationId xmlns:p14="http://schemas.microsoft.com/office/powerpoint/2010/main" val="321225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Trusting in self has deeper deceptions of insecurities’ hardship.</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13</a:t>
            </a:fld>
            <a:endParaRPr lang="en-US"/>
          </a:p>
        </p:txBody>
      </p:sp>
    </p:spTree>
    <p:extLst>
      <p:ext uri="{BB962C8B-B14F-4D97-AF65-F5344CB8AC3E}">
        <p14:creationId xmlns:p14="http://schemas.microsoft.com/office/powerpoint/2010/main" val="2701595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Without a humble heart, wisdom is forever out of reach.</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14</a:t>
            </a:fld>
            <a:endParaRPr lang="en-US"/>
          </a:p>
        </p:txBody>
      </p:sp>
    </p:spTree>
    <p:extLst>
      <p:ext uri="{BB962C8B-B14F-4D97-AF65-F5344CB8AC3E}">
        <p14:creationId xmlns:p14="http://schemas.microsoft.com/office/powerpoint/2010/main" val="429043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The deepest wisdom can only be had by the seeking ignorant.</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15</a:t>
            </a:fld>
            <a:endParaRPr lang="en-US"/>
          </a:p>
        </p:txBody>
      </p:sp>
    </p:spTree>
    <p:extLst>
      <p:ext uri="{BB962C8B-B14F-4D97-AF65-F5344CB8AC3E}">
        <p14:creationId xmlns:p14="http://schemas.microsoft.com/office/powerpoint/2010/main" val="106606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no sensibility in a lazy man’s cockiness.</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16</a:t>
            </a:fld>
            <a:endParaRPr lang="en-US"/>
          </a:p>
        </p:txBody>
      </p:sp>
    </p:spTree>
    <p:extLst>
      <p:ext uri="{BB962C8B-B14F-4D97-AF65-F5344CB8AC3E}">
        <p14:creationId xmlns:p14="http://schemas.microsoft.com/office/powerpoint/2010/main" val="266243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Pride eventually leads to the poverty of loneliness.</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17</a:t>
            </a:fld>
            <a:endParaRPr lang="en-US"/>
          </a:p>
        </p:txBody>
      </p:sp>
    </p:spTree>
    <p:extLst>
      <p:ext uri="{BB962C8B-B14F-4D97-AF65-F5344CB8AC3E}">
        <p14:creationId xmlns:p14="http://schemas.microsoft.com/office/powerpoint/2010/main" val="2501519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demands of the haughty shall fall to the height of the bottom.</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18</a:t>
            </a:fld>
            <a:endParaRPr lang="en-US"/>
          </a:p>
        </p:txBody>
      </p:sp>
    </p:spTree>
    <p:extLst>
      <p:ext uri="{BB962C8B-B14F-4D97-AF65-F5344CB8AC3E}">
        <p14:creationId xmlns:p14="http://schemas.microsoft.com/office/powerpoint/2010/main" val="202806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Humility humbles a peaceable heart whereas arrogance destroys a fitful fighting one.</a:t>
            </a:r>
          </a:p>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19</a:t>
            </a:fld>
            <a:endParaRPr lang="en-US"/>
          </a:p>
        </p:txBody>
      </p:sp>
    </p:spTree>
    <p:extLst>
      <p:ext uri="{BB962C8B-B14F-4D97-AF65-F5344CB8AC3E}">
        <p14:creationId xmlns:p14="http://schemas.microsoft.com/office/powerpoint/2010/main" val="306688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Arrogance emboldens a defiant heart of perceived no fault.</a:t>
            </a:r>
          </a:p>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Despising others can lead to the deception of being above accountability.</a:t>
            </a:r>
          </a:p>
        </p:txBody>
      </p:sp>
      <p:sp>
        <p:nvSpPr>
          <p:cNvPr id="4" name="Slide Number Placeholder 3"/>
          <p:cNvSpPr>
            <a:spLocks noGrp="1"/>
          </p:cNvSpPr>
          <p:nvPr>
            <p:ph type="sldNum" sz="quarter" idx="10"/>
          </p:nvPr>
        </p:nvSpPr>
        <p:spPr/>
        <p:txBody>
          <a:bodyPr/>
          <a:lstStyle/>
          <a:p>
            <a:fld id="{934C9568-E3D6-45BA-A626-EF0F78B9350D}" type="slidenum">
              <a:rPr lang="en-US" smtClean="0"/>
              <a:t>20</a:t>
            </a:fld>
            <a:endParaRPr lang="en-US"/>
          </a:p>
        </p:txBody>
      </p:sp>
    </p:spTree>
    <p:extLst>
      <p:ext uri="{BB962C8B-B14F-4D97-AF65-F5344CB8AC3E}">
        <p14:creationId xmlns:p14="http://schemas.microsoft.com/office/powerpoint/2010/main" val="3653219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Desire to be over others as entitled maintains a destructive heart.</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21</a:t>
            </a:fld>
            <a:endParaRPr lang="en-US"/>
          </a:p>
        </p:txBody>
      </p:sp>
    </p:spTree>
    <p:extLst>
      <p:ext uri="{BB962C8B-B14F-4D97-AF65-F5344CB8AC3E}">
        <p14:creationId xmlns:p14="http://schemas.microsoft.com/office/powerpoint/2010/main" val="858403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Fools fail to examine truth of self.</a:t>
            </a:r>
          </a:p>
        </p:txBody>
      </p:sp>
      <p:sp>
        <p:nvSpPr>
          <p:cNvPr id="4" name="Slide Number Placeholder 3"/>
          <p:cNvSpPr>
            <a:spLocks noGrp="1"/>
          </p:cNvSpPr>
          <p:nvPr>
            <p:ph type="sldNum" sz="quarter" idx="10"/>
          </p:nvPr>
        </p:nvSpPr>
        <p:spPr/>
        <p:txBody>
          <a:bodyPr/>
          <a:lstStyle/>
          <a:p>
            <a:fld id="{934C9568-E3D6-45BA-A626-EF0F78B9350D}" type="slidenum">
              <a:rPr lang="en-US" smtClean="0"/>
              <a:t>22</a:t>
            </a:fld>
            <a:endParaRPr lang="en-US"/>
          </a:p>
        </p:txBody>
      </p:sp>
    </p:spTree>
    <p:extLst>
      <p:ext uri="{BB962C8B-B14F-4D97-AF65-F5344CB8AC3E}">
        <p14:creationId xmlns:p14="http://schemas.microsoft.com/office/powerpoint/2010/main" val="2067757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know is to know one knows not. Only a humble contrite heart can truly love God.</a:t>
            </a:r>
          </a:p>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23</a:t>
            </a:fld>
            <a:endParaRPr lang="en-US"/>
          </a:p>
        </p:txBody>
      </p:sp>
    </p:spTree>
    <p:extLst>
      <p:ext uri="{BB962C8B-B14F-4D97-AF65-F5344CB8AC3E}">
        <p14:creationId xmlns:p14="http://schemas.microsoft.com/office/powerpoint/2010/main" val="3212727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Full of self fails to empty out before God.</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24</a:t>
            </a:fld>
            <a:endParaRPr lang="en-US"/>
          </a:p>
        </p:txBody>
      </p:sp>
    </p:spTree>
    <p:extLst>
      <p:ext uri="{BB962C8B-B14F-4D97-AF65-F5344CB8AC3E}">
        <p14:creationId xmlns:p14="http://schemas.microsoft.com/office/powerpoint/2010/main" val="323832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Superiority invites condemnation while the meek find honor.</a:t>
            </a:r>
          </a:p>
        </p:txBody>
      </p:sp>
      <p:sp>
        <p:nvSpPr>
          <p:cNvPr id="4" name="Slide Number Placeholder 3"/>
          <p:cNvSpPr>
            <a:spLocks noGrp="1"/>
          </p:cNvSpPr>
          <p:nvPr>
            <p:ph type="sldNum" sz="quarter" idx="10"/>
          </p:nvPr>
        </p:nvSpPr>
        <p:spPr/>
        <p:txBody>
          <a:bodyPr/>
          <a:lstStyle/>
          <a:p>
            <a:fld id="{934C9568-E3D6-45BA-A626-EF0F78B9350D}" type="slidenum">
              <a:rPr lang="en-US" smtClean="0"/>
              <a:t>25</a:t>
            </a:fld>
            <a:endParaRPr lang="en-US"/>
          </a:p>
        </p:txBody>
      </p:sp>
    </p:spTree>
    <p:extLst>
      <p:ext uri="{BB962C8B-B14F-4D97-AF65-F5344CB8AC3E}">
        <p14:creationId xmlns:p14="http://schemas.microsoft.com/office/powerpoint/2010/main" val="115335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more is to be less.</a:t>
            </a:r>
          </a:p>
        </p:txBody>
      </p:sp>
      <p:sp>
        <p:nvSpPr>
          <p:cNvPr id="4" name="Slide Number Placeholder 3"/>
          <p:cNvSpPr>
            <a:spLocks noGrp="1"/>
          </p:cNvSpPr>
          <p:nvPr>
            <p:ph type="sldNum" sz="quarter" idx="10"/>
          </p:nvPr>
        </p:nvSpPr>
        <p:spPr/>
        <p:txBody>
          <a:bodyPr/>
          <a:lstStyle/>
          <a:p>
            <a:fld id="{934C9568-E3D6-45BA-A626-EF0F78B9350D}" type="slidenum">
              <a:rPr lang="en-US" smtClean="0"/>
              <a:t>26</a:t>
            </a:fld>
            <a:endParaRPr lang="en-US"/>
          </a:p>
        </p:txBody>
      </p:sp>
    </p:spTree>
    <p:extLst>
      <p:ext uri="{BB962C8B-B14F-4D97-AF65-F5344CB8AC3E}">
        <p14:creationId xmlns:p14="http://schemas.microsoft.com/office/powerpoint/2010/main" val="2838432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Pride is the root</a:t>
            </a:r>
            <a:r>
              <a:rPr lang="en-US" baseline="0" dirty="0"/>
              <a:t> that rots a soul away from God inheriting the devils residence. </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27</a:t>
            </a:fld>
            <a:endParaRPr lang="en-US"/>
          </a:p>
        </p:txBody>
      </p:sp>
    </p:spTree>
    <p:extLst>
      <p:ext uri="{BB962C8B-B14F-4D97-AF65-F5344CB8AC3E}">
        <p14:creationId xmlns:p14="http://schemas.microsoft.com/office/powerpoint/2010/main" val="1236310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Truth associates in unity with the humble where superiority alienates the wise.</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28</a:t>
            </a:fld>
            <a:endParaRPr lang="en-US"/>
          </a:p>
        </p:txBody>
      </p:sp>
    </p:spTree>
    <p:extLst>
      <p:ext uri="{BB962C8B-B14F-4D97-AF65-F5344CB8AC3E}">
        <p14:creationId xmlns:p14="http://schemas.microsoft.com/office/powerpoint/2010/main" val="4192944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entangled in jealous and envious competitions ruin themselves in disgust.</a:t>
            </a:r>
          </a:p>
        </p:txBody>
      </p:sp>
      <p:sp>
        <p:nvSpPr>
          <p:cNvPr id="4" name="Slide Number Placeholder 3"/>
          <p:cNvSpPr>
            <a:spLocks noGrp="1"/>
          </p:cNvSpPr>
          <p:nvPr>
            <p:ph type="sldNum" sz="quarter" idx="10"/>
          </p:nvPr>
        </p:nvSpPr>
        <p:spPr/>
        <p:txBody>
          <a:bodyPr/>
          <a:lstStyle/>
          <a:p>
            <a:fld id="{934C9568-E3D6-45BA-A626-EF0F78B9350D}" type="slidenum">
              <a:rPr lang="en-US" smtClean="0"/>
              <a:t>29</a:t>
            </a:fld>
            <a:endParaRPr lang="en-US"/>
          </a:p>
        </p:txBody>
      </p:sp>
    </p:spTree>
    <p:extLst>
      <p:ext uri="{BB962C8B-B14F-4D97-AF65-F5344CB8AC3E}">
        <p14:creationId xmlns:p14="http://schemas.microsoft.com/office/powerpoint/2010/main" val="233643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Pride acts upon the mouth unprepared for the consequences.</a:t>
            </a:r>
          </a:p>
        </p:txBody>
      </p:sp>
      <p:sp>
        <p:nvSpPr>
          <p:cNvPr id="4" name="Slide Number Placeholder 3"/>
          <p:cNvSpPr>
            <a:spLocks noGrp="1"/>
          </p:cNvSpPr>
          <p:nvPr>
            <p:ph type="sldNum" sz="quarter" idx="10"/>
          </p:nvPr>
        </p:nvSpPr>
        <p:spPr/>
        <p:txBody>
          <a:bodyPr/>
          <a:lstStyle/>
          <a:p>
            <a:fld id="{934C9568-E3D6-45BA-A626-EF0F78B9350D}" type="slidenum">
              <a:rPr lang="en-US" smtClean="0"/>
              <a:t>3</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Consumed in self blinds one from all higher truths.</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30</a:t>
            </a:fld>
            <a:endParaRPr lang="en-US"/>
          </a:p>
        </p:txBody>
      </p:sp>
    </p:spTree>
    <p:extLst>
      <p:ext uri="{BB962C8B-B14F-4D97-AF65-F5344CB8AC3E}">
        <p14:creationId xmlns:p14="http://schemas.microsoft.com/office/powerpoint/2010/main" val="2080896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realize we are but parts of God in the gift of His love awakens truth.</a:t>
            </a:r>
          </a:p>
        </p:txBody>
      </p:sp>
      <p:sp>
        <p:nvSpPr>
          <p:cNvPr id="4" name="Slide Number Placeholder 3"/>
          <p:cNvSpPr>
            <a:spLocks noGrp="1"/>
          </p:cNvSpPr>
          <p:nvPr>
            <p:ph type="sldNum" sz="quarter" idx="10"/>
          </p:nvPr>
        </p:nvSpPr>
        <p:spPr/>
        <p:txBody>
          <a:bodyPr/>
          <a:lstStyle/>
          <a:p>
            <a:fld id="{934C9568-E3D6-45BA-A626-EF0F78B9350D}" type="slidenum">
              <a:rPr lang="en-US" smtClean="0"/>
              <a:t>31</a:t>
            </a:fld>
            <a:endParaRPr lang="en-US"/>
          </a:p>
        </p:txBody>
      </p:sp>
    </p:spTree>
    <p:extLst>
      <p:ext uri="{BB962C8B-B14F-4D97-AF65-F5344CB8AC3E}">
        <p14:creationId xmlns:p14="http://schemas.microsoft.com/office/powerpoint/2010/main" val="2372454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is a gift given to the humble who submit to God while resisting the devil’s stubborn ways. </a:t>
            </a:r>
          </a:p>
        </p:txBody>
      </p:sp>
      <p:sp>
        <p:nvSpPr>
          <p:cNvPr id="4" name="Slide Number Placeholder 3"/>
          <p:cNvSpPr>
            <a:spLocks noGrp="1"/>
          </p:cNvSpPr>
          <p:nvPr>
            <p:ph type="sldNum" sz="quarter" idx="10"/>
          </p:nvPr>
        </p:nvSpPr>
        <p:spPr/>
        <p:txBody>
          <a:bodyPr/>
          <a:lstStyle/>
          <a:p>
            <a:fld id="{934C9568-E3D6-45BA-A626-EF0F78B9350D}" type="slidenum">
              <a:rPr lang="en-US" smtClean="0"/>
              <a:t>32</a:t>
            </a:fld>
            <a:endParaRPr lang="en-US"/>
          </a:p>
        </p:txBody>
      </p:sp>
    </p:spTree>
    <p:extLst>
      <p:ext uri="{BB962C8B-B14F-4D97-AF65-F5344CB8AC3E}">
        <p14:creationId xmlns:p14="http://schemas.microsoft.com/office/powerpoint/2010/main" val="2795982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all comes down to spiritual insights over pride’s obliviousness.</a:t>
            </a:r>
          </a:p>
          <a:p>
            <a:r>
              <a:rPr lang="en-US" dirty="0"/>
              <a:t>Are we custodians of what befalls us or do we haughtily claim ownership.</a:t>
            </a:r>
          </a:p>
          <a:p>
            <a:endParaRPr lang="en-US" dirty="0"/>
          </a:p>
        </p:txBody>
      </p:sp>
      <p:sp>
        <p:nvSpPr>
          <p:cNvPr id="4" name="Slide Number Placeholder 3"/>
          <p:cNvSpPr>
            <a:spLocks noGrp="1"/>
          </p:cNvSpPr>
          <p:nvPr>
            <p:ph type="sldNum" sz="quarter" idx="5"/>
          </p:nvPr>
        </p:nvSpPr>
        <p:spPr/>
        <p:txBody>
          <a:bodyPr/>
          <a:lstStyle/>
          <a:p>
            <a:fld id="{934C9568-E3D6-45BA-A626-EF0F78B9350D}" type="slidenum">
              <a:rPr lang="en-US" smtClean="0"/>
              <a:t>33</a:t>
            </a:fld>
            <a:endParaRPr lang="en-US"/>
          </a:p>
        </p:txBody>
      </p:sp>
    </p:spTree>
    <p:extLst>
      <p:ext uri="{BB962C8B-B14F-4D97-AF65-F5344CB8AC3E}">
        <p14:creationId xmlns:p14="http://schemas.microsoft.com/office/powerpoint/2010/main" val="532900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Command your spirit over your pride.</a:t>
            </a:r>
          </a:p>
        </p:txBody>
      </p:sp>
      <p:sp>
        <p:nvSpPr>
          <p:cNvPr id="4" name="Slide Number Placeholder 3"/>
          <p:cNvSpPr>
            <a:spLocks noGrp="1"/>
          </p:cNvSpPr>
          <p:nvPr>
            <p:ph type="sldNum" sz="quarter" idx="10"/>
          </p:nvPr>
        </p:nvSpPr>
        <p:spPr/>
        <p:txBody>
          <a:bodyPr/>
          <a:lstStyle/>
          <a:p>
            <a:fld id="{934C9568-E3D6-45BA-A626-EF0F78B9350D}" type="slidenum">
              <a:rPr lang="en-US" smtClean="0"/>
              <a:t>35</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explosive darkness stills listless motion unable to orient.</a:t>
            </a:r>
          </a:p>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36</a:t>
            </a:fld>
            <a:endParaRPr lang="en-US"/>
          </a:p>
        </p:txBody>
      </p:sp>
    </p:spTree>
    <p:extLst>
      <p:ext uri="{BB962C8B-B14F-4D97-AF65-F5344CB8AC3E}">
        <p14:creationId xmlns:p14="http://schemas.microsoft.com/office/powerpoint/2010/main" val="1121024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166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self-boasting one falls spewing gagging words upon others.</a:t>
            </a:r>
          </a:p>
        </p:txBody>
      </p:sp>
      <p:sp>
        <p:nvSpPr>
          <p:cNvPr id="4" name="Slide Number Placeholder 3"/>
          <p:cNvSpPr>
            <a:spLocks noGrp="1"/>
          </p:cNvSpPr>
          <p:nvPr>
            <p:ph type="sldNum" sz="quarter" idx="10"/>
          </p:nvPr>
        </p:nvSpPr>
        <p:spPr/>
        <p:txBody>
          <a:bodyPr/>
          <a:lstStyle/>
          <a:p>
            <a:fld id="{934C9568-E3D6-45BA-A626-EF0F78B9350D}" type="slidenum">
              <a:rPr lang="en-US" smtClean="0"/>
              <a:t>4</a:t>
            </a:fld>
            <a:endParaRPr lang="en-US"/>
          </a:p>
        </p:txBody>
      </p:sp>
    </p:spTree>
    <p:extLst>
      <p:ext uri="{BB962C8B-B14F-4D97-AF65-F5344CB8AC3E}">
        <p14:creationId xmlns:p14="http://schemas.microsoft.com/office/powerpoint/2010/main" val="353363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Sunlight is an unguaranteed moment as life jumps forward.</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5</a:t>
            </a:fld>
            <a:endParaRPr lang="en-US"/>
          </a:p>
        </p:txBody>
      </p:sp>
    </p:spTree>
    <p:extLst>
      <p:ext uri="{BB962C8B-B14F-4D97-AF65-F5344CB8AC3E}">
        <p14:creationId xmlns:p14="http://schemas.microsoft.com/office/powerpoint/2010/main" val="167072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Raging envy and jealousy is the food of a defiant bitter heart. Thankfulness in Him is the keel that drives a rudder home.</a:t>
            </a:r>
          </a:p>
        </p:txBody>
      </p:sp>
      <p:sp>
        <p:nvSpPr>
          <p:cNvPr id="4" name="Slide Number Placeholder 3"/>
          <p:cNvSpPr>
            <a:spLocks noGrp="1"/>
          </p:cNvSpPr>
          <p:nvPr>
            <p:ph type="sldNum" sz="quarter" idx="10"/>
          </p:nvPr>
        </p:nvSpPr>
        <p:spPr/>
        <p:txBody>
          <a:bodyPr/>
          <a:lstStyle/>
          <a:p>
            <a:fld id="{934C9568-E3D6-45BA-A626-EF0F78B9350D}" type="slidenum">
              <a:rPr lang="en-US" smtClean="0"/>
              <a:t>6</a:t>
            </a:fld>
            <a:endParaRPr lang="en-US"/>
          </a:p>
        </p:txBody>
      </p:sp>
    </p:spTree>
    <p:extLst>
      <p:ext uri="{BB962C8B-B14F-4D97-AF65-F5344CB8AC3E}">
        <p14:creationId xmlns:p14="http://schemas.microsoft.com/office/powerpoint/2010/main" val="192390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confidence without mortal regard for the uncertainty of time can leave one empty deprived of intuitive spiritual rewards.</a:t>
            </a:r>
          </a:p>
        </p:txBody>
      </p:sp>
      <p:sp>
        <p:nvSpPr>
          <p:cNvPr id="4" name="Slide Number Placeholder 3"/>
          <p:cNvSpPr>
            <a:spLocks noGrp="1"/>
          </p:cNvSpPr>
          <p:nvPr>
            <p:ph type="sldNum" sz="quarter" idx="10"/>
          </p:nvPr>
        </p:nvSpPr>
        <p:spPr/>
        <p:txBody>
          <a:bodyPr/>
          <a:lstStyle/>
          <a:p>
            <a:fld id="{934C9568-E3D6-45BA-A626-EF0F78B9350D}" type="slidenum">
              <a:rPr lang="en-US" smtClean="0"/>
              <a:t>7</a:t>
            </a:fld>
            <a:endParaRPr lang="en-US"/>
          </a:p>
        </p:txBody>
      </p:sp>
    </p:spTree>
    <p:extLst>
      <p:ext uri="{BB962C8B-B14F-4D97-AF65-F5344CB8AC3E}">
        <p14:creationId xmlns:p14="http://schemas.microsoft.com/office/powerpoint/2010/main" val="242523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Haughty hearts have no place in God’s accepted way. Arrogance is a disease of heart.</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8</a:t>
            </a:fld>
            <a:endParaRPr lang="en-US"/>
          </a:p>
        </p:txBody>
      </p:sp>
    </p:spTree>
    <p:extLst>
      <p:ext uri="{BB962C8B-B14F-4D97-AF65-F5344CB8AC3E}">
        <p14:creationId xmlns:p14="http://schemas.microsoft.com/office/powerpoint/2010/main" val="319416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Swirling evil suffocates decency appallingly cold.</a:t>
            </a:r>
          </a:p>
        </p:txBody>
      </p:sp>
      <p:sp>
        <p:nvSpPr>
          <p:cNvPr id="4" name="Slide Number Placeholder 3"/>
          <p:cNvSpPr>
            <a:spLocks noGrp="1"/>
          </p:cNvSpPr>
          <p:nvPr>
            <p:ph type="sldNum" sz="quarter" idx="10"/>
          </p:nvPr>
        </p:nvSpPr>
        <p:spPr/>
        <p:txBody>
          <a:bodyPr/>
          <a:lstStyle/>
          <a:p>
            <a:fld id="{934C9568-E3D6-45BA-A626-EF0F78B9350D}" type="slidenum">
              <a:rPr lang="en-US" smtClean="0"/>
              <a:t>9</a:t>
            </a:fld>
            <a:endParaRPr lang="en-US"/>
          </a:p>
        </p:txBody>
      </p:sp>
    </p:spTree>
    <p:extLst>
      <p:ext uri="{BB962C8B-B14F-4D97-AF65-F5344CB8AC3E}">
        <p14:creationId xmlns:p14="http://schemas.microsoft.com/office/powerpoint/2010/main" val="346424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7EC50D-2838-4757-9AA6-0ADA839E3C0E}"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8344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C50D-2838-4757-9AA6-0ADA839E3C0E}"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95904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C50D-2838-4757-9AA6-0ADA839E3C0E}"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169054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366023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237739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11339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188410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60667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3030765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147874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169868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C50D-2838-4757-9AA6-0ADA839E3C0E}"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107753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2220837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296902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76877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EC50D-2838-4757-9AA6-0ADA839E3C0E}"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58363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7EC50D-2838-4757-9AA6-0ADA839E3C0E}"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87339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7EC50D-2838-4757-9AA6-0ADA839E3C0E}"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09748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7EC50D-2838-4757-9AA6-0ADA839E3C0E}"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3228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EC50D-2838-4757-9AA6-0ADA839E3C0E}"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70704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7EC50D-2838-4757-9AA6-0ADA839E3C0E}"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40887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7EC50D-2838-4757-9AA6-0ADA839E3C0E}"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65827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EC50D-2838-4757-9AA6-0ADA839E3C0E}" type="datetimeFigureOut">
              <a:rPr lang="en-US" smtClean="0"/>
              <a:t>2/24/2021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C8BE-805E-4C63-99BC-34619C09B47B}" type="slidenum">
              <a:rPr lang="en-US" smtClean="0"/>
              <a:t>‹#›</a:t>
            </a:fld>
            <a:endParaRPr lang="en-US"/>
          </a:p>
        </p:txBody>
      </p:sp>
    </p:spTree>
    <p:extLst>
      <p:ext uri="{BB962C8B-B14F-4D97-AF65-F5344CB8AC3E}">
        <p14:creationId xmlns:p14="http://schemas.microsoft.com/office/powerpoint/2010/main" val="3581281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extLst>
      <p:ext uri="{BB962C8B-B14F-4D97-AF65-F5344CB8AC3E}">
        <p14:creationId xmlns:p14="http://schemas.microsoft.com/office/powerpoint/2010/main" val="4288154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4.jpg"/><Relationship Id="rId18" Type="http://schemas.openxmlformats.org/officeDocument/2006/relationships/image" Target="../media/image20.jpg"/><Relationship Id="rId26" Type="http://schemas.openxmlformats.org/officeDocument/2006/relationships/image" Target="../media/image28.jpg"/><Relationship Id="rId3" Type="http://schemas.openxmlformats.org/officeDocument/2006/relationships/image" Target="../media/image1.jpg"/><Relationship Id="rId21" Type="http://schemas.openxmlformats.org/officeDocument/2006/relationships/image" Target="../media/image23.jpg"/><Relationship Id="rId34" Type="http://schemas.openxmlformats.org/officeDocument/2006/relationships/image" Target="../media/image36.png"/><Relationship Id="rId7" Type="http://schemas.openxmlformats.org/officeDocument/2006/relationships/image" Target="../media/image5.jpg"/><Relationship Id="rId12" Type="http://schemas.openxmlformats.org/officeDocument/2006/relationships/image" Target="../media/image11.jpg"/><Relationship Id="rId17" Type="http://schemas.openxmlformats.org/officeDocument/2006/relationships/image" Target="../media/image19.png"/><Relationship Id="rId25" Type="http://schemas.openxmlformats.org/officeDocument/2006/relationships/image" Target="../media/image27.jpg"/><Relationship Id="rId33" Type="http://schemas.openxmlformats.org/officeDocument/2006/relationships/image" Target="../media/image35.jpg"/><Relationship Id="rId38" Type="http://schemas.openxmlformats.org/officeDocument/2006/relationships/image" Target="../media/image40.jpeg"/><Relationship Id="rId2" Type="http://schemas.openxmlformats.org/officeDocument/2006/relationships/notesSlide" Target="../notesSlides/notesSlide33.xml"/><Relationship Id="rId16" Type="http://schemas.openxmlformats.org/officeDocument/2006/relationships/image" Target="../media/image18.jpg"/><Relationship Id="rId20" Type="http://schemas.openxmlformats.org/officeDocument/2006/relationships/image" Target="../media/image22.jpg"/><Relationship Id="rId29"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g"/><Relationship Id="rId24" Type="http://schemas.openxmlformats.org/officeDocument/2006/relationships/image" Target="../media/image26.jpg"/><Relationship Id="rId32" Type="http://schemas.openxmlformats.org/officeDocument/2006/relationships/image" Target="../media/image34.jpg"/><Relationship Id="rId37" Type="http://schemas.openxmlformats.org/officeDocument/2006/relationships/image" Target="../media/image39.jpg"/><Relationship Id="rId5" Type="http://schemas.openxmlformats.org/officeDocument/2006/relationships/image" Target="../media/image3.jpg"/><Relationship Id="rId15" Type="http://schemas.openxmlformats.org/officeDocument/2006/relationships/image" Target="../media/image17.jpg"/><Relationship Id="rId23" Type="http://schemas.openxmlformats.org/officeDocument/2006/relationships/image" Target="../media/image25.jpg"/><Relationship Id="rId28" Type="http://schemas.openxmlformats.org/officeDocument/2006/relationships/image" Target="../media/image30.jpg"/><Relationship Id="rId36" Type="http://schemas.openxmlformats.org/officeDocument/2006/relationships/image" Target="../media/image38.jpg"/><Relationship Id="rId10" Type="http://schemas.openxmlformats.org/officeDocument/2006/relationships/image" Target="../media/image8.jpg"/><Relationship Id="rId19" Type="http://schemas.openxmlformats.org/officeDocument/2006/relationships/image" Target="../media/image21.jpeg"/><Relationship Id="rId31" Type="http://schemas.openxmlformats.org/officeDocument/2006/relationships/image" Target="../media/image33.jp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6.jpg"/><Relationship Id="rId22" Type="http://schemas.openxmlformats.org/officeDocument/2006/relationships/image" Target="../media/image24.png"/><Relationship Id="rId27" Type="http://schemas.openxmlformats.org/officeDocument/2006/relationships/image" Target="../media/image29.jpg"/><Relationship Id="rId30" Type="http://schemas.openxmlformats.org/officeDocument/2006/relationships/image" Target="../media/image32.jpeg"/><Relationship Id="rId35"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6.jpeg"/><Relationship Id="rId18" Type="http://schemas.openxmlformats.org/officeDocument/2006/relationships/image" Target="../media/image50.jpeg"/><Relationship Id="rId26" Type="http://schemas.openxmlformats.org/officeDocument/2006/relationships/image" Target="../media/image56.jpeg"/><Relationship Id="rId3" Type="http://schemas.openxmlformats.org/officeDocument/2006/relationships/image" Target="../media/image42.jpeg"/><Relationship Id="rId21" Type="http://schemas.openxmlformats.org/officeDocument/2006/relationships/image" Target="../media/image52.jpeg"/><Relationship Id="rId34" Type="http://schemas.openxmlformats.org/officeDocument/2006/relationships/image" Target="../media/image63.png"/><Relationship Id="rId7" Type="http://schemas.openxmlformats.org/officeDocument/2006/relationships/image" Target="../media/image6.jpg"/><Relationship Id="rId12" Type="http://schemas.openxmlformats.org/officeDocument/2006/relationships/image" Target="../media/image45.jpeg"/><Relationship Id="rId17" Type="http://schemas.openxmlformats.org/officeDocument/2006/relationships/image" Target="../media/image49.jpeg"/><Relationship Id="rId25" Type="http://schemas.openxmlformats.org/officeDocument/2006/relationships/image" Target="../media/image55.jpeg"/><Relationship Id="rId33" Type="http://schemas.openxmlformats.org/officeDocument/2006/relationships/image" Target="../media/image62.jpeg"/><Relationship Id="rId2" Type="http://schemas.openxmlformats.org/officeDocument/2006/relationships/image" Target="../media/image41.jpeg"/><Relationship Id="rId16" Type="http://schemas.openxmlformats.org/officeDocument/2006/relationships/image" Target="../media/image48.png"/><Relationship Id="rId20" Type="http://schemas.openxmlformats.org/officeDocument/2006/relationships/image" Target="../media/image51.jpeg"/><Relationship Id="rId29"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1.jpg"/><Relationship Id="rId24" Type="http://schemas.openxmlformats.org/officeDocument/2006/relationships/image" Target="../media/image27.jpg"/><Relationship Id="rId32" Type="http://schemas.openxmlformats.org/officeDocument/2006/relationships/image" Target="../media/image61.jpeg"/><Relationship Id="rId37" Type="http://schemas.openxmlformats.org/officeDocument/2006/relationships/image" Target="../media/image40.jpeg"/><Relationship Id="rId5" Type="http://schemas.openxmlformats.org/officeDocument/2006/relationships/image" Target="../media/image43.jpeg"/><Relationship Id="rId15" Type="http://schemas.openxmlformats.org/officeDocument/2006/relationships/image" Target="../media/image18.jpg"/><Relationship Id="rId23" Type="http://schemas.openxmlformats.org/officeDocument/2006/relationships/image" Target="../media/image54.jpeg"/><Relationship Id="rId28" Type="http://schemas.openxmlformats.org/officeDocument/2006/relationships/image" Target="../media/image58.jpeg"/><Relationship Id="rId36" Type="http://schemas.openxmlformats.org/officeDocument/2006/relationships/image" Target="../media/image65.jpeg"/><Relationship Id="rId10" Type="http://schemas.openxmlformats.org/officeDocument/2006/relationships/image" Target="../media/image9.jpg"/><Relationship Id="rId19" Type="http://schemas.openxmlformats.org/officeDocument/2006/relationships/image" Target="../media/image22.jpg"/><Relationship Id="rId31" Type="http://schemas.openxmlformats.org/officeDocument/2006/relationships/image" Target="../media/image34.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47.jpeg"/><Relationship Id="rId22" Type="http://schemas.openxmlformats.org/officeDocument/2006/relationships/image" Target="../media/image53.jpeg"/><Relationship Id="rId27" Type="http://schemas.openxmlformats.org/officeDocument/2006/relationships/image" Target="../media/image57.jpeg"/><Relationship Id="rId30" Type="http://schemas.openxmlformats.org/officeDocument/2006/relationships/image" Target="../media/image60.jpeg"/><Relationship Id="rId35" Type="http://schemas.openxmlformats.org/officeDocument/2006/relationships/image" Target="../media/image64.jpeg"/></Relationships>
</file>

<file path=ppt/slides/_rels/slide3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9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376" b="31651"/>
          <a:stretch/>
        </p:blipFill>
        <p:spPr>
          <a:xfrm>
            <a:off x="0" y="0"/>
            <a:ext cx="9148823" cy="6858000"/>
          </a:xfrm>
          <a:prstGeom prst="rect">
            <a:avLst/>
          </a:prstGeom>
        </p:spPr>
      </p:pic>
      <p:sp>
        <p:nvSpPr>
          <p:cNvPr id="4" name="Title 1"/>
          <p:cNvSpPr txBox="1">
            <a:spLocks/>
          </p:cNvSpPr>
          <p:nvPr/>
        </p:nvSpPr>
        <p:spPr>
          <a:xfrm>
            <a:off x="6629400" y="693500"/>
            <a:ext cx="2360993"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n w="3175" cmpd="sng">
                  <a:solidFill>
                    <a:srgbClr val="FFFF00"/>
                  </a:solidFill>
                  <a:prstDash val="solid"/>
                </a:ln>
                <a:solidFill>
                  <a:srgbClr val="FF0000"/>
                </a:solidFill>
                <a:effectLst>
                  <a:glow rad="101600">
                    <a:schemeClr val="tx1"/>
                  </a:glow>
                  <a:outerShdw blurRad="63500" dir="3600000" algn="tl" rotWithShape="0">
                    <a:srgbClr val="000000">
                      <a:alpha val="70000"/>
                    </a:srgbClr>
                  </a:outerShdw>
                </a:effectLst>
              </a:rPr>
              <a:t>the word</a:t>
            </a:r>
            <a:endParaRPr lang="en-US" sz="3000" dirty="0">
              <a:ln w="3175" cmpd="sng">
                <a:solidFill>
                  <a:srgbClr val="FFFF00"/>
                </a:solidFill>
                <a:prstDash val="solid"/>
              </a:ln>
              <a:solidFill>
                <a:srgbClr val="FF0000"/>
              </a:solidFill>
              <a:effectLst>
                <a:glow rad="101600">
                  <a:schemeClr val="tx1"/>
                </a:glow>
                <a:outerShdw blurRad="63500" dir="3600000" algn="tl" rotWithShape="0">
                  <a:srgbClr val="000000">
                    <a:alpha val="70000"/>
                  </a:srgbClr>
                </a:outerShdw>
              </a:effectLst>
            </a:endParaRPr>
          </a:p>
        </p:txBody>
      </p:sp>
      <p:sp>
        <p:nvSpPr>
          <p:cNvPr id="5" name="Title 1"/>
          <p:cNvSpPr txBox="1">
            <a:spLocks/>
          </p:cNvSpPr>
          <p:nvPr/>
        </p:nvSpPr>
        <p:spPr>
          <a:xfrm>
            <a:off x="6706806" y="1265397"/>
            <a:ext cx="2283587" cy="1112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n w="3175" cmpd="sng">
                  <a:solidFill>
                    <a:srgbClr val="FFFF00"/>
                  </a:solidFill>
                  <a:prstDash val="solid"/>
                </a:ln>
                <a:solidFill>
                  <a:srgbClr val="FF0000"/>
                </a:solidFill>
                <a:effectLst>
                  <a:glow rad="101600">
                    <a:schemeClr val="tx1"/>
                  </a:glow>
                  <a:outerShdw blurRad="63500" dir="3600000" algn="tl" rotWithShape="0">
                    <a:srgbClr val="000000">
                      <a:alpha val="70000"/>
                    </a:srgbClr>
                  </a:outerShdw>
                </a:effectLst>
              </a:rPr>
              <a:t>doctrine</a:t>
            </a:r>
            <a:endParaRPr lang="en-US" sz="3000" dirty="0">
              <a:ln w="3175" cmpd="sng">
                <a:solidFill>
                  <a:srgbClr val="FFFF00"/>
                </a:solidFill>
                <a:prstDash val="solid"/>
              </a:ln>
              <a:solidFill>
                <a:srgbClr val="FF0000"/>
              </a:solidFill>
              <a:effectLst>
                <a:glow rad="101600">
                  <a:schemeClr val="tx1"/>
                </a:glow>
                <a:outerShdw blurRad="63500" dir="3600000" algn="tl" rotWithShape="0">
                  <a:srgbClr val="000000">
                    <a:alpha val="70000"/>
                  </a:srgbClr>
                </a:outerShdw>
              </a:effectLst>
            </a:endParaRPr>
          </a:p>
        </p:txBody>
      </p:sp>
      <p:sp>
        <p:nvSpPr>
          <p:cNvPr id="6" name="Title 1"/>
          <p:cNvSpPr txBox="1">
            <a:spLocks/>
          </p:cNvSpPr>
          <p:nvPr/>
        </p:nvSpPr>
        <p:spPr>
          <a:xfrm>
            <a:off x="1524000" y="1782920"/>
            <a:ext cx="4953000" cy="11580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n w="3175" cmpd="sng">
                  <a:solidFill>
                    <a:srgbClr val="FFFF00"/>
                  </a:solidFill>
                  <a:prstDash val="solid"/>
                </a:ln>
                <a:solidFill>
                  <a:srgbClr val="FF0000"/>
                </a:solidFill>
                <a:effectLst>
                  <a:glow rad="101600">
                    <a:schemeClr val="tx1"/>
                  </a:glow>
                  <a:outerShdw blurRad="63500" dir="3600000" algn="tl" rotWithShape="0">
                    <a:srgbClr val="000000">
                      <a:alpha val="70000"/>
                    </a:srgbClr>
                  </a:outerShdw>
                </a:effectLst>
              </a:rPr>
              <a:t>accords with godliness</a:t>
            </a:r>
            <a:endParaRPr lang="en-US" sz="3000" dirty="0">
              <a:ln w="3175" cmpd="sng">
                <a:solidFill>
                  <a:srgbClr val="FFFF00"/>
                </a:solidFill>
                <a:prstDash val="solid"/>
              </a:ln>
              <a:solidFill>
                <a:srgbClr val="FF0000"/>
              </a:solidFill>
              <a:effectLst>
                <a:glow rad="101600">
                  <a:schemeClr val="tx1"/>
                </a:glow>
                <a:outerShdw blurRad="63500" dir="3600000" algn="tl" rotWithShape="0">
                  <a:srgbClr val="000000">
                    <a:alpha val="70000"/>
                  </a:srgbClr>
                </a:outerShdw>
              </a:effectLst>
            </a:endParaRPr>
          </a:p>
        </p:txBody>
      </p:sp>
      <p:sp>
        <p:nvSpPr>
          <p:cNvPr id="2" name="Title 1"/>
          <p:cNvSpPr>
            <a:spLocks noGrp="1"/>
          </p:cNvSpPr>
          <p:nvPr>
            <p:ph type="title"/>
          </p:nvPr>
        </p:nvSpPr>
        <p:spPr>
          <a:xfrm>
            <a:off x="76200" y="228600"/>
            <a:ext cx="8991600" cy="6430962"/>
          </a:xfrm>
        </p:spPr>
        <p:txBody>
          <a:bodyPr>
            <a:noAutofit/>
          </a:bodyPr>
          <a:lstStyle/>
          <a:p>
            <a:r>
              <a:rPr lang="en-US" sz="3600"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If anyone teaches otherwise and does not consent to wholesome words, even the words of our Lord Jesus Christ, and to the doctrine which accords with godliness, he is proud, knowing nothing, but is obsessed with disputes and arguments over words, from which come envy, strife, reviling, evil suspicions, useless </a:t>
            </a:r>
            <a:r>
              <a:rPr lang="en-US" sz="3600" dirty="0" err="1">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wranglings</a:t>
            </a:r>
            <a:r>
              <a:rPr lang="en-US" sz="3600"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 of men of corrupt minds and destitute of the truth, who suppose that godliness is a means of gain. From such withdraw yourself.</a:t>
            </a:r>
            <a:r>
              <a:rPr lang="en-US" sz="3200" i="1"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 </a:t>
            </a:r>
            <a:r>
              <a:rPr lang="en-US" sz="3000" i="1"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 1</a:t>
            </a:r>
            <a:r>
              <a:rPr lang="en-US" sz="3000" i="1" baseline="30000"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st</a:t>
            </a:r>
            <a:r>
              <a:rPr lang="en-US" sz="3000" i="1"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 Timothy 6:3-5</a:t>
            </a:r>
            <a:r>
              <a:rPr lang="en-US" sz="3000"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 </a:t>
            </a:r>
          </a:p>
        </p:txBody>
      </p:sp>
      <p:sp>
        <p:nvSpPr>
          <p:cNvPr id="7" name="Rectangle 6"/>
          <p:cNvSpPr>
            <a:spLocks noChangeArrowheads="1"/>
          </p:cNvSpPr>
          <p:nvPr/>
        </p:nvSpPr>
        <p:spPr bwMode="auto">
          <a:xfrm>
            <a:off x="1981200" y="56388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ln w="11430">
                  <a:noFill/>
                </a:ln>
                <a:solidFill>
                  <a:srgbClr val="FFFF99"/>
                </a:solidFill>
                <a:effectLst>
                  <a:glow rad="101600">
                    <a:schemeClr val="tx1"/>
                  </a:glow>
                  <a:outerShdw blurRad="80000" dist="40000" dir="5040000" algn="tl">
                    <a:srgbClr val="000000">
                      <a:alpha val="30000"/>
                    </a:srgbClr>
                  </a:outerShdw>
                </a:effectLst>
                <a:latin typeface="+mj-lt"/>
              </a:rPr>
              <a:t>turn away</a:t>
            </a:r>
            <a:endParaRPr lang="en-US" sz="3600" b="1" i="1" dirty="0">
              <a:ln w="11430">
                <a:noFill/>
              </a:ln>
              <a:solidFill>
                <a:srgbClr val="FFFF99"/>
              </a:solidFill>
              <a:effectLst>
                <a:glow rad="101600">
                  <a:schemeClr val="tx1"/>
                </a:glow>
                <a:outerShdw blurRad="80000" dist="40000" dir="5040000" algn="tl">
                  <a:srgbClr val="000000">
                    <a:alpha val="30000"/>
                  </a:srgbClr>
                </a:outerShdw>
              </a:effectLst>
              <a:latin typeface="+mj-lt"/>
            </a:endParaRPr>
          </a:p>
        </p:txBody>
      </p:sp>
      <p:sp>
        <p:nvSpPr>
          <p:cNvPr id="8" name="Title 1">
            <a:extLst>
              <a:ext uri="{FF2B5EF4-FFF2-40B4-BE49-F238E27FC236}">
                <a16:creationId xmlns:a16="http://schemas.microsoft.com/office/drawing/2014/main" id="{8B979674-70EB-4660-B851-13266F483E71}"/>
              </a:ext>
            </a:extLst>
          </p:cNvPr>
          <p:cNvSpPr txBox="1">
            <a:spLocks/>
          </p:cNvSpPr>
          <p:nvPr/>
        </p:nvSpPr>
        <p:spPr>
          <a:xfrm>
            <a:off x="6617969" y="940594"/>
            <a:ext cx="2233137" cy="65722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n w="3175" cmpd="sng">
                  <a:solidFill>
                    <a:srgbClr val="FFFFFF"/>
                  </a:solidFill>
                  <a:prstDash val="solid"/>
                  <a:miter lim="800000"/>
                </a:ln>
                <a:solidFill>
                  <a:srgbClr val="7030A0"/>
                </a:solidFill>
                <a:effectLst>
                  <a:glow rad="101600">
                    <a:schemeClr val="tx1"/>
                  </a:glow>
                  <a:outerShdw blurRad="50800" algn="tl" rotWithShape="0">
                    <a:srgbClr val="000000"/>
                  </a:outerShdw>
                </a:effectLst>
              </a:rPr>
              <a:t> </a:t>
            </a:r>
            <a:r>
              <a:rPr lang="en-US" sz="3800" dirty="0">
                <a:ln w="3175" cmpd="sng">
                  <a:solidFill>
                    <a:srgbClr val="FFFFFF"/>
                  </a:solidFill>
                  <a:prstDash val="solid"/>
                  <a:miter lim="800000"/>
                </a:ln>
                <a:solidFill>
                  <a:srgbClr val="7030A0"/>
                </a:solidFill>
                <a:effectLst>
                  <a:glow rad="101600">
                    <a:schemeClr val="tx1"/>
                  </a:glow>
                  <a:outerShdw blurRad="50800" algn="tl" rotWithShape="0">
                    <a:srgbClr val="000000"/>
                  </a:outerShdw>
                </a:effectLst>
              </a:rPr>
              <a:t> </a:t>
            </a:r>
            <a:r>
              <a:rPr lang="en-US" sz="3600" dirty="0">
                <a:ln w="3175" cmpd="sng">
                  <a:solidFill>
                    <a:srgbClr val="FFFFFF"/>
                  </a:solidFill>
                  <a:prstDash val="solid"/>
                  <a:miter lim="800000"/>
                </a:ln>
                <a:solidFill>
                  <a:srgbClr val="9966FF"/>
                </a:solidFill>
                <a:effectLst>
                  <a:glow rad="101600">
                    <a:schemeClr val="tx1"/>
                  </a:glow>
                  <a:outerShdw blurRad="50800" algn="tl" rotWithShape="0">
                    <a:srgbClr val="000000"/>
                  </a:outerShdw>
                </a:effectLst>
              </a:rPr>
              <a:t>the word</a:t>
            </a:r>
          </a:p>
        </p:txBody>
      </p:sp>
      <p:sp>
        <p:nvSpPr>
          <p:cNvPr id="9" name="Title 1">
            <a:extLst>
              <a:ext uri="{FF2B5EF4-FFF2-40B4-BE49-F238E27FC236}">
                <a16:creationId xmlns:a16="http://schemas.microsoft.com/office/drawing/2014/main" id="{716B02F6-AD0E-40DD-BCF2-376CB5F3D435}"/>
              </a:ext>
            </a:extLst>
          </p:cNvPr>
          <p:cNvSpPr txBox="1">
            <a:spLocks/>
          </p:cNvSpPr>
          <p:nvPr/>
        </p:nvSpPr>
        <p:spPr>
          <a:xfrm>
            <a:off x="6795611" y="1409700"/>
            <a:ext cx="1938662" cy="761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n w="3175" cmpd="sng">
                  <a:solidFill>
                    <a:srgbClr val="FFFFFF"/>
                  </a:solidFill>
                  <a:prstDash val="solid"/>
                  <a:miter lim="800000"/>
                </a:ln>
                <a:solidFill>
                  <a:srgbClr val="7030A0"/>
                </a:solidFill>
                <a:effectLst>
                  <a:glow rad="101600">
                    <a:schemeClr val="tx1"/>
                  </a:glow>
                  <a:outerShdw blurRad="50800" algn="tl" rotWithShape="0">
                    <a:srgbClr val="000000"/>
                  </a:outerShdw>
                </a:effectLst>
              </a:rPr>
              <a:t> </a:t>
            </a:r>
            <a:r>
              <a:rPr lang="en-US" sz="3800" dirty="0">
                <a:ln w="3175" cmpd="sng">
                  <a:solidFill>
                    <a:srgbClr val="FFFFFF"/>
                  </a:solidFill>
                  <a:prstDash val="solid"/>
                  <a:miter lim="800000"/>
                </a:ln>
                <a:solidFill>
                  <a:srgbClr val="7030A0"/>
                </a:solidFill>
                <a:effectLst>
                  <a:glow rad="101600">
                    <a:schemeClr val="tx1"/>
                  </a:glow>
                  <a:outerShdw blurRad="50800" algn="tl" rotWithShape="0">
                    <a:srgbClr val="000000"/>
                  </a:outerShdw>
                </a:effectLst>
              </a:rPr>
              <a:t> </a:t>
            </a:r>
            <a:r>
              <a:rPr lang="en-US" sz="3600" dirty="0">
                <a:ln w="3175" cmpd="sng">
                  <a:solidFill>
                    <a:srgbClr val="FFFFFF"/>
                  </a:solidFill>
                  <a:prstDash val="solid"/>
                  <a:miter lim="800000"/>
                </a:ln>
                <a:solidFill>
                  <a:srgbClr val="9966FF"/>
                </a:solidFill>
                <a:effectLst>
                  <a:glow rad="101600">
                    <a:schemeClr val="tx1"/>
                  </a:glow>
                  <a:outerShdw blurRad="50800" algn="tl" rotWithShape="0">
                    <a:srgbClr val="000000"/>
                  </a:outerShdw>
                </a:effectLst>
              </a:rPr>
              <a:t>doctrine</a:t>
            </a:r>
          </a:p>
        </p:txBody>
      </p:sp>
      <p:sp>
        <p:nvSpPr>
          <p:cNvPr id="10" name="Title 1">
            <a:extLst>
              <a:ext uri="{FF2B5EF4-FFF2-40B4-BE49-F238E27FC236}">
                <a16:creationId xmlns:a16="http://schemas.microsoft.com/office/drawing/2014/main" id="{3E0E005A-26A0-4546-900E-39B36CB957B5}"/>
              </a:ext>
            </a:extLst>
          </p:cNvPr>
          <p:cNvSpPr txBox="1">
            <a:spLocks/>
          </p:cNvSpPr>
          <p:nvPr/>
        </p:nvSpPr>
        <p:spPr>
          <a:xfrm>
            <a:off x="1511369" y="2046446"/>
            <a:ext cx="4803782" cy="64198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ln w="3175" cmpd="sng">
                  <a:solidFill>
                    <a:srgbClr val="FFFFFF"/>
                  </a:solidFill>
                  <a:prstDash val="solid"/>
                  <a:miter lim="800000"/>
                </a:ln>
                <a:solidFill>
                  <a:srgbClr val="7030A0"/>
                </a:solidFill>
                <a:effectLst>
                  <a:glow rad="101600">
                    <a:schemeClr val="tx1"/>
                  </a:glow>
                  <a:outerShdw blurRad="50800" algn="tl" rotWithShape="0">
                    <a:srgbClr val="000000"/>
                  </a:outerShdw>
                </a:effectLst>
              </a:rPr>
              <a:t> </a:t>
            </a:r>
            <a:r>
              <a:rPr lang="en-US" sz="3800" dirty="0">
                <a:ln w="3175" cmpd="sng">
                  <a:solidFill>
                    <a:srgbClr val="FFFFFF"/>
                  </a:solidFill>
                  <a:prstDash val="solid"/>
                  <a:miter lim="800000"/>
                </a:ln>
                <a:solidFill>
                  <a:srgbClr val="7030A0"/>
                </a:solidFill>
                <a:effectLst>
                  <a:glow rad="101600">
                    <a:schemeClr val="tx1"/>
                  </a:glow>
                  <a:outerShdw blurRad="50800" algn="tl" rotWithShape="0">
                    <a:srgbClr val="000000"/>
                  </a:outerShdw>
                </a:effectLst>
              </a:rPr>
              <a:t> </a:t>
            </a:r>
            <a:r>
              <a:rPr lang="en-US" sz="3600" dirty="0">
                <a:ln w="3175" cmpd="sng">
                  <a:solidFill>
                    <a:srgbClr val="FFFFFF"/>
                  </a:solidFill>
                  <a:prstDash val="solid"/>
                  <a:miter lim="800000"/>
                </a:ln>
                <a:solidFill>
                  <a:srgbClr val="9966FF"/>
                </a:solidFill>
                <a:effectLst>
                  <a:glow rad="101600">
                    <a:schemeClr val="tx1"/>
                  </a:glow>
                  <a:outerShdw blurRad="50800" algn="tl" rotWithShape="0">
                    <a:srgbClr val="000000"/>
                  </a:outerShdw>
                </a:effectLst>
              </a:rPr>
              <a:t>accords with godliness</a:t>
            </a:r>
          </a:p>
        </p:txBody>
      </p:sp>
      <p:sp>
        <p:nvSpPr>
          <p:cNvPr id="11" name="Title 1">
            <a:extLst>
              <a:ext uri="{FF2B5EF4-FFF2-40B4-BE49-F238E27FC236}">
                <a16:creationId xmlns:a16="http://schemas.microsoft.com/office/drawing/2014/main" id="{C0852375-E8FE-47D4-A8CC-77421D833382}"/>
              </a:ext>
            </a:extLst>
          </p:cNvPr>
          <p:cNvSpPr txBox="1">
            <a:spLocks/>
          </p:cNvSpPr>
          <p:nvPr/>
        </p:nvSpPr>
        <p:spPr>
          <a:xfrm>
            <a:off x="78582" y="1048399"/>
            <a:ext cx="8991600" cy="6430962"/>
          </a:xfrm>
          <a:prstGeom prst="rect">
            <a:avLst/>
          </a:prstGeom>
          <a:ln>
            <a:solidFill>
              <a:schemeClr val="bg1">
                <a:lumMod val="75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							 </a:t>
            </a:r>
            <a:r>
              <a:rPr lang="en-US" sz="1600"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 </a:t>
            </a:r>
            <a:r>
              <a:rPr lang="en-US" sz="3600" dirty="0">
                <a:ln w="6350" cmpd="sng">
                  <a:solidFill>
                    <a:schemeClr val="bg1">
                      <a:lumMod val="65000"/>
                    </a:schemeClr>
                  </a:solidFill>
                  <a:prstDash val="solid"/>
                </a:ln>
                <a:effectLst>
                  <a:glow rad="101600">
                    <a:schemeClr val="tx1"/>
                  </a:glow>
                  <a:outerShdw blurRad="63500" dir="3600000" algn="tl" rotWithShape="0">
                    <a:srgbClr val="000000">
                      <a:alpha val="70000"/>
                    </a:srgbClr>
                  </a:outerShdw>
                </a:effectLst>
              </a:rPr>
              <a:t>proud, knowing nothing, but is obsessed with disputes and arguments over words, from which come envy, strife, reviling, evil suspicions, useless </a:t>
            </a:r>
            <a:r>
              <a:rPr lang="en-US" sz="3600" dirty="0" err="1">
                <a:ln w="6350" cmpd="sng">
                  <a:solidFill>
                    <a:schemeClr val="bg1">
                      <a:lumMod val="65000"/>
                    </a:schemeClr>
                  </a:solidFill>
                  <a:prstDash val="solid"/>
                </a:ln>
                <a:effectLst>
                  <a:glow rad="101600">
                    <a:schemeClr val="tx1"/>
                  </a:glow>
                  <a:outerShdw blurRad="63500" dir="3600000" algn="tl" rotWithShape="0">
                    <a:srgbClr val="000000">
                      <a:alpha val="70000"/>
                    </a:srgbClr>
                  </a:outerShdw>
                </a:effectLst>
              </a:rPr>
              <a:t>wranglings</a:t>
            </a:r>
            <a:r>
              <a:rPr lang="en-US" sz="3600" dirty="0">
                <a:ln w="6350" cmpd="sng">
                  <a:solidFill>
                    <a:schemeClr val="bg1">
                      <a:lumMod val="65000"/>
                    </a:schemeClr>
                  </a:solidFill>
                  <a:prstDash val="solid"/>
                </a:ln>
                <a:effectLst>
                  <a:glow rad="101600">
                    <a:schemeClr val="tx1"/>
                  </a:glow>
                  <a:outerShdw blurRad="63500" dir="3600000" algn="tl" rotWithShape="0">
                    <a:srgbClr val="000000">
                      <a:alpha val="70000"/>
                    </a:srgbClr>
                  </a:outerShdw>
                </a:effectLst>
              </a:rPr>
              <a:t> of men of corrupt minds and destitute of the truth, who suppose that godliness is a means of gain. From such withdraw yourself.</a:t>
            </a:r>
            <a:r>
              <a:rPr lang="en-US" sz="3200" i="1" dirty="0">
                <a:ln w="6350" cmpd="sng">
                  <a:solidFill>
                    <a:schemeClr val="bg1">
                      <a:lumMod val="65000"/>
                    </a:schemeClr>
                  </a:solidFill>
                  <a:prstDash val="solid"/>
                </a:ln>
                <a:effectLst>
                  <a:glow rad="101600">
                    <a:schemeClr val="tx1"/>
                  </a:glow>
                  <a:outerShdw blurRad="63500" dir="3600000" algn="tl" rotWithShape="0">
                    <a:srgbClr val="000000">
                      <a:alpha val="70000"/>
                    </a:srgbClr>
                  </a:outerShdw>
                </a:effectLst>
              </a:rPr>
              <a:t> </a:t>
            </a:r>
            <a:r>
              <a:rPr lang="en-US" sz="3000" i="1"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 1</a:t>
            </a:r>
            <a:r>
              <a:rPr lang="en-US" sz="3000" i="1" baseline="30000"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st</a:t>
            </a:r>
            <a:r>
              <a:rPr lang="en-US" sz="3000" i="1"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 Timothy 6:3-5</a:t>
            </a:r>
            <a:r>
              <a:rPr lang="en-US" sz="3000" dirty="0">
                <a:ln w="6350" cmpd="sng">
                  <a:solidFill>
                    <a:srgbClr val="FFFF00"/>
                  </a:solidFill>
                  <a:prstDash val="solid"/>
                </a:ln>
                <a:solidFill>
                  <a:srgbClr val="FFFFFF"/>
                </a:solidFill>
                <a:effectLst>
                  <a:glow rad="101600">
                    <a:schemeClr val="tx1"/>
                  </a:glow>
                  <a:outerShdw blurRad="63500" dir="3600000" algn="tl" rotWithShape="0">
                    <a:srgbClr val="000000">
                      <a:alpha val="70000"/>
                    </a:srgbClr>
                  </a:outerShdw>
                </a:effectLst>
              </a:rPr>
              <a:t> </a:t>
            </a:r>
          </a:p>
        </p:txBody>
      </p:sp>
      <p:sp>
        <p:nvSpPr>
          <p:cNvPr id="12" name="Rectangle 2">
            <a:extLst>
              <a:ext uri="{FF2B5EF4-FFF2-40B4-BE49-F238E27FC236}">
                <a16:creationId xmlns:a16="http://schemas.microsoft.com/office/drawing/2014/main" id="{0D24BB7D-DF8F-46E2-BDF5-EBD6219498FD}"/>
              </a:ext>
            </a:extLst>
          </p:cNvPr>
          <p:cNvSpPr txBox="1">
            <a:spLocks noChangeArrowheads="1"/>
          </p:cNvSpPr>
          <p:nvPr/>
        </p:nvSpPr>
        <p:spPr bwMode="auto">
          <a:xfrm>
            <a:off x="7481408" y="899089"/>
            <a:ext cx="1369698" cy="69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3175" cmpd="sng">
                  <a:no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word</a:t>
            </a:r>
            <a:endParaRPr kumimoji="0" lang="en-US" altLang="en-US" sz="3600" b="1" i="1" u="none" strike="noStrike" kern="0" cap="none" spc="0" normalizeH="0" baseline="0" noProof="0" dirty="0">
              <a:ln w="3175" cmpd="sng">
                <a:no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grpId="1" nodeType="afterEffect">
                                  <p:stCondLst>
                                    <p:cond delay="10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par>
                                <p:cTn id="10" presetID="42" presetClass="path" presetSubtype="0" accel="50000" decel="50000" fill="hold" grpId="2" nodeType="withEffect">
                                  <p:stCondLst>
                                    <p:cond delay="100"/>
                                  </p:stCondLst>
                                  <p:childTnLst>
                                    <p:animMotion origin="layout" path="M 3.33333E-6 0 L 0.03402 -0.18241 " pathEditMode="relative" rAng="0" ptsTypes="AA">
                                      <p:cBhvr>
                                        <p:cTn id="11" dur="2000" fill="hold"/>
                                        <p:tgtEl>
                                          <p:spTgt spid="7"/>
                                        </p:tgtEl>
                                        <p:attrNameLst>
                                          <p:attrName>ppt_x</p:attrName>
                                          <p:attrName>ppt_y</p:attrName>
                                        </p:attrNameLst>
                                      </p:cBhvr>
                                      <p:rCtr x="1701" y="-9120"/>
                                    </p:animMotion>
                                  </p:childTnLst>
                                </p:cTn>
                              </p:par>
                              <p:par>
                                <p:cTn id="12" presetID="23" presetClass="entr" presetSubtype="16" fill="hold" grpId="0" nodeType="withEffect">
                                  <p:stCondLst>
                                    <p:cond delay="15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childTnLst>
                                </p:cTn>
                              </p:par>
                              <p:par>
                                <p:cTn id="16" presetID="0" presetClass="path" presetSubtype="0" accel="50000" decel="50000" fill="hold" grpId="1" nodeType="withEffect">
                                  <p:stCondLst>
                                    <p:cond delay="1500"/>
                                  </p:stCondLst>
                                  <p:childTnLst>
                                    <p:animMotion origin="layout" path="M 0 1.12858E-6 L -0.1 0.25324 " pathEditMode="relative" rAng="0" ptsTypes="AA">
                                      <p:cBhvr>
                                        <p:cTn id="17" dur="1000" spd="-100000" fill="hold"/>
                                        <p:tgtEl>
                                          <p:spTgt spid="2"/>
                                        </p:tgtEl>
                                        <p:attrNameLst>
                                          <p:attrName>ppt_x</p:attrName>
                                          <p:attrName>ppt_y</p:attrName>
                                        </p:attrNameLst>
                                      </p:cBhvr>
                                      <p:rCtr x="-5000" y="12650"/>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8" presetClass="emph" presetSubtype="0" fill="hold" grpId="1" nodeType="withEffect">
                                  <p:stCondLst>
                                    <p:cond delay="0"/>
                                  </p:stCondLst>
                                  <p:childTnLst>
                                    <p:set>
                                      <p:cBhvr override="childStyle">
                                        <p:cTn id="24" dur="500" fill="hold"/>
                                        <p:tgtEl>
                                          <p:spTgt spid="4"/>
                                        </p:tgtEl>
                                        <p:attrNameLst>
                                          <p:attrName>style.textDecorationUnderline</p:attrName>
                                        </p:attrNameLst>
                                      </p:cBhvr>
                                      <p:to>
                                        <p:strVal val="true"/>
                                      </p:to>
                                    </p:se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18" presetClass="emph" presetSubtype="0" fill="hold" grpId="1" nodeType="withEffect">
                                  <p:stCondLst>
                                    <p:cond delay="0"/>
                                  </p:stCondLst>
                                  <p:childTnLst>
                                    <p:set>
                                      <p:cBhvr override="childStyle">
                                        <p:cTn id="34" dur="500" fill="hold"/>
                                        <p:tgtEl>
                                          <p:spTgt spid="5"/>
                                        </p:tgtEl>
                                        <p:attrNameLst>
                                          <p:attrName>style.textDecorationUnderline</p:attrName>
                                        </p:attrNameLst>
                                      </p:cBhvr>
                                      <p:to>
                                        <p:strVal val="true"/>
                                      </p:to>
                                    </p:set>
                                  </p:childTnLst>
                                </p:cTn>
                              </p:par>
                              <p:par>
                                <p:cTn id="35" presetID="2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18" presetClass="emph" presetSubtype="0" fill="hold" grpId="1" nodeType="withEffect">
                                  <p:stCondLst>
                                    <p:cond delay="0"/>
                                  </p:stCondLst>
                                  <p:childTnLst>
                                    <p:set>
                                      <p:cBhvr override="childStyle">
                                        <p:cTn id="44" dur="500" fill="hold"/>
                                        <p:tgtEl>
                                          <p:spTgt spid="6"/>
                                        </p:tgtEl>
                                        <p:attrNameLst>
                                          <p:attrName>style.textDecorationUnderline</p:attrName>
                                        </p:attrNameLst>
                                      </p:cBhvr>
                                      <p:to>
                                        <p:strVal val="true"/>
                                      </p:to>
                                    </p:set>
                                  </p:childTnLst>
                                </p:cTn>
                              </p:par>
                              <p:par>
                                <p:cTn id="45" presetID="22" presetClass="entr" presetSubtype="8"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500"/>
                            </p:stCondLst>
                            <p:childTnLst>
                              <p:par>
                                <p:cTn id="54" presetID="21"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heel(8)">
                                      <p:cBhvr>
                                        <p:cTn id="56"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2" grpId="0"/>
      <p:bldP spid="2" grpId="1"/>
      <p:bldP spid="7" grpId="1"/>
      <p:bldP spid="7" grpId="2"/>
      <p:bldP spid="8" grpId="0"/>
      <p:bldP spid="9" grpId="0"/>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225760" cy="6858000"/>
          </a:xfrm>
          <a:prstGeom prst="rect">
            <a:avLst/>
          </a:prstGeom>
        </p:spPr>
      </p:pic>
      <p:sp>
        <p:nvSpPr>
          <p:cNvPr id="9" name="!!Morph">
            <a:extLst>
              <a:ext uri="{FF2B5EF4-FFF2-40B4-BE49-F238E27FC236}">
                <a16:creationId xmlns:a16="http://schemas.microsoft.com/office/drawing/2014/main" id="{BFE22836-9D97-4186-8ADB-C956FF09EDFF}"/>
              </a:ext>
            </a:extLst>
          </p:cNvPr>
          <p:cNvSpPr/>
          <p:nvPr/>
        </p:nvSpPr>
        <p:spPr>
          <a:xfrm>
            <a:off x="6156338" y="1899091"/>
            <a:ext cx="1509071" cy="828558"/>
          </a:xfrm>
          <a:custGeom>
            <a:avLst/>
            <a:gdLst>
              <a:gd name="connsiteX0" fmla="*/ 369493 w 1504095"/>
              <a:gd name="connsiteY0" fmla="*/ 798700 h 828558"/>
              <a:gd name="connsiteX1" fmla="*/ 201542 w 1504095"/>
              <a:gd name="connsiteY1" fmla="*/ 828558 h 828558"/>
              <a:gd name="connsiteX2" fmla="*/ 48520 w 1504095"/>
              <a:gd name="connsiteY2" fmla="*/ 802432 h 828558"/>
              <a:gd name="connsiteX3" fmla="*/ 0 w 1504095"/>
              <a:gd name="connsiteY3" fmla="*/ 630749 h 828558"/>
              <a:gd name="connsiteX4" fmla="*/ 14929 w 1504095"/>
              <a:gd name="connsiteY4" fmla="*/ 444137 h 828558"/>
              <a:gd name="connsiteX5" fmla="*/ 100771 w 1504095"/>
              <a:gd name="connsiteY5" fmla="*/ 354563 h 828558"/>
              <a:gd name="connsiteX6" fmla="*/ 216471 w 1504095"/>
              <a:gd name="connsiteY6" fmla="*/ 320973 h 828558"/>
              <a:gd name="connsiteX7" fmla="*/ 645679 w 1504095"/>
              <a:gd name="connsiteY7" fmla="*/ 197809 h 828558"/>
              <a:gd name="connsiteX8" fmla="*/ 1003974 w 1504095"/>
              <a:gd name="connsiteY8" fmla="*/ 67180 h 828558"/>
              <a:gd name="connsiteX9" fmla="*/ 1212980 w 1504095"/>
              <a:gd name="connsiteY9" fmla="*/ 0 h 828558"/>
              <a:gd name="connsiteX10" fmla="*/ 1257767 w 1504095"/>
              <a:gd name="connsiteY10" fmla="*/ 85841 h 828558"/>
              <a:gd name="connsiteX11" fmla="*/ 1369734 w 1504095"/>
              <a:gd name="connsiteY11" fmla="*/ 164218 h 828558"/>
              <a:gd name="connsiteX12" fmla="*/ 1463040 w 1504095"/>
              <a:gd name="connsiteY12" fmla="*/ 205273 h 828558"/>
              <a:gd name="connsiteX13" fmla="*/ 1504095 w 1504095"/>
              <a:gd name="connsiteY13" fmla="*/ 257525 h 828558"/>
              <a:gd name="connsiteX14" fmla="*/ 1485434 w 1504095"/>
              <a:gd name="connsiteY14" fmla="*/ 347098 h 828558"/>
              <a:gd name="connsiteX15" fmla="*/ 1414521 w 1504095"/>
              <a:gd name="connsiteY15" fmla="*/ 391885 h 828558"/>
              <a:gd name="connsiteX16" fmla="*/ 1395860 w 1504095"/>
              <a:gd name="connsiteY16" fmla="*/ 403082 h 828558"/>
              <a:gd name="connsiteX17" fmla="*/ 1276428 w 1504095"/>
              <a:gd name="connsiteY17" fmla="*/ 440405 h 828558"/>
              <a:gd name="connsiteX18" fmla="*/ 1220444 w 1504095"/>
              <a:gd name="connsiteY18" fmla="*/ 455334 h 828558"/>
              <a:gd name="connsiteX19" fmla="*/ 1015171 w 1504095"/>
              <a:gd name="connsiteY19" fmla="*/ 503853 h 828558"/>
              <a:gd name="connsiteX20" fmla="*/ 850952 w 1504095"/>
              <a:gd name="connsiteY20" fmla="*/ 589694 h 828558"/>
              <a:gd name="connsiteX21" fmla="*/ 638214 w 1504095"/>
              <a:gd name="connsiteY21" fmla="*/ 671804 h 828558"/>
              <a:gd name="connsiteX22" fmla="*/ 503853 w 1504095"/>
              <a:gd name="connsiteY22" fmla="*/ 724055 h 828558"/>
              <a:gd name="connsiteX23" fmla="*/ 459066 w 1504095"/>
              <a:gd name="connsiteY23" fmla="*/ 813629 h 828558"/>
              <a:gd name="connsiteX24" fmla="*/ 369493 w 1504095"/>
              <a:gd name="connsiteY24" fmla="*/ 798700 h 828558"/>
              <a:gd name="connsiteX0" fmla="*/ 369493 w 1504095"/>
              <a:gd name="connsiteY0" fmla="*/ 798700 h 828558"/>
              <a:gd name="connsiteX1" fmla="*/ 201542 w 1504095"/>
              <a:gd name="connsiteY1" fmla="*/ 828558 h 828558"/>
              <a:gd name="connsiteX2" fmla="*/ 48520 w 1504095"/>
              <a:gd name="connsiteY2" fmla="*/ 802432 h 828558"/>
              <a:gd name="connsiteX3" fmla="*/ 0 w 1504095"/>
              <a:gd name="connsiteY3" fmla="*/ 630749 h 828558"/>
              <a:gd name="connsiteX4" fmla="*/ 14929 w 1504095"/>
              <a:gd name="connsiteY4" fmla="*/ 444137 h 828558"/>
              <a:gd name="connsiteX5" fmla="*/ 100771 w 1504095"/>
              <a:gd name="connsiteY5" fmla="*/ 354563 h 828558"/>
              <a:gd name="connsiteX6" fmla="*/ 216471 w 1504095"/>
              <a:gd name="connsiteY6" fmla="*/ 320973 h 828558"/>
              <a:gd name="connsiteX7" fmla="*/ 645679 w 1504095"/>
              <a:gd name="connsiteY7" fmla="*/ 197809 h 828558"/>
              <a:gd name="connsiteX8" fmla="*/ 1003974 w 1504095"/>
              <a:gd name="connsiteY8" fmla="*/ 82109 h 828558"/>
              <a:gd name="connsiteX9" fmla="*/ 1212980 w 1504095"/>
              <a:gd name="connsiteY9" fmla="*/ 0 h 828558"/>
              <a:gd name="connsiteX10" fmla="*/ 1257767 w 1504095"/>
              <a:gd name="connsiteY10" fmla="*/ 85841 h 828558"/>
              <a:gd name="connsiteX11" fmla="*/ 1369734 w 1504095"/>
              <a:gd name="connsiteY11" fmla="*/ 164218 h 828558"/>
              <a:gd name="connsiteX12" fmla="*/ 1463040 w 1504095"/>
              <a:gd name="connsiteY12" fmla="*/ 205273 h 828558"/>
              <a:gd name="connsiteX13" fmla="*/ 1504095 w 1504095"/>
              <a:gd name="connsiteY13" fmla="*/ 257525 h 828558"/>
              <a:gd name="connsiteX14" fmla="*/ 1485434 w 1504095"/>
              <a:gd name="connsiteY14" fmla="*/ 347098 h 828558"/>
              <a:gd name="connsiteX15" fmla="*/ 1414521 w 1504095"/>
              <a:gd name="connsiteY15" fmla="*/ 391885 h 828558"/>
              <a:gd name="connsiteX16" fmla="*/ 1395860 w 1504095"/>
              <a:gd name="connsiteY16" fmla="*/ 403082 h 828558"/>
              <a:gd name="connsiteX17" fmla="*/ 1276428 w 1504095"/>
              <a:gd name="connsiteY17" fmla="*/ 440405 h 828558"/>
              <a:gd name="connsiteX18" fmla="*/ 1220444 w 1504095"/>
              <a:gd name="connsiteY18" fmla="*/ 455334 h 828558"/>
              <a:gd name="connsiteX19" fmla="*/ 1015171 w 1504095"/>
              <a:gd name="connsiteY19" fmla="*/ 503853 h 828558"/>
              <a:gd name="connsiteX20" fmla="*/ 850952 w 1504095"/>
              <a:gd name="connsiteY20" fmla="*/ 589694 h 828558"/>
              <a:gd name="connsiteX21" fmla="*/ 638214 w 1504095"/>
              <a:gd name="connsiteY21" fmla="*/ 671804 h 828558"/>
              <a:gd name="connsiteX22" fmla="*/ 503853 w 1504095"/>
              <a:gd name="connsiteY22" fmla="*/ 724055 h 828558"/>
              <a:gd name="connsiteX23" fmla="*/ 459066 w 1504095"/>
              <a:gd name="connsiteY23" fmla="*/ 813629 h 828558"/>
              <a:gd name="connsiteX24" fmla="*/ 369493 w 1504095"/>
              <a:gd name="connsiteY24" fmla="*/ 798700 h 828558"/>
              <a:gd name="connsiteX0" fmla="*/ 369493 w 1504095"/>
              <a:gd name="connsiteY0" fmla="*/ 798700 h 828558"/>
              <a:gd name="connsiteX1" fmla="*/ 201542 w 1504095"/>
              <a:gd name="connsiteY1" fmla="*/ 828558 h 828558"/>
              <a:gd name="connsiteX2" fmla="*/ 48520 w 1504095"/>
              <a:gd name="connsiteY2" fmla="*/ 802432 h 828558"/>
              <a:gd name="connsiteX3" fmla="*/ 0 w 1504095"/>
              <a:gd name="connsiteY3" fmla="*/ 630749 h 828558"/>
              <a:gd name="connsiteX4" fmla="*/ 14929 w 1504095"/>
              <a:gd name="connsiteY4" fmla="*/ 444137 h 828558"/>
              <a:gd name="connsiteX5" fmla="*/ 100771 w 1504095"/>
              <a:gd name="connsiteY5" fmla="*/ 354563 h 828558"/>
              <a:gd name="connsiteX6" fmla="*/ 216471 w 1504095"/>
              <a:gd name="connsiteY6" fmla="*/ 320973 h 828558"/>
              <a:gd name="connsiteX7" fmla="*/ 645679 w 1504095"/>
              <a:gd name="connsiteY7" fmla="*/ 197809 h 828558"/>
              <a:gd name="connsiteX8" fmla="*/ 1003974 w 1504095"/>
              <a:gd name="connsiteY8" fmla="*/ 82109 h 828558"/>
              <a:gd name="connsiteX9" fmla="*/ 1212980 w 1504095"/>
              <a:gd name="connsiteY9" fmla="*/ 0 h 828558"/>
              <a:gd name="connsiteX10" fmla="*/ 1257767 w 1504095"/>
              <a:gd name="connsiteY10" fmla="*/ 85841 h 828558"/>
              <a:gd name="connsiteX11" fmla="*/ 1369734 w 1504095"/>
              <a:gd name="connsiteY11" fmla="*/ 164218 h 828558"/>
              <a:gd name="connsiteX12" fmla="*/ 1463040 w 1504095"/>
              <a:gd name="connsiteY12" fmla="*/ 205273 h 828558"/>
              <a:gd name="connsiteX13" fmla="*/ 1504095 w 1504095"/>
              <a:gd name="connsiteY13" fmla="*/ 257525 h 828558"/>
              <a:gd name="connsiteX14" fmla="*/ 1485434 w 1504095"/>
              <a:gd name="connsiteY14" fmla="*/ 347098 h 828558"/>
              <a:gd name="connsiteX15" fmla="*/ 1414521 w 1504095"/>
              <a:gd name="connsiteY15" fmla="*/ 391885 h 828558"/>
              <a:gd name="connsiteX16" fmla="*/ 1276428 w 1504095"/>
              <a:gd name="connsiteY16" fmla="*/ 440405 h 828558"/>
              <a:gd name="connsiteX17" fmla="*/ 1220444 w 1504095"/>
              <a:gd name="connsiteY17" fmla="*/ 455334 h 828558"/>
              <a:gd name="connsiteX18" fmla="*/ 1015171 w 1504095"/>
              <a:gd name="connsiteY18" fmla="*/ 503853 h 828558"/>
              <a:gd name="connsiteX19" fmla="*/ 850952 w 1504095"/>
              <a:gd name="connsiteY19" fmla="*/ 589694 h 828558"/>
              <a:gd name="connsiteX20" fmla="*/ 638214 w 1504095"/>
              <a:gd name="connsiteY20" fmla="*/ 671804 h 828558"/>
              <a:gd name="connsiteX21" fmla="*/ 503853 w 1504095"/>
              <a:gd name="connsiteY21" fmla="*/ 724055 h 828558"/>
              <a:gd name="connsiteX22" fmla="*/ 459066 w 1504095"/>
              <a:gd name="connsiteY22" fmla="*/ 813629 h 828558"/>
              <a:gd name="connsiteX23" fmla="*/ 369493 w 1504095"/>
              <a:gd name="connsiteY23" fmla="*/ 798700 h 828558"/>
              <a:gd name="connsiteX0" fmla="*/ 369493 w 1504095"/>
              <a:gd name="connsiteY0" fmla="*/ 798700 h 828558"/>
              <a:gd name="connsiteX1" fmla="*/ 201542 w 1504095"/>
              <a:gd name="connsiteY1" fmla="*/ 828558 h 828558"/>
              <a:gd name="connsiteX2" fmla="*/ 48520 w 1504095"/>
              <a:gd name="connsiteY2" fmla="*/ 802432 h 828558"/>
              <a:gd name="connsiteX3" fmla="*/ 0 w 1504095"/>
              <a:gd name="connsiteY3" fmla="*/ 630749 h 828558"/>
              <a:gd name="connsiteX4" fmla="*/ 14929 w 1504095"/>
              <a:gd name="connsiteY4" fmla="*/ 444137 h 828558"/>
              <a:gd name="connsiteX5" fmla="*/ 100771 w 1504095"/>
              <a:gd name="connsiteY5" fmla="*/ 354563 h 828558"/>
              <a:gd name="connsiteX6" fmla="*/ 216471 w 1504095"/>
              <a:gd name="connsiteY6" fmla="*/ 320973 h 828558"/>
              <a:gd name="connsiteX7" fmla="*/ 645679 w 1504095"/>
              <a:gd name="connsiteY7" fmla="*/ 197809 h 828558"/>
              <a:gd name="connsiteX8" fmla="*/ 1003974 w 1504095"/>
              <a:gd name="connsiteY8" fmla="*/ 82109 h 828558"/>
              <a:gd name="connsiteX9" fmla="*/ 1212980 w 1504095"/>
              <a:gd name="connsiteY9" fmla="*/ 0 h 828558"/>
              <a:gd name="connsiteX10" fmla="*/ 1257767 w 1504095"/>
              <a:gd name="connsiteY10" fmla="*/ 85841 h 828558"/>
              <a:gd name="connsiteX11" fmla="*/ 1369734 w 1504095"/>
              <a:gd name="connsiteY11" fmla="*/ 164218 h 828558"/>
              <a:gd name="connsiteX12" fmla="*/ 1463040 w 1504095"/>
              <a:gd name="connsiteY12" fmla="*/ 205273 h 828558"/>
              <a:gd name="connsiteX13" fmla="*/ 1504095 w 1504095"/>
              <a:gd name="connsiteY13" fmla="*/ 257525 h 828558"/>
              <a:gd name="connsiteX14" fmla="*/ 1485434 w 1504095"/>
              <a:gd name="connsiteY14" fmla="*/ 347098 h 828558"/>
              <a:gd name="connsiteX15" fmla="*/ 1414521 w 1504095"/>
              <a:gd name="connsiteY15" fmla="*/ 391885 h 828558"/>
              <a:gd name="connsiteX16" fmla="*/ 1276428 w 1504095"/>
              <a:gd name="connsiteY16" fmla="*/ 440405 h 828558"/>
              <a:gd name="connsiteX17" fmla="*/ 1220444 w 1504095"/>
              <a:gd name="connsiteY17" fmla="*/ 455334 h 828558"/>
              <a:gd name="connsiteX18" fmla="*/ 1015171 w 1504095"/>
              <a:gd name="connsiteY18" fmla="*/ 503853 h 828558"/>
              <a:gd name="connsiteX19" fmla="*/ 850952 w 1504095"/>
              <a:gd name="connsiteY19" fmla="*/ 589694 h 828558"/>
              <a:gd name="connsiteX20" fmla="*/ 638214 w 1504095"/>
              <a:gd name="connsiteY20" fmla="*/ 671804 h 828558"/>
              <a:gd name="connsiteX21" fmla="*/ 503853 w 1504095"/>
              <a:gd name="connsiteY21" fmla="*/ 724055 h 828558"/>
              <a:gd name="connsiteX22" fmla="*/ 485192 w 1504095"/>
              <a:gd name="connsiteY22" fmla="*/ 802432 h 828558"/>
              <a:gd name="connsiteX23" fmla="*/ 369493 w 1504095"/>
              <a:gd name="connsiteY23" fmla="*/ 798700 h 828558"/>
              <a:gd name="connsiteX0" fmla="*/ 369493 w 1504095"/>
              <a:gd name="connsiteY0" fmla="*/ 798700 h 828558"/>
              <a:gd name="connsiteX1" fmla="*/ 201542 w 1504095"/>
              <a:gd name="connsiteY1" fmla="*/ 828558 h 828558"/>
              <a:gd name="connsiteX2" fmla="*/ 48520 w 1504095"/>
              <a:gd name="connsiteY2" fmla="*/ 802432 h 828558"/>
              <a:gd name="connsiteX3" fmla="*/ 0 w 1504095"/>
              <a:gd name="connsiteY3" fmla="*/ 630749 h 828558"/>
              <a:gd name="connsiteX4" fmla="*/ 14929 w 1504095"/>
              <a:gd name="connsiteY4" fmla="*/ 444137 h 828558"/>
              <a:gd name="connsiteX5" fmla="*/ 100771 w 1504095"/>
              <a:gd name="connsiteY5" fmla="*/ 354563 h 828558"/>
              <a:gd name="connsiteX6" fmla="*/ 216471 w 1504095"/>
              <a:gd name="connsiteY6" fmla="*/ 320973 h 828558"/>
              <a:gd name="connsiteX7" fmla="*/ 645679 w 1504095"/>
              <a:gd name="connsiteY7" fmla="*/ 197809 h 828558"/>
              <a:gd name="connsiteX8" fmla="*/ 1003974 w 1504095"/>
              <a:gd name="connsiteY8" fmla="*/ 82109 h 828558"/>
              <a:gd name="connsiteX9" fmla="*/ 1212980 w 1504095"/>
              <a:gd name="connsiteY9" fmla="*/ 0 h 828558"/>
              <a:gd name="connsiteX10" fmla="*/ 1257767 w 1504095"/>
              <a:gd name="connsiteY10" fmla="*/ 85841 h 828558"/>
              <a:gd name="connsiteX11" fmla="*/ 1369734 w 1504095"/>
              <a:gd name="connsiteY11" fmla="*/ 164218 h 828558"/>
              <a:gd name="connsiteX12" fmla="*/ 1463040 w 1504095"/>
              <a:gd name="connsiteY12" fmla="*/ 205273 h 828558"/>
              <a:gd name="connsiteX13" fmla="*/ 1504095 w 1504095"/>
              <a:gd name="connsiteY13" fmla="*/ 257525 h 828558"/>
              <a:gd name="connsiteX14" fmla="*/ 1485434 w 1504095"/>
              <a:gd name="connsiteY14" fmla="*/ 347098 h 828558"/>
              <a:gd name="connsiteX15" fmla="*/ 1414521 w 1504095"/>
              <a:gd name="connsiteY15" fmla="*/ 391885 h 828558"/>
              <a:gd name="connsiteX16" fmla="*/ 1276428 w 1504095"/>
              <a:gd name="connsiteY16" fmla="*/ 440405 h 828558"/>
              <a:gd name="connsiteX17" fmla="*/ 1220444 w 1504095"/>
              <a:gd name="connsiteY17" fmla="*/ 455334 h 828558"/>
              <a:gd name="connsiteX18" fmla="*/ 1015171 w 1504095"/>
              <a:gd name="connsiteY18" fmla="*/ 503853 h 828558"/>
              <a:gd name="connsiteX19" fmla="*/ 850952 w 1504095"/>
              <a:gd name="connsiteY19" fmla="*/ 589694 h 828558"/>
              <a:gd name="connsiteX20" fmla="*/ 638214 w 1504095"/>
              <a:gd name="connsiteY20" fmla="*/ 671804 h 828558"/>
              <a:gd name="connsiteX21" fmla="*/ 496389 w 1504095"/>
              <a:gd name="connsiteY21" fmla="*/ 724055 h 828558"/>
              <a:gd name="connsiteX22" fmla="*/ 485192 w 1504095"/>
              <a:gd name="connsiteY22" fmla="*/ 802432 h 828558"/>
              <a:gd name="connsiteX23" fmla="*/ 369493 w 1504095"/>
              <a:gd name="connsiteY23" fmla="*/ 798700 h 828558"/>
              <a:gd name="connsiteX0" fmla="*/ 369493 w 1504095"/>
              <a:gd name="connsiteY0" fmla="*/ 798700 h 828558"/>
              <a:gd name="connsiteX1" fmla="*/ 201542 w 1504095"/>
              <a:gd name="connsiteY1" fmla="*/ 828558 h 828558"/>
              <a:gd name="connsiteX2" fmla="*/ 48520 w 1504095"/>
              <a:gd name="connsiteY2" fmla="*/ 802432 h 828558"/>
              <a:gd name="connsiteX3" fmla="*/ 0 w 1504095"/>
              <a:gd name="connsiteY3" fmla="*/ 630749 h 828558"/>
              <a:gd name="connsiteX4" fmla="*/ 14929 w 1504095"/>
              <a:gd name="connsiteY4" fmla="*/ 444137 h 828558"/>
              <a:gd name="connsiteX5" fmla="*/ 100771 w 1504095"/>
              <a:gd name="connsiteY5" fmla="*/ 354563 h 828558"/>
              <a:gd name="connsiteX6" fmla="*/ 216471 w 1504095"/>
              <a:gd name="connsiteY6" fmla="*/ 320973 h 828558"/>
              <a:gd name="connsiteX7" fmla="*/ 645679 w 1504095"/>
              <a:gd name="connsiteY7" fmla="*/ 197809 h 828558"/>
              <a:gd name="connsiteX8" fmla="*/ 1003974 w 1504095"/>
              <a:gd name="connsiteY8" fmla="*/ 82109 h 828558"/>
              <a:gd name="connsiteX9" fmla="*/ 1212980 w 1504095"/>
              <a:gd name="connsiteY9" fmla="*/ 0 h 828558"/>
              <a:gd name="connsiteX10" fmla="*/ 1257767 w 1504095"/>
              <a:gd name="connsiteY10" fmla="*/ 85841 h 828558"/>
              <a:gd name="connsiteX11" fmla="*/ 1369734 w 1504095"/>
              <a:gd name="connsiteY11" fmla="*/ 164218 h 828558"/>
              <a:gd name="connsiteX12" fmla="*/ 1463040 w 1504095"/>
              <a:gd name="connsiteY12" fmla="*/ 205273 h 828558"/>
              <a:gd name="connsiteX13" fmla="*/ 1504095 w 1504095"/>
              <a:gd name="connsiteY13" fmla="*/ 257525 h 828558"/>
              <a:gd name="connsiteX14" fmla="*/ 1485434 w 1504095"/>
              <a:gd name="connsiteY14" fmla="*/ 347098 h 828558"/>
              <a:gd name="connsiteX15" fmla="*/ 1414521 w 1504095"/>
              <a:gd name="connsiteY15" fmla="*/ 391885 h 828558"/>
              <a:gd name="connsiteX16" fmla="*/ 1276428 w 1504095"/>
              <a:gd name="connsiteY16" fmla="*/ 440405 h 828558"/>
              <a:gd name="connsiteX17" fmla="*/ 1220444 w 1504095"/>
              <a:gd name="connsiteY17" fmla="*/ 455334 h 828558"/>
              <a:gd name="connsiteX18" fmla="*/ 1015171 w 1504095"/>
              <a:gd name="connsiteY18" fmla="*/ 503853 h 828558"/>
              <a:gd name="connsiteX19" fmla="*/ 850952 w 1504095"/>
              <a:gd name="connsiteY19" fmla="*/ 589694 h 828558"/>
              <a:gd name="connsiteX20" fmla="*/ 638214 w 1504095"/>
              <a:gd name="connsiteY20" fmla="*/ 671804 h 828558"/>
              <a:gd name="connsiteX21" fmla="*/ 496389 w 1504095"/>
              <a:gd name="connsiteY21" fmla="*/ 724055 h 828558"/>
              <a:gd name="connsiteX22" fmla="*/ 485192 w 1504095"/>
              <a:gd name="connsiteY22" fmla="*/ 802432 h 828558"/>
              <a:gd name="connsiteX23" fmla="*/ 369493 w 1504095"/>
              <a:gd name="connsiteY23" fmla="*/ 798700 h 828558"/>
              <a:gd name="connsiteX0" fmla="*/ 369493 w 1504095"/>
              <a:gd name="connsiteY0" fmla="*/ 798700 h 828558"/>
              <a:gd name="connsiteX1" fmla="*/ 201542 w 1504095"/>
              <a:gd name="connsiteY1" fmla="*/ 828558 h 828558"/>
              <a:gd name="connsiteX2" fmla="*/ 48520 w 1504095"/>
              <a:gd name="connsiteY2" fmla="*/ 802432 h 828558"/>
              <a:gd name="connsiteX3" fmla="*/ 0 w 1504095"/>
              <a:gd name="connsiteY3" fmla="*/ 630749 h 828558"/>
              <a:gd name="connsiteX4" fmla="*/ 14929 w 1504095"/>
              <a:gd name="connsiteY4" fmla="*/ 444137 h 828558"/>
              <a:gd name="connsiteX5" fmla="*/ 100771 w 1504095"/>
              <a:gd name="connsiteY5" fmla="*/ 354563 h 828558"/>
              <a:gd name="connsiteX6" fmla="*/ 216471 w 1504095"/>
              <a:gd name="connsiteY6" fmla="*/ 320973 h 828558"/>
              <a:gd name="connsiteX7" fmla="*/ 645679 w 1504095"/>
              <a:gd name="connsiteY7" fmla="*/ 197809 h 828558"/>
              <a:gd name="connsiteX8" fmla="*/ 1003974 w 1504095"/>
              <a:gd name="connsiteY8" fmla="*/ 82109 h 828558"/>
              <a:gd name="connsiteX9" fmla="*/ 1212980 w 1504095"/>
              <a:gd name="connsiteY9" fmla="*/ 0 h 828558"/>
              <a:gd name="connsiteX10" fmla="*/ 1257767 w 1504095"/>
              <a:gd name="connsiteY10" fmla="*/ 85841 h 828558"/>
              <a:gd name="connsiteX11" fmla="*/ 1369734 w 1504095"/>
              <a:gd name="connsiteY11" fmla="*/ 164218 h 828558"/>
              <a:gd name="connsiteX12" fmla="*/ 1463040 w 1504095"/>
              <a:gd name="connsiteY12" fmla="*/ 205273 h 828558"/>
              <a:gd name="connsiteX13" fmla="*/ 1504095 w 1504095"/>
              <a:gd name="connsiteY13" fmla="*/ 257525 h 828558"/>
              <a:gd name="connsiteX14" fmla="*/ 1485434 w 1504095"/>
              <a:gd name="connsiteY14" fmla="*/ 347098 h 828558"/>
              <a:gd name="connsiteX15" fmla="*/ 1414521 w 1504095"/>
              <a:gd name="connsiteY15" fmla="*/ 391885 h 828558"/>
              <a:gd name="connsiteX16" fmla="*/ 1276428 w 1504095"/>
              <a:gd name="connsiteY16" fmla="*/ 440405 h 828558"/>
              <a:gd name="connsiteX17" fmla="*/ 1220444 w 1504095"/>
              <a:gd name="connsiteY17" fmla="*/ 455334 h 828558"/>
              <a:gd name="connsiteX18" fmla="*/ 1015171 w 1504095"/>
              <a:gd name="connsiteY18" fmla="*/ 503853 h 828558"/>
              <a:gd name="connsiteX19" fmla="*/ 850952 w 1504095"/>
              <a:gd name="connsiteY19" fmla="*/ 589694 h 828558"/>
              <a:gd name="connsiteX20" fmla="*/ 638214 w 1504095"/>
              <a:gd name="connsiteY20" fmla="*/ 671804 h 828558"/>
              <a:gd name="connsiteX21" fmla="*/ 496389 w 1504095"/>
              <a:gd name="connsiteY21" fmla="*/ 724055 h 828558"/>
              <a:gd name="connsiteX22" fmla="*/ 485192 w 1504095"/>
              <a:gd name="connsiteY22" fmla="*/ 802432 h 828558"/>
              <a:gd name="connsiteX23" fmla="*/ 369493 w 1504095"/>
              <a:gd name="connsiteY23" fmla="*/ 798700 h 828558"/>
              <a:gd name="connsiteX0" fmla="*/ 374469 w 1509071"/>
              <a:gd name="connsiteY0" fmla="*/ 798700 h 828558"/>
              <a:gd name="connsiteX1" fmla="*/ 206518 w 1509071"/>
              <a:gd name="connsiteY1" fmla="*/ 828558 h 828558"/>
              <a:gd name="connsiteX2" fmla="*/ 53496 w 1509071"/>
              <a:gd name="connsiteY2" fmla="*/ 802432 h 828558"/>
              <a:gd name="connsiteX3" fmla="*/ 4976 w 1509071"/>
              <a:gd name="connsiteY3" fmla="*/ 630749 h 828558"/>
              <a:gd name="connsiteX4" fmla="*/ 19905 w 1509071"/>
              <a:gd name="connsiteY4" fmla="*/ 444137 h 828558"/>
              <a:gd name="connsiteX5" fmla="*/ 105747 w 1509071"/>
              <a:gd name="connsiteY5" fmla="*/ 354563 h 828558"/>
              <a:gd name="connsiteX6" fmla="*/ 221447 w 1509071"/>
              <a:gd name="connsiteY6" fmla="*/ 320973 h 828558"/>
              <a:gd name="connsiteX7" fmla="*/ 650655 w 1509071"/>
              <a:gd name="connsiteY7" fmla="*/ 197809 h 828558"/>
              <a:gd name="connsiteX8" fmla="*/ 1008950 w 1509071"/>
              <a:gd name="connsiteY8" fmla="*/ 82109 h 828558"/>
              <a:gd name="connsiteX9" fmla="*/ 1217956 w 1509071"/>
              <a:gd name="connsiteY9" fmla="*/ 0 h 828558"/>
              <a:gd name="connsiteX10" fmla="*/ 1262743 w 1509071"/>
              <a:gd name="connsiteY10" fmla="*/ 85841 h 828558"/>
              <a:gd name="connsiteX11" fmla="*/ 1374710 w 1509071"/>
              <a:gd name="connsiteY11" fmla="*/ 164218 h 828558"/>
              <a:gd name="connsiteX12" fmla="*/ 1468016 w 1509071"/>
              <a:gd name="connsiteY12" fmla="*/ 205273 h 828558"/>
              <a:gd name="connsiteX13" fmla="*/ 1509071 w 1509071"/>
              <a:gd name="connsiteY13" fmla="*/ 257525 h 828558"/>
              <a:gd name="connsiteX14" fmla="*/ 1490410 w 1509071"/>
              <a:gd name="connsiteY14" fmla="*/ 347098 h 828558"/>
              <a:gd name="connsiteX15" fmla="*/ 1419497 w 1509071"/>
              <a:gd name="connsiteY15" fmla="*/ 391885 h 828558"/>
              <a:gd name="connsiteX16" fmla="*/ 1281404 w 1509071"/>
              <a:gd name="connsiteY16" fmla="*/ 440405 h 828558"/>
              <a:gd name="connsiteX17" fmla="*/ 1225420 w 1509071"/>
              <a:gd name="connsiteY17" fmla="*/ 455334 h 828558"/>
              <a:gd name="connsiteX18" fmla="*/ 1020147 w 1509071"/>
              <a:gd name="connsiteY18" fmla="*/ 503853 h 828558"/>
              <a:gd name="connsiteX19" fmla="*/ 855928 w 1509071"/>
              <a:gd name="connsiteY19" fmla="*/ 589694 h 828558"/>
              <a:gd name="connsiteX20" fmla="*/ 643190 w 1509071"/>
              <a:gd name="connsiteY20" fmla="*/ 671804 h 828558"/>
              <a:gd name="connsiteX21" fmla="*/ 501365 w 1509071"/>
              <a:gd name="connsiteY21" fmla="*/ 724055 h 828558"/>
              <a:gd name="connsiteX22" fmla="*/ 490168 w 1509071"/>
              <a:gd name="connsiteY22" fmla="*/ 802432 h 828558"/>
              <a:gd name="connsiteX23" fmla="*/ 374469 w 1509071"/>
              <a:gd name="connsiteY23" fmla="*/ 798700 h 828558"/>
              <a:gd name="connsiteX0" fmla="*/ 374469 w 1509071"/>
              <a:gd name="connsiteY0" fmla="*/ 798700 h 828558"/>
              <a:gd name="connsiteX1" fmla="*/ 206518 w 1509071"/>
              <a:gd name="connsiteY1" fmla="*/ 828558 h 828558"/>
              <a:gd name="connsiteX2" fmla="*/ 53496 w 1509071"/>
              <a:gd name="connsiteY2" fmla="*/ 802432 h 828558"/>
              <a:gd name="connsiteX3" fmla="*/ 4976 w 1509071"/>
              <a:gd name="connsiteY3" fmla="*/ 630749 h 828558"/>
              <a:gd name="connsiteX4" fmla="*/ 19905 w 1509071"/>
              <a:gd name="connsiteY4" fmla="*/ 444137 h 828558"/>
              <a:gd name="connsiteX5" fmla="*/ 105747 w 1509071"/>
              <a:gd name="connsiteY5" fmla="*/ 354563 h 828558"/>
              <a:gd name="connsiteX6" fmla="*/ 221447 w 1509071"/>
              <a:gd name="connsiteY6" fmla="*/ 320973 h 828558"/>
              <a:gd name="connsiteX7" fmla="*/ 650655 w 1509071"/>
              <a:gd name="connsiteY7" fmla="*/ 197809 h 828558"/>
              <a:gd name="connsiteX8" fmla="*/ 1008950 w 1509071"/>
              <a:gd name="connsiteY8" fmla="*/ 82109 h 828558"/>
              <a:gd name="connsiteX9" fmla="*/ 1217956 w 1509071"/>
              <a:gd name="connsiteY9" fmla="*/ 0 h 828558"/>
              <a:gd name="connsiteX10" fmla="*/ 1262743 w 1509071"/>
              <a:gd name="connsiteY10" fmla="*/ 85841 h 828558"/>
              <a:gd name="connsiteX11" fmla="*/ 1374710 w 1509071"/>
              <a:gd name="connsiteY11" fmla="*/ 164218 h 828558"/>
              <a:gd name="connsiteX12" fmla="*/ 1468016 w 1509071"/>
              <a:gd name="connsiteY12" fmla="*/ 205273 h 828558"/>
              <a:gd name="connsiteX13" fmla="*/ 1509071 w 1509071"/>
              <a:gd name="connsiteY13" fmla="*/ 257525 h 828558"/>
              <a:gd name="connsiteX14" fmla="*/ 1490410 w 1509071"/>
              <a:gd name="connsiteY14" fmla="*/ 347098 h 828558"/>
              <a:gd name="connsiteX15" fmla="*/ 1419497 w 1509071"/>
              <a:gd name="connsiteY15" fmla="*/ 391885 h 828558"/>
              <a:gd name="connsiteX16" fmla="*/ 1281404 w 1509071"/>
              <a:gd name="connsiteY16" fmla="*/ 440405 h 828558"/>
              <a:gd name="connsiteX17" fmla="*/ 1225420 w 1509071"/>
              <a:gd name="connsiteY17" fmla="*/ 455334 h 828558"/>
              <a:gd name="connsiteX18" fmla="*/ 1020147 w 1509071"/>
              <a:gd name="connsiteY18" fmla="*/ 503853 h 828558"/>
              <a:gd name="connsiteX19" fmla="*/ 855928 w 1509071"/>
              <a:gd name="connsiteY19" fmla="*/ 589694 h 828558"/>
              <a:gd name="connsiteX20" fmla="*/ 643190 w 1509071"/>
              <a:gd name="connsiteY20" fmla="*/ 671804 h 828558"/>
              <a:gd name="connsiteX21" fmla="*/ 501365 w 1509071"/>
              <a:gd name="connsiteY21" fmla="*/ 724055 h 828558"/>
              <a:gd name="connsiteX22" fmla="*/ 490168 w 1509071"/>
              <a:gd name="connsiteY22" fmla="*/ 802432 h 828558"/>
              <a:gd name="connsiteX23" fmla="*/ 374469 w 1509071"/>
              <a:gd name="connsiteY23" fmla="*/ 798700 h 82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9071" h="828558">
                <a:moveTo>
                  <a:pt x="374469" y="798700"/>
                </a:moveTo>
                <a:lnTo>
                  <a:pt x="206518" y="828558"/>
                </a:lnTo>
                <a:lnTo>
                  <a:pt x="53496" y="802432"/>
                </a:lnTo>
                <a:cubicBezTo>
                  <a:pt x="18662" y="748936"/>
                  <a:pt x="6220" y="699174"/>
                  <a:pt x="4976" y="630749"/>
                </a:cubicBezTo>
                <a:cubicBezTo>
                  <a:pt x="-4977" y="568545"/>
                  <a:pt x="0" y="506341"/>
                  <a:pt x="19905" y="444137"/>
                </a:cubicBezTo>
                <a:lnTo>
                  <a:pt x="105747" y="354563"/>
                </a:lnTo>
                <a:lnTo>
                  <a:pt x="221447" y="320973"/>
                </a:lnTo>
                <a:lnTo>
                  <a:pt x="650655" y="197809"/>
                </a:lnTo>
                <a:lnTo>
                  <a:pt x="1008950" y="82109"/>
                </a:lnTo>
                <a:lnTo>
                  <a:pt x="1217956" y="0"/>
                </a:lnTo>
                <a:lnTo>
                  <a:pt x="1262743" y="85841"/>
                </a:lnTo>
                <a:lnTo>
                  <a:pt x="1374710" y="164218"/>
                </a:lnTo>
                <a:lnTo>
                  <a:pt x="1468016" y="205273"/>
                </a:lnTo>
                <a:lnTo>
                  <a:pt x="1509071" y="257525"/>
                </a:lnTo>
                <a:lnTo>
                  <a:pt x="1490410" y="347098"/>
                </a:lnTo>
                <a:cubicBezTo>
                  <a:pt x="1400738" y="412313"/>
                  <a:pt x="1454331" y="376334"/>
                  <a:pt x="1419497" y="391885"/>
                </a:cubicBezTo>
                <a:cubicBezTo>
                  <a:pt x="1384663" y="407436"/>
                  <a:pt x="1313750" y="429830"/>
                  <a:pt x="1281404" y="440405"/>
                </a:cubicBezTo>
                <a:lnTo>
                  <a:pt x="1225420" y="455334"/>
                </a:lnTo>
                <a:lnTo>
                  <a:pt x="1020147" y="503853"/>
                </a:lnTo>
                <a:lnTo>
                  <a:pt x="855928" y="589694"/>
                </a:lnTo>
                <a:lnTo>
                  <a:pt x="643190" y="671804"/>
                </a:lnTo>
                <a:lnTo>
                  <a:pt x="501365" y="724055"/>
                </a:lnTo>
                <a:lnTo>
                  <a:pt x="490168" y="802432"/>
                </a:lnTo>
                <a:lnTo>
                  <a:pt x="374469" y="7987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276600"/>
            <a:ext cx="8229600" cy="231616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Woe to those who are wise in their own eyes, And prudent in their own sight!</a:t>
            </a:r>
            <a:r>
              <a:rPr lang="en-US" sz="3200" b="1" i="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 Isaiah 5:21</a:t>
            </a:r>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p>
        </p:txBody>
      </p:sp>
      <p:sp>
        <p:nvSpPr>
          <p:cNvPr id="5" name="Title 1"/>
          <p:cNvSpPr txBox="1">
            <a:spLocks/>
          </p:cNvSpPr>
          <p:nvPr/>
        </p:nvSpPr>
        <p:spPr>
          <a:xfrm>
            <a:off x="762000" y="1143000"/>
            <a:ext cx="2286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 </a:t>
            </a:r>
            <a:r>
              <a:rPr lang="en-US" sz="4800"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Who</a:t>
            </a:r>
          </a:p>
        </p:txBody>
      </p:sp>
      <p:sp>
        <p:nvSpPr>
          <p:cNvPr id="6" name="Title 1"/>
          <p:cNvSpPr txBox="1">
            <a:spLocks/>
          </p:cNvSpPr>
          <p:nvPr/>
        </p:nvSpPr>
        <p:spPr>
          <a:xfrm>
            <a:off x="533400" y="3200400"/>
            <a:ext cx="12954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1270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 </a:t>
            </a:r>
            <a:r>
              <a:rPr lang="en-US" sz="5100" b="1" dirty="0">
                <a:ln w="1270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 </a:t>
            </a:r>
            <a:r>
              <a:rPr lang="en-US" b="1" dirty="0">
                <a:ln w="12700" cmpd="sng">
                  <a:solidFill>
                    <a:srgbClr val="FFFFFF"/>
                  </a:solidFill>
                  <a:prstDash val="solid"/>
                  <a:miter lim="800000"/>
                </a:ln>
                <a:solidFill>
                  <a:srgbClr val="C00000"/>
                </a:solidFill>
                <a:effectLst>
                  <a:glow rad="101600">
                    <a:schemeClr val="tx1"/>
                  </a:glow>
                  <a:outerShdw blurRad="50800" algn="tl" rotWithShape="0">
                    <a:srgbClr val="000000"/>
                  </a:outerShdw>
                </a:effectLst>
              </a:rPr>
              <a:t>W</a:t>
            </a:r>
          </a:p>
        </p:txBody>
      </p:sp>
      <p:sp>
        <p:nvSpPr>
          <p:cNvPr id="7" name="Title 1"/>
          <p:cNvSpPr txBox="1">
            <a:spLocks/>
          </p:cNvSpPr>
          <p:nvPr/>
        </p:nvSpPr>
        <p:spPr>
          <a:xfrm>
            <a:off x="2438400" y="3200400"/>
            <a:ext cx="1688343"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 </a:t>
            </a:r>
            <a:r>
              <a:rPr lang="en-US" sz="5100"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 </a:t>
            </a:r>
            <a:r>
              <a:rPr lang="en-US" b="1" dirty="0">
                <a:ln w="12700" cmpd="sng">
                  <a:solidFill>
                    <a:srgbClr val="FFFFFF"/>
                  </a:solidFill>
                  <a:prstDash val="solid"/>
                  <a:miter lim="800000"/>
                </a:ln>
                <a:solidFill>
                  <a:srgbClr val="C00000"/>
                </a:solidFill>
                <a:effectLst>
                  <a:glow rad="101600">
                    <a:schemeClr val="tx1"/>
                  </a:glow>
                  <a:outerShdw blurRad="50800" algn="tl" rotWithShape="0">
                    <a:srgbClr val="000000"/>
                  </a:outerShdw>
                </a:effectLst>
              </a:rPr>
              <a:t>ho</a:t>
            </a:r>
          </a:p>
        </p:txBody>
      </p:sp>
    </p:spTree>
    <p:extLst>
      <p:ext uri="{BB962C8B-B14F-4D97-AF65-F5344CB8AC3E}">
        <p14:creationId xmlns:p14="http://schemas.microsoft.com/office/powerpoint/2010/main" val="16006361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par>
                                <p:cTn id="23" presetID="0" presetClass="path" presetSubtype="0" accel="50000" decel="50000" fill="hold" grpId="1" nodeType="withEffect">
                                  <p:stCondLst>
                                    <p:cond delay="0"/>
                                  </p:stCondLst>
                                  <p:childTnLst>
                                    <p:animMotion origin="layout" path="M 3.33333E-6 -4.44444E-6 L 0.04392 -0.29189 " pathEditMode="relative" rAng="0" ptsTypes="AA">
                                      <p:cBhvr>
                                        <p:cTn id="24" dur="2000" fill="hold"/>
                                        <p:tgtEl>
                                          <p:spTgt spid="6"/>
                                        </p:tgtEl>
                                        <p:attrNameLst>
                                          <p:attrName>ppt_x</p:attrName>
                                          <p:attrName>ppt_y</p:attrName>
                                        </p:attrNameLst>
                                      </p:cBhvr>
                                      <p:rCtr x="2187" y="-14606"/>
                                    </p:animMotion>
                                  </p:childTnLst>
                                </p:cTn>
                              </p:par>
                              <p:par>
                                <p:cTn id="25" presetID="0" presetClass="path" presetSubtype="0" accel="50000" decel="50000" fill="hold" grpId="1" nodeType="withEffect">
                                  <p:stCondLst>
                                    <p:cond delay="0"/>
                                  </p:stCondLst>
                                  <p:childTnLst>
                                    <p:animMotion origin="layout" path="M 2.22222E-6 -4.44444E-6 L -0.12465 -0.29213 " pathEditMode="relative" rAng="0" ptsTypes="AA">
                                      <p:cBhvr>
                                        <p:cTn id="26" dur="2000" fill="hold"/>
                                        <p:tgtEl>
                                          <p:spTgt spid="7"/>
                                        </p:tgtEl>
                                        <p:attrNameLst>
                                          <p:attrName>ppt_x</p:attrName>
                                          <p:attrName>ppt_y</p:attrName>
                                        </p:attrNameLst>
                                      </p:cBhvr>
                                      <p:rCtr x="-6233" y="-14606"/>
                                    </p:animMotion>
                                  </p:childTnLst>
                                </p:cTn>
                              </p:par>
                              <p:par>
                                <p:cTn id="27" presetID="10" presetClass="exit" presetSubtype="0" fill="hold" grpId="1" nodeType="withEffect">
                                  <p:stCondLst>
                                    <p:cond delay="0"/>
                                  </p:stCondLst>
                                  <p:childTnLst>
                                    <p:animEffect transition="out" filter="fade">
                                      <p:cBhvr>
                                        <p:cTn id="28" dur="1250"/>
                                        <p:tgtEl>
                                          <p:spTgt spid="2"/>
                                        </p:tgtEl>
                                      </p:cBhvr>
                                    </p:animEffect>
                                    <p:set>
                                      <p:cBhvr>
                                        <p:cTn id="29" dur="1" fill="hold">
                                          <p:stCondLst>
                                            <p:cond delay="1249"/>
                                          </p:stCondLst>
                                        </p:cTn>
                                        <p:tgtEl>
                                          <p:spTgt spid="2"/>
                                        </p:tgtEl>
                                        <p:attrNameLst>
                                          <p:attrName>style.visibility</p:attrName>
                                        </p:attrNameLst>
                                      </p:cBhvr>
                                      <p:to>
                                        <p:strVal val="hidden"/>
                                      </p:to>
                                    </p:se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0" presetClass="exit" presetSubtype="0" fill="hold" grpId="2"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P spid="6" grpId="1"/>
      <p:bldP spid="6" grpId="2"/>
      <p:bldP spid="7" grpId="0"/>
      <p:bldP spid="7" grpId="1"/>
      <p:bldP spid="7"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078"/>
          <a:stretch/>
        </p:blipFill>
        <p:spPr>
          <a:xfrm>
            <a:off x="0" y="-18327"/>
            <a:ext cx="9144001" cy="6876327"/>
          </a:xfrm>
          <a:prstGeom prst="rect">
            <a:avLst/>
          </a:prstGeom>
        </p:spPr>
      </p:pic>
      <p:sp>
        <p:nvSpPr>
          <p:cNvPr id="7" name="!!Morph">
            <a:extLst>
              <a:ext uri="{FF2B5EF4-FFF2-40B4-BE49-F238E27FC236}">
                <a16:creationId xmlns:a16="http://schemas.microsoft.com/office/drawing/2014/main" id="{52E915F0-D9A0-4B49-8491-E9C7FA3BB940}"/>
              </a:ext>
            </a:extLst>
          </p:cNvPr>
          <p:cNvSpPr/>
          <p:nvPr/>
        </p:nvSpPr>
        <p:spPr>
          <a:xfrm>
            <a:off x="3909026" y="2231394"/>
            <a:ext cx="1484596" cy="991796"/>
          </a:xfrm>
          <a:custGeom>
            <a:avLst/>
            <a:gdLst>
              <a:gd name="connsiteX0" fmla="*/ 0 w 1484596"/>
              <a:gd name="connsiteY0" fmla="*/ 945692 h 1001321"/>
              <a:gd name="connsiteX1" fmla="*/ 83443 w 1484596"/>
              <a:gd name="connsiteY1" fmla="*/ 785759 h 1001321"/>
              <a:gd name="connsiteX2" fmla="*/ 514567 w 1484596"/>
              <a:gd name="connsiteY2" fmla="*/ 500661 h 1001321"/>
              <a:gd name="connsiteX3" fmla="*/ 1220359 w 1484596"/>
              <a:gd name="connsiteY3" fmla="*/ 41722 h 1001321"/>
              <a:gd name="connsiteX4" fmla="*/ 1269034 w 1484596"/>
              <a:gd name="connsiteY4" fmla="*/ 66060 h 1001321"/>
              <a:gd name="connsiteX5" fmla="*/ 1342047 w 1484596"/>
              <a:gd name="connsiteY5" fmla="*/ 0 h 1001321"/>
              <a:gd name="connsiteX6" fmla="*/ 1418537 w 1484596"/>
              <a:gd name="connsiteY6" fmla="*/ 48676 h 1001321"/>
              <a:gd name="connsiteX7" fmla="*/ 1484596 w 1484596"/>
              <a:gd name="connsiteY7" fmla="*/ 132119 h 1001321"/>
              <a:gd name="connsiteX8" fmla="*/ 1467212 w 1484596"/>
              <a:gd name="connsiteY8" fmla="*/ 219039 h 1001321"/>
              <a:gd name="connsiteX9" fmla="*/ 1432444 w 1484596"/>
              <a:gd name="connsiteY9" fmla="*/ 260761 h 1001321"/>
              <a:gd name="connsiteX10" fmla="*/ 1359431 w 1484596"/>
              <a:gd name="connsiteY10" fmla="*/ 264238 h 1001321"/>
              <a:gd name="connsiteX11" fmla="*/ 1244696 w 1484596"/>
              <a:gd name="connsiteY11" fmla="*/ 372019 h 1001321"/>
              <a:gd name="connsiteX12" fmla="*/ 1112578 w 1484596"/>
              <a:gd name="connsiteY12" fmla="*/ 455462 h 1001321"/>
              <a:gd name="connsiteX13" fmla="*/ 264237 w 1484596"/>
              <a:gd name="connsiteY13" fmla="*/ 1001321 h 1001321"/>
              <a:gd name="connsiteX14" fmla="*/ 0 w 1484596"/>
              <a:gd name="connsiteY14" fmla="*/ 945692 h 1001321"/>
              <a:gd name="connsiteX0" fmla="*/ 0 w 1484596"/>
              <a:gd name="connsiteY0" fmla="*/ 945692 h 1001321"/>
              <a:gd name="connsiteX1" fmla="*/ 88205 w 1484596"/>
              <a:gd name="connsiteY1" fmla="*/ 800046 h 1001321"/>
              <a:gd name="connsiteX2" fmla="*/ 514567 w 1484596"/>
              <a:gd name="connsiteY2" fmla="*/ 500661 h 1001321"/>
              <a:gd name="connsiteX3" fmla="*/ 1220359 w 1484596"/>
              <a:gd name="connsiteY3" fmla="*/ 41722 h 1001321"/>
              <a:gd name="connsiteX4" fmla="*/ 1269034 w 1484596"/>
              <a:gd name="connsiteY4" fmla="*/ 66060 h 1001321"/>
              <a:gd name="connsiteX5" fmla="*/ 1342047 w 1484596"/>
              <a:gd name="connsiteY5" fmla="*/ 0 h 1001321"/>
              <a:gd name="connsiteX6" fmla="*/ 1418537 w 1484596"/>
              <a:gd name="connsiteY6" fmla="*/ 48676 h 1001321"/>
              <a:gd name="connsiteX7" fmla="*/ 1484596 w 1484596"/>
              <a:gd name="connsiteY7" fmla="*/ 132119 h 1001321"/>
              <a:gd name="connsiteX8" fmla="*/ 1467212 w 1484596"/>
              <a:gd name="connsiteY8" fmla="*/ 219039 h 1001321"/>
              <a:gd name="connsiteX9" fmla="*/ 1432444 w 1484596"/>
              <a:gd name="connsiteY9" fmla="*/ 260761 h 1001321"/>
              <a:gd name="connsiteX10" fmla="*/ 1359431 w 1484596"/>
              <a:gd name="connsiteY10" fmla="*/ 264238 h 1001321"/>
              <a:gd name="connsiteX11" fmla="*/ 1244696 w 1484596"/>
              <a:gd name="connsiteY11" fmla="*/ 372019 h 1001321"/>
              <a:gd name="connsiteX12" fmla="*/ 1112578 w 1484596"/>
              <a:gd name="connsiteY12" fmla="*/ 455462 h 1001321"/>
              <a:gd name="connsiteX13" fmla="*/ 264237 w 1484596"/>
              <a:gd name="connsiteY13" fmla="*/ 1001321 h 1001321"/>
              <a:gd name="connsiteX14" fmla="*/ 0 w 1484596"/>
              <a:gd name="connsiteY14" fmla="*/ 945692 h 1001321"/>
              <a:gd name="connsiteX0" fmla="*/ 0 w 1484596"/>
              <a:gd name="connsiteY0" fmla="*/ 945692 h 1001321"/>
              <a:gd name="connsiteX1" fmla="*/ 88205 w 1484596"/>
              <a:gd name="connsiteY1" fmla="*/ 800046 h 1001321"/>
              <a:gd name="connsiteX2" fmla="*/ 535999 w 1484596"/>
              <a:gd name="connsiteY2" fmla="*/ 510186 h 1001321"/>
              <a:gd name="connsiteX3" fmla="*/ 1220359 w 1484596"/>
              <a:gd name="connsiteY3" fmla="*/ 41722 h 1001321"/>
              <a:gd name="connsiteX4" fmla="*/ 1269034 w 1484596"/>
              <a:gd name="connsiteY4" fmla="*/ 66060 h 1001321"/>
              <a:gd name="connsiteX5" fmla="*/ 1342047 w 1484596"/>
              <a:gd name="connsiteY5" fmla="*/ 0 h 1001321"/>
              <a:gd name="connsiteX6" fmla="*/ 1418537 w 1484596"/>
              <a:gd name="connsiteY6" fmla="*/ 48676 h 1001321"/>
              <a:gd name="connsiteX7" fmla="*/ 1484596 w 1484596"/>
              <a:gd name="connsiteY7" fmla="*/ 132119 h 1001321"/>
              <a:gd name="connsiteX8" fmla="*/ 1467212 w 1484596"/>
              <a:gd name="connsiteY8" fmla="*/ 219039 h 1001321"/>
              <a:gd name="connsiteX9" fmla="*/ 1432444 w 1484596"/>
              <a:gd name="connsiteY9" fmla="*/ 260761 h 1001321"/>
              <a:gd name="connsiteX10" fmla="*/ 1359431 w 1484596"/>
              <a:gd name="connsiteY10" fmla="*/ 264238 h 1001321"/>
              <a:gd name="connsiteX11" fmla="*/ 1244696 w 1484596"/>
              <a:gd name="connsiteY11" fmla="*/ 372019 h 1001321"/>
              <a:gd name="connsiteX12" fmla="*/ 1112578 w 1484596"/>
              <a:gd name="connsiteY12" fmla="*/ 455462 h 1001321"/>
              <a:gd name="connsiteX13" fmla="*/ 264237 w 1484596"/>
              <a:gd name="connsiteY13" fmla="*/ 1001321 h 1001321"/>
              <a:gd name="connsiteX14" fmla="*/ 0 w 1484596"/>
              <a:gd name="connsiteY14" fmla="*/ 945692 h 1001321"/>
              <a:gd name="connsiteX0" fmla="*/ 0 w 1484596"/>
              <a:gd name="connsiteY0" fmla="*/ 926642 h 982271"/>
              <a:gd name="connsiteX1" fmla="*/ 88205 w 1484596"/>
              <a:gd name="connsiteY1" fmla="*/ 780996 h 982271"/>
              <a:gd name="connsiteX2" fmla="*/ 535999 w 1484596"/>
              <a:gd name="connsiteY2" fmla="*/ 491136 h 982271"/>
              <a:gd name="connsiteX3" fmla="*/ 1220359 w 1484596"/>
              <a:gd name="connsiteY3" fmla="*/ 22672 h 982271"/>
              <a:gd name="connsiteX4" fmla="*/ 1269034 w 1484596"/>
              <a:gd name="connsiteY4" fmla="*/ 47010 h 982271"/>
              <a:gd name="connsiteX5" fmla="*/ 1346810 w 1484596"/>
              <a:gd name="connsiteY5" fmla="*/ 0 h 982271"/>
              <a:gd name="connsiteX6" fmla="*/ 1418537 w 1484596"/>
              <a:gd name="connsiteY6" fmla="*/ 29626 h 982271"/>
              <a:gd name="connsiteX7" fmla="*/ 1484596 w 1484596"/>
              <a:gd name="connsiteY7" fmla="*/ 113069 h 982271"/>
              <a:gd name="connsiteX8" fmla="*/ 1467212 w 1484596"/>
              <a:gd name="connsiteY8" fmla="*/ 199989 h 982271"/>
              <a:gd name="connsiteX9" fmla="*/ 1432444 w 1484596"/>
              <a:gd name="connsiteY9" fmla="*/ 241711 h 982271"/>
              <a:gd name="connsiteX10" fmla="*/ 1359431 w 1484596"/>
              <a:gd name="connsiteY10" fmla="*/ 245188 h 982271"/>
              <a:gd name="connsiteX11" fmla="*/ 1244696 w 1484596"/>
              <a:gd name="connsiteY11" fmla="*/ 352969 h 982271"/>
              <a:gd name="connsiteX12" fmla="*/ 1112578 w 1484596"/>
              <a:gd name="connsiteY12" fmla="*/ 436412 h 982271"/>
              <a:gd name="connsiteX13" fmla="*/ 264237 w 1484596"/>
              <a:gd name="connsiteY13" fmla="*/ 982271 h 982271"/>
              <a:gd name="connsiteX14" fmla="*/ 0 w 1484596"/>
              <a:gd name="connsiteY14" fmla="*/ 926642 h 982271"/>
              <a:gd name="connsiteX0" fmla="*/ 0 w 1484596"/>
              <a:gd name="connsiteY0" fmla="*/ 926642 h 982271"/>
              <a:gd name="connsiteX1" fmla="*/ 88205 w 1484596"/>
              <a:gd name="connsiteY1" fmla="*/ 780996 h 982271"/>
              <a:gd name="connsiteX2" fmla="*/ 535999 w 1484596"/>
              <a:gd name="connsiteY2" fmla="*/ 491136 h 982271"/>
              <a:gd name="connsiteX3" fmla="*/ 1220359 w 1484596"/>
              <a:gd name="connsiteY3" fmla="*/ 22672 h 982271"/>
              <a:gd name="connsiteX4" fmla="*/ 1269034 w 1484596"/>
              <a:gd name="connsiteY4" fmla="*/ 47010 h 982271"/>
              <a:gd name="connsiteX5" fmla="*/ 1346810 w 1484596"/>
              <a:gd name="connsiteY5" fmla="*/ 0 h 982271"/>
              <a:gd name="connsiteX6" fmla="*/ 1418537 w 1484596"/>
              <a:gd name="connsiteY6" fmla="*/ 29626 h 982271"/>
              <a:gd name="connsiteX7" fmla="*/ 1484596 w 1484596"/>
              <a:gd name="connsiteY7" fmla="*/ 113069 h 982271"/>
              <a:gd name="connsiteX8" fmla="*/ 1467212 w 1484596"/>
              <a:gd name="connsiteY8" fmla="*/ 199989 h 982271"/>
              <a:gd name="connsiteX9" fmla="*/ 1432444 w 1484596"/>
              <a:gd name="connsiteY9" fmla="*/ 241711 h 982271"/>
              <a:gd name="connsiteX10" fmla="*/ 1359431 w 1484596"/>
              <a:gd name="connsiteY10" fmla="*/ 245188 h 982271"/>
              <a:gd name="connsiteX11" fmla="*/ 1244696 w 1484596"/>
              <a:gd name="connsiteY11" fmla="*/ 348207 h 982271"/>
              <a:gd name="connsiteX12" fmla="*/ 1112578 w 1484596"/>
              <a:gd name="connsiteY12" fmla="*/ 436412 h 982271"/>
              <a:gd name="connsiteX13" fmla="*/ 264237 w 1484596"/>
              <a:gd name="connsiteY13" fmla="*/ 982271 h 982271"/>
              <a:gd name="connsiteX14" fmla="*/ 0 w 1484596"/>
              <a:gd name="connsiteY14" fmla="*/ 926642 h 982271"/>
              <a:gd name="connsiteX0" fmla="*/ 0 w 1484596"/>
              <a:gd name="connsiteY0" fmla="*/ 926642 h 982271"/>
              <a:gd name="connsiteX1" fmla="*/ 88205 w 1484596"/>
              <a:gd name="connsiteY1" fmla="*/ 780996 h 982271"/>
              <a:gd name="connsiteX2" fmla="*/ 535999 w 1484596"/>
              <a:gd name="connsiteY2" fmla="*/ 491136 h 982271"/>
              <a:gd name="connsiteX3" fmla="*/ 1220359 w 1484596"/>
              <a:gd name="connsiteY3" fmla="*/ 22672 h 982271"/>
              <a:gd name="connsiteX4" fmla="*/ 1269034 w 1484596"/>
              <a:gd name="connsiteY4" fmla="*/ 47010 h 982271"/>
              <a:gd name="connsiteX5" fmla="*/ 1346810 w 1484596"/>
              <a:gd name="connsiteY5" fmla="*/ 0 h 982271"/>
              <a:gd name="connsiteX6" fmla="*/ 1418537 w 1484596"/>
              <a:gd name="connsiteY6" fmla="*/ 29626 h 982271"/>
              <a:gd name="connsiteX7" fmla="*/ 1484596 w 1484596"/>
              <a:gd name="connsiteY7" fmla="*/ 113069 h 982271"/>
              <a:gd name="connsiteX8" fmla="*/ 1467212 w 1484596"/>
              <a:gd name="connsiteY8" fmla="*/ 199989 h 982271"/>
              <a:gd name="connsiteX9" fmla="*/ 1432444 w 1484596"/>
              <a:gd name="connsiteY9" fmla="*/ 241711 h 982271"/>
              <a:gd name="connsiteX10" fmla="*/ 1359431 w 1484596"/>
              <a:gd name="connsiteY10" fmla="*/ 245188 h 982271"/>
              <a:gd name="connsiteX11" fmla="*/ 1244696 w 1484596"/>
              <a:gd name="connsiteY11" fmla="*/ 348207 h 982271"/>
              <a:gd name="connsiteX12" fmla="*/ 1112578 w 1484596"/>
              <a:gd name="connsiteY12" fmla="*/ 436412 h 982271"/>
              <a:gd name="connsiteX13" fmla="*/ 264237 w 1484596"/>
              <a:gd name="connsiteY13" fmla="*/ 982271 h 982271"/>
              <a:gd name="connsiteX14" fmla="*/ 0 w 1484596"/>
              <a:gd name="connsiteY14" fmla="*/ 926642 h 982271"/>
              <a:gd name="connsiteX0" fmla="*/ 0 w 1484596"/>
              <a:gd name="connsiteY0" fmla="*/ 926642 h 991796"/>
              <a:gd name="connsiteX1" fmla="*/ 88205 w 1484596"/>
              <a:gd name="connsiteY1" fmla="*/ 780996 h 991796"/>
              <a:gd name="connsiteX2" fmla="*/ 535999 w 1484596"/>
              <a:gd name="connsiteY2" fmla="*/ 491136 h 991796"/>
              <a:gd name="connsiteX3" fmla="*/ 1220359 w 1484596"/>
              <a:gd name="connsiteY3" fmla="*/ 22672 h 991796"/>
              <a:gd name="connsiteX4" fmla="*/ 1269034 w 1484596"/>
              <a:gd name="connsiteY4" fmla="*/ 47010 h 991796"/>
              <a:gd name="connsiteX5" fmla="*/ 1346810 w 1484596"/>
              <a:gd name="connsiteY5" fmla="*/ 0 h 991796"/>
              <a:gd name="connsiteX6" fmla="*/ 1418537 w 1484596"/>
              <a:gd name="connsiteY6" fmla="*/ 29626 h 991796"/>
              <a:gd name="connsiteX7" fmla="*/ 1484596 w 1484596"/>
              <a:gd name="connsiteY7" fmla="*/ 113069 h 991796"/>
              <a:gd name="connsiteX8" fmla="*/ 1467212 w 1484596"/>
              <a:gd name="connsiteY8" fmla="*/ 199989 h 991796"/>
              <a:gd name="connsiteX9" fmla="*/ 1432444 w 1484596"/>
              <a:gd name="connsiteY9" fmla="*/ 241711 h 991796"/>
              <a:gd name="connsiteX10" fmla="*/ 1359431 w 1484596"/>
              <a:gd name="connsiteY10" fmla="*/ 245188 h 991796"/>
              <a:gd name="connsiteX11" fmla="*/ 1244696 w 1484596"/>
              <a:gd name="connsiteY11" fmla="*/ 348207 h 991796"/>
              <a:gd name="connsiteX12" fmla="*/ 1112578 w 1484596"/>
              <a:gd name="connsiteY12" fmla="*/ 436412 h 991796"/>
              <a:gd name="connsiteX13" fmla="*/ 249949 w 1484596"/>
              <a:gd name="connsiteY13" fmla="*/ 991796 h 991796"/>
              <a:gd name="connsiteX14" fmla="*/ 0 w 1484596"/>
              <a:gd name="connsiteY14" fmla="*/ 926642 h 991796"/>
              <a:gd name="connsiteX0" fmla="*/ 0 w 1484596"/>
              <a:gd name="connsiteY0" fmla="*/ 926642 h 991796"/>
              <a:gd name="connsiteX1" fmla="*/ 88205 w 1484596"/>
              <a:gd name="connsiteY1" fmla="*/ 788140 h 991796"/>
              <a:gd name="connsiteX2" fmla="*/ 535999 w 1484596"/>
              <a:gd name="connsiteY2" fmla="*/ 491136 h 991796"/>
              <a:gd name="connsiteX3" fmla="*/ 1220359 w 1484596"/>
              <a:gd name="connsiteY3" fmla="*/ 22672 h 991796"/>
              <a:gd name="connsiteX4" fmla="*/ 1269034 w 1484596"/>
              <a:gd name="connsiteY4" fmla="*/ 47010 h 991796"/>
              <a:gd name="connsiteX5" fmla="*/ 1346810 w 1484596"/>
              <a:gd name="connsiteY5" fmla="*/ 0 h 991796"/>
              <a:gd name="connsiteX6" fmla="*/ 1418537 w 1484596"/>
              <a:gd name="connsiteY6" fmla="*/ 29626 h 991796"/>
              <a:gd name="connsiteX7" fmla="*/ 1484596 w 1484596"/>
              <a:gd name="connsiteY7" fmla="*/ 113069 h 991796"/>
              <a:gd name="connsiteX8" fmla="*/ 1467212 w 1484596"/>
              <a:gd name="connsiteY8" fmla="*/ 199989 h 991796"/>
              <a:gd name="connsiteX9" fmla="*/ 1432444 w 1484596"/>
              <a:gd name="connsiteY9" fmla="*/ 241711 h 991796"/>
              <a:gd name="connsiteX10" fmla="*/ 1359431 w 1484596"/>
              <a:gd name="connsiteY10" fmla="*/ 245188 h 991796"/>
              <a:gd name="connsiteX11" fmla="*/ 1244696 w 1484596"/>
              <a:gd name="connsiteY11" fmla="*/ 348207 h 991796"/>
              <a:gd name="connsiteX12" fmla="*/ 1112578 w 1484596"/>
              <a:gd name="connsiteY12" fmla="*/ 436412 h 991796"/>
              <a:gd name="connsiteX13" fmla="*/ 249949 w 1484596"/>
              <a:gd name="connsiteY13" fmla="*/ 991796 h 991796"/>
              <a:gd name="connsiteX14" fmla="*/ 0 w 1484596"/>
              <a:gd name="connsiteY14" fmla="*/ 926642 h 99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4596" h="991796">
                <a:moveTo>
                  <a:pt x="0" y="926642"/>
                </a:moveTo>
                <a:lnTo>
                  <a:pt x="88205" y="788140"/>
                </a:lnTo>
                <a:lnTo>
                  <a:pt x="535999" y="491136"/>
                </a:lnTo>
                <a:lnTo>
                  <a:pt x="1220359" y="22672"/>
                </a:lnTo>
                <a:lnTo>
                  <a:pt x="1269034" y="47010"/>
                </a:lnTo>
                <a:lnTo>
                  <a:pt x="1346810" y="0"/>
                </a:lnTo>
                <a:lnTo>
                  <a:pt x="1418537" y="29626"/>
                </a:lnTo>
                <a:lnTo>
                  <a:pt x="1484596" y="113069"/>
                </a:lnTo>
                <a:lnTo>
                  <a:pt x="1467212" y="199989"/>
                </a:lnTo>
                <a:lnTo>
                  <a:pt x="1432444" y="241711"/>
                </a:lnTo>
                <a:lnTo>
                  <a:pt x="1359431" y="245188"/>
                </a:lnTo>
                <a:lnTo>
                  <a:pt x="1244696" y="348207"/>
                </a:lnTo>
                <a:lnTo>
                  <a:pt x="1112578" y="436412"/>
                </a:lnTo>
                <a:lnTo>
                  <a:pt x="249949" y="991796"/>
                </a:lnTo>
                <a:lnTo>
                  <a:pt x="0" y="9266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95400"/>
            <a:ext cx="8229600" cy="4297362"/>
          </a:xfrm>
        </p:spPr>
        <p:txBody>
          <a:bodyPr/>
          <a:lstStyle/>
          <a:p>
            <a:r>
              <a:rPr lang="en-US"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Who say, 'Keep to yourself,          Do not come near me,                  For I am holier than you!'       These are smoke in My nostrils,    A fire that burns all the day.</a:t>
            </a:r>
            <a:r>
              <a:rPr lang="en-US" sz="3200" b="1" i="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              — Isaiah 65:5</a:t>
            </a:r>
            <a:r>
              <a:rPr lang="en-US"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 </a:t>
            </a:r>
          </a:p>
        </p:txBody>
      </p:sp>
      <p:sp>
        <p:nvSpPr>
          <p:cNvPr id="5" name="Title 1"/>
          <p:cNvSpPr txBox="1">
            <a:spLocks/>
          </p:cNvSpPr>
          <p:nvPr/>
        </p:nvSpPr>
        <p:spPr>
          <a:xfrm>
            <a:off x="762000" y="1143000"/>
            <a:ext cx="2286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50800">
                    <a:schemeClr val="tx1"/>
                  </a:glow>
                  <a:outerShdw blurRad="50800" algn="tl" rotWithShape="0">
                    <a:srgbClr val="000000"/>
                  </a:outerShdw>
                </a:effectLst>
              </a:rPr>
              <a:t> </a:t>
            </a:r>
            <a:r>
              <a:rPr lang="en-US" sz="4800"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50800">
                    <a:schemeClr val="tx1"/>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50800">
                    <a:schemeClr val="tx1">
                      <a:alpha val="80000"/>
                    </a:schemeClr>
                  </a:glow>
                  <a:outerShdw blurRad="50800" algn="tl" rotWithShape="0">
                    <a:srgbClr val="000000"/>
                  </a:outerShdw>
                </a:effectLst>
              </a:rPr>
              <a:t>Who</a:t>
            </a: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36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0" presetClass="exit" presetSubtype="0" fill="hold" grpId="0" nodeType="after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241222" y="3143835"/>
            <a:ext cx="2353981"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rPr>
              <a:t>trust</a:t>
            </a:r>
          </a:p>
        </p:txBody>
      </p:sp>
      <p:sp>
        <p:nvSpPr>
          <p:cNvPr id="2" name="Title 1"/>
          <p:cNvSpPr>
            <a:spLocks noGrp="1"/>
          </p:cNvSpPr>
          <p:nvPr>
            <p:ph type="title"/>
          </p:nvPr>
        </p:nvSpPr>
        <p:spPr>
          <a:xfrm>
            <a:off x="381000" y="1143000"/>
            <a:ext cx="8229600" cy="4449762"/>
          </a:xfrm>
        </p:spPr>
        <p:txBody>
          <a:bodyPr/>
          <a:lstStyle/>
          <a:p>
            <a:r>
              <a:rPr lang="en-US" b="1" dirty="0">
                <a:solidFill>
                  <a:schemeClr val="bg1"/>
                </a:solidFill>
                <a:effectLst>
                  <a:glow rad="101600">
                    <a:schemeClr val="tx1"/>
                  </a:glow>
                </a:effectLst>
              </a:rPr>
              <a:t>He who is of a proud heart stirs   up strife, But he who trusts in the LORD will be prospered. He who trusts in his own heart is a fool, But whoever walks wisely will be delivered.</a:t>
            </a:r>
            <a:r>
              <a:rPr lang="en-US" sz="3200" b="1" i="1" dirty="0">
                <a:solidFill>
                  <a:schemeClr val="bg1"/>
                </a:solidFill>
                <a:effectLst>
                  <a:glow rad="101600">
                    <a:schemeClr val="tx1"/>
                  </a:glow>
                </a:effectLst>
              </a:rPr>
              <a:t> — Proverbs 28:25-26</a:t>
            </a:r>
            <a:r>
              <a:rPr lang="en-US" b="1" dirty="0">
                <a:solidFill>
                  <a:schemeClr val="bg1"/>
                </a:solidFill>
                <a:effectLst>
                  <a:glow rad="101600">
                    <a:schemeClr val="tx1"/>
                  </a:glow>
                </a:effectLst>
              </a:rPr>
              <a:t> </a:t>
            </a:r>
          </a:p>
        </p:txBody>
      </p:sp>
      <p:sp>
        <p:nvSpPr>
          <p:cNvPr id="5" name="Title 1"/>
          <p:cNvSpPr txBox="1">
            <a:spLocks/>
          </p:cNvSpPr>
          <p:nvPr/>
        </p:nvSpPr>
        <p:spPr>
          <a:xfrm>
            <a:off x="3124200" y="3810000"/>
            <a:ext cx="3961435"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chemeClr val="bg1"/>
                </a:solidFill>
                <a:effectLst>
                  <a:glow rad="88900">
                    <a:schemeClr val="tx1"/>
                  </a:glow>
                </a:effectLst>
              </a:rPr>
              <a:t> </a:t>
            </a:r>
            <a:r>
              <a:rPr lang="en-US" sz="4750" b="1" dirty="0">
                <a:solidFill>
                  <a:schemeClr val="bg1"/>
                </a:solidFill>
                <a:effectLst>
                  <a:glow rad="88900">
                    <a:schemeClr val="tx1"/>
                  </a:glow>
                </a:effectLst>
              </a:rPr>
              <a:t> </a:t>
            </a:r>
            <a:r>
              <a:rPr lang="en-US" b="1" dirty="0">
                <a:gradFill flip="none" rotWithShape="1">
                  <a:gsLst>
                    <a:gs pos="0">
                      <a:srgbClr val="FF3399"/>
                    </a:gs>
                    <a:gs pos="25000">
                      <a:srgbClr val="FF6633"/>
                    </a:gs>
                    <a:gs pos="50000">
                      <a:srgbClr val="FFFF00"/>
                    </a:gs>
                    <a:gs pos="75000">
                      <a:srgbClr val="01A78F"/>
                    </a:gs>
                    <a:gs pos="100000">
                      <a:srgbClr val="3366FF"/>
                    </a:gs>
                  </a:gsLst>
                  <a:lin ang="5400000" scaled="1"/>
                  <a:tileRect/>
                </a:gradFill>
                <a:effectLst/>
              </a:rPr>
              <a:t>walks wisely</a:t>
            </a:r>
          </a:p>
        </p:txBody>
      </p:sp>
      <p:sp>
        <p:nvSpPr>
          <p:cNvPr id="6" name="Rectangle 2">
            <a:extLst>
              <a:ext uri="{FF2B5EF4-FFF2-40B4-BE49-F238E27FC236}">
                <a16:creationId xmlns:a16="http://schemas.microsoft.com/office/drawing/2014/main" id="{B5443D8D-716A-4F28-B899-A8139DFFACF6}"/>
              </a:ext>
            </a:extLst>
          </p:cNvPr>
          <p:cNvSpPr txBox="1">
            <a:spLocks noChangeArrowheads="1"/>
          </p:cNvSpPr>
          <p:nvPr/>
        </p:nvSpPr>
        <p:spPr bwMode="auto">
          <a:xfrm>
            <a:off x="604910" y="3319157"/>
            <a:ext cx="1635239" cy="76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trust</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6">
            <a:extLst>
              <a:ext uri="{FF2B5EF4-FFF2-40B4-BE49-F238E27FC236}">
                <a16:creationId xmlns:a16="http://schemas.microsoft.com/office/drawing/2014/main" id="{EAC4ADCF-0771-45FB-9B9B-46463568373F}"/>
              </a:ext>
            </a:extLst>
          </p:cNvPr>
          <p:cNvSpPr>
            <a:spLocks noChangeArrowheads="1"/>
          </p:cNvSpPr>
          <p:nvPr/>
        </p:nvSpPr>
        <p:spPr bwMode="auto">
          <a:xfrm>
            <a:off x="2131526" y="3342364"/>
            <a:ext cx="800100"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C000"/>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9" name="Multiply 42">
            <a:extLst>
              <a:ext uri="{FF2B5EF4-FFF2-40B4-BE49-F238E27FC236}">
                <a16:creationId xmlns:a16="http://schemas.microsoft.com/office/drawing/2014/main" id="{8226A9D6-8DC3-43FD-95DF-2B2D6D21FADA}"/>
              </a:ext>
            </a:extLst>
          </p:cNvPr>
          <p:cNvSpPr/>
          <p:nvPr/>
        </p:nvSpPr>
        <p:spPr>
          <a:xfrm>
            <a:off x="3473052" y="3317631"/>
            <a:ext cx="2787071" cy="860783"/>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Arrow: Right 6">
            <a:extLst>
              <a:ext uri="{FF2B5EF4-FFF2-40B4-BE49-F238E27FC236}">
                <a16:creationId xmlns:a16="http://schemas.microsoft.com/office/drawing/2014/main" id="{0EE2597E-E65E-4AB9-BB16-795D8164BC6C}"/>
              </a:ext>
            </a:extLst>
          </p:cNvPr>
          <p:cNvSpPr/>
          <p:nvPr/>
        </p:nvSpPr>
        <p:spPr>
          <a:xfrm>
            <a:off x="2902938" y="3584688"/>
            <a:ext cx="4014061" cy="325464"/>
          </a:xfrm>
          <a:prstGeom prst="rightArrow">
            <a:avLst>
              <a:gd name="adj1" fmla="val 37229"/>
              <a:gd name="adj2" fmla="val 85119"/>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2">
            <a:extLst>
              <a:ext uri="{FF2B5EF4-FFF2-40B4-BE49-F238E27FC236}">
                <a16:creationId xmlns:a16="http://schemas.microsoft.com/office/drawing/2014/main" id="{9207D781-6AD1-4E77-B532-AAFEC0CE4880}"/>
              </a:ext>
            </a:extLst>
          </p:cNvPr>
          <p:cNvSpPr txBox="1">
            <a:spLocks noChangeArrowheads="1"/>
          </p:cNvSpPr>
          <p:nvPr/>
        </p:nvSpPr>
        <p:spPr bwMode="auto">
          <a:xfrm>
            <a:off x="4977001" y="3981640"/>
            <a:ext cx="1504762"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gradFill flip="none" rotWithShape="1">
                  <a:gsLst>
                    <a:gs pos="0">
                      <a:srgbClr val="FF3399"/>
                    </a:gs>
                    <a:gs pos="25000">
                      <a:srgbClr val="FF6633"/>
                    </a:gs>
                    <a:gs pos="50000">
                      <a:srgbClr val="FFFF00"/>
                    </a:gs>
                    <a:gs pos="75000">
                      <a:srgbClr val="01A78F"/>
                    </a:gs>
                    <a:gs pos="100000">
                      <a:srgbClr val="3366FF"/>
                    </a:gs>
                  </a:gsLst>
                  <a:lin ang="5400000" scaled="1"/>
                  <a:tileRect/>
                </a:gradFill>
                <a:effectLst>
                  <a:glow rad="101600">
                    <a:schemeClr val="tx1"/>
                  </a:glow>
                </a:effectLst>
              </a:rPr>
              <a:t>wise</a:t>
            </a:r>
          </a:p>
        </p:txBody>
      </p:sp>
      <p:sp>
        <p:nvSpPr>
          <p:cNvPr id="11" name="Title 1" hidden="1">
            <a:extLst>
              <a:ext uri="{FF2B5EF4-FFF2-40B4-BE49-F238E27FC236}">
                <a16:creationId xmlns:a16="http://schemas.microsoft.com/office/drawing/2014/main" id="{43B155CC-9E62-43DA-AFE8-6DF921C1081C}"/>
              </a:ext>
            </a:extLst>
          </p:cNvPr>
          <p:cNvSpPr txBox="1">
            <a:spLocks/>
          </p:cNvSpPr>
          <p:nvPr/>
        </p:nvSpPr>
        <p:spPr>
          <a:xfrm>
            <a:off x="4724401" y="2499534"/>
            <a:ext cx="1454358" cy="705703"/>
          </a:xfrm>
          <a:prstGeom prst="rect">
            <a:avLst/>
          </a:prstGeom>
        </p:spPr>
        <p:txBody>
          <a:bodyPr vert="horz" lIns="91440" tIns="45720" rIns="91440" bIns="45720" rtlCol="0" anchor="ctr">
            <a:normAutofit lnSpcReduction="10000"/>
            <a:scene3d>
              <a:camera prst="orthographicFront"/>
              <a:lightRig rig="soft" dir="tl">
                <a:rot lat="0" lon="0" rev="0"/>
              </a:lightRig>
            </a:scene3d>
            <a:sp3d contourW="25400" prstMaterial="matte">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noFill/>
                </a:ln>
                <a:solidFill>
                  <a:srgbClr val="00FF00"/>
                </a:solidFill>
                <a:effectLst>
                  <a:outerShdw blurRad="76200" dist="50800" dir="5400000" algn="tl" rotWithShape="0">
                    <a:srgbClr val="000000">
                      <a:alpha val="65000"/>
                    </a:srgbClr>
                  </a:outerShdw>
                </a:effectLst>
              </a:rPr>
              <a:t>wise</a:t>
            </a:r>
            <a:endParaRPr lang="en-US" sz="3200" b="1" i="1" spc="50" dirty="0">
              <a:ln w="11430">
                <a:noFill/>
              </a:ln>
              <a:solidFill>
                <a:srgbClr val="00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stCondLst>
                                            <p:cond delay="0"/>
                                          </p:stCondLst>
                                        </p:cTn>
                                        <p:tgtEl>
                                          <p:spTgt spid="8"/>
                                        </p:tgtEl>
                                      </p:cBhvr>
                                    </p:animEffect>
                                    <p:anim to="" calcmode="lin" valueType="num">
                                      <p:cBhvr>
                                        <p:cTn id="24"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25" dur="500" fill="hold">
                                          <p:stCondLst>
                                            <p:cond delay="0"/>
                                          </p:stCondLst>
                                        </p:cTn>
                                        <p:tgtEl>
                                          <p:spTgt spid="8"/>
                                        </p:tgtEl>
                                        <p:attrNameLst>
                                          <p:attrName>ppt_h</p:attrName>
                                        </p:attrNameLst>
                                      </p:cBhvr>
                                      <p:tavLst>
                                        <p:tav tm="0">
                                          <p:val>
                                            <p:strVal val="#ppt_h*4"/>
                                          </p:val>
                                        </p:tav>
                                        <p:tav tm="100000">
                                          <p:val>
                                            <p:strVal val="#ppt_h"/>
                                          </p:val>
                                        </p:tav>
                                      </p:tavLst>
                                    </p:anim>
                                  </p:childTnLst>
                                </p:cTn>
                              </p:par>
                              <p:par>
                                <p:cTn id="26" presetID="0" presetClass="entr" presetSubtype="0" fill="hold" grpId="0" nodeType="withEffect">
                                  <p:stCondLst>
                                    <p:cond delay="40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750">
                                          <p:stCondLst>
                                            <p:cond delay="0"/>
                                          </p:stCondLst>
                                        </p:cTn>
                                        <p:tgtEl>
                                          <p:spTgt spid="9"/>
                                        </p:tgtEl>
                                      </p:cBhvr>
                                    </p:animEffect>
                                    <p:anim to="" calcmode="lin" valueType="num">
                                      <p:cBhvr>
                                        <p:cTn id="29" dur="75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0" dur="750" fill="hold">
                                          <p:stCondLst>
                                            <p:cond delay="0"/>
                                          </p:stCondLst>
                                        </p:cTn>
                                        <p:tgtEl>
                                          <p:spTgt spid="9"/>
                                        </p:tgtEl>
                                        <p:attrNameLst>
                                          <p:attrName>ppt_h</p:attrName>
                                        </p:attrNameLst>
                                      </p:cBhvr>
                                      <p:tavLst>
                                        <p:tav tm="0">
                                          <p:val>
                                            <p:strVal val="#ppt_h*4"/>
                                          </p:val>
                                        </p:tav>
                                        <p:tav tm="100000">
                                          <p:val>
                                            <p:strVal val="#ppt_h"/>
                                          </p:val>
                                        </p:tav>
                                      </p:tavLst>
                                    </p:anim>
                                  </p:childTnLst>
                                </p:cTn>
                              </p:par>
                              <p:par>
                                <p:cTn id="31" presetID="22" presetClass="entr" presetSubtype="8" fill="hold" grpId="0" nodeType="withEffect">
                                  <p:stCondLst>
                                    <p:cond delay="150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75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23" presetClass="exit" presetSubtype="32" fill="hold" grpId="1" nodeType="withEffect">
                                  <p:stCondLst>
                                    <p:cond delay="250"/>
                                  </p:stCondLst>
                                  <p:childTnLst>
                                    <p:anim calcmode="lin" valueType="num">
                                      <p:cBhvr>
                                        <p:cTn id="43" dur="500"/>
                                        <p:tgtEl>
                                          <p:spTgt spid="9"/>
                                        </p:tgtEl>
                                        <p:attrNameLst>
                                          <p:attrName>ppt_w</p:attrName>
                                        </p:attrNameLst>
                                      </p:cBhvr>
                                      <p:tavLst>
                                        <p:tav tm="0">
                                          <p:val>
                                            <p:strVal val="ppt_w"/>
                                          </p:val>
                                        </p:tav>
                                        <p:tav tm="100000">
                                          <p:val>
                                            <p:fltVal val="0"/>
                                          </p:val>
                                        </p:tav>
                                      </p:tavLst>
                                    </p:anim>
                                    <p:anim calcmode="lin" valueType="num">
                                      <p:cBhvr>
                                        <p:cTn id="44" dur="500"/>
                                        <p:tgtEl>
                                          <p:spTgt spid="9"/>
                                        </p:tgtEl>
                                        <p:attrNameLst>
                                          <p:attrName>ppt_h</p:attrName>
                                        </p:attrNameLst>
                                      </p:cBhvr>
                                      <p:tavLst>
                                        <p:tav tm="0">
                                          <p:val>
                                            <p:strVal val="ppt_h"/>
                                          </p:val>
                                        </p:tav>
                                        <p:tav tm="100000">
                                          <p:val>
                                            <p:fltVal val="0"/>
                                          </p:val>
                                        </p:tav>
                                      </p:tavLst>
                                    </p:anim>
                                    <p:set>
                                      <p:cBhvr>
                                        <p:cTn id="45" dur="1" fill="hold">
                                          <p:stCondLst>
                                            <p:cond delay="499"/>
                                          </p:stCondLst>
                                        </p:cTn>
                                        <p:tgtEl>
                                          <p:spTgt spid="9"/>
                                        </p:tgtEl>
                                        <p:attrNameLst>
                                          <p:attrName>style.visibility</p:attrName>
                                        </p:attrNameLst>
                                      </p:cBhvr>
                                      <p:to>
                                        <p:strVal val="hidden"/>
                                      </p:to>
                                    </p:set>
                                  </p:childTnLst>
                                </p:cTn>
                              </p:par>
                              <p:par>
                                <p:cTn id="46" presetID="22" presetClass="exit" presetSubtype="8" fill="hold" grpId="1" nodeType="withEffect">
                                  <p:stCondLst>
                                    <p:cond delay="0"/>
                                  </p:stCondLst>
                                  <p:childTnLst>
                                    <p:animEffect transition="out" filter="wipe(left)">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
                                        <p:tgtEl>
                                          <p:spTgt spid="10"/>
                                        </p:tgtEl>
                                      </p:cBhvr>
                                    </p:animEffect>
                                  </p:childTnLst>
                                </p:cTn>
                              </p:par>
                              <p:par>
                                <p:cTn id="54" presetID="42" presetClass="path" presetSubtype="0" accel="50000" decel="50000" fill="hold" grpId="2" nodeType="withEffect">
                                  <p:stCondLst>
                                    <p:cond delay="0"/>
                                  </p:stCondLst>
                                  <p:childTnLst>
                                    <p:animMotion origin="layout" path="M -2.5E-6 1.48148E-6 L -0.03107 -0.22685 " pathEditMode="relative" rAng="0" ptsTypes="AA">
                                      <p:cBhvr>
                                        <p:cTn id="55" dur="2000" fill="hold"/>
                                        <p:tgtEl>
                                          <p:spTgt spid="10"/>
                                        </p:tgtEl>
                                        <p:attrNameLst>
                                          <p:attrName>ppt_x</p:attrName>
                                          <p:attrName>ppt_y</p:attrName>
                                        </p:attrNameLst>
                                      </p:cBhvr>
                                      <p:rCtr x="-1563" y="-11343"/>
                                    </p:animMotion>
                                  </p:childTnLst>
                                </p:cTn>
                              </p:par>
                              <p:par>
                                <p:cTn id="56" presetID="10" presetClass="exit" presetSubtype="0" fill="hold" grpId="1" nodeType="withEffect">
                                  <p:stCondLst>
                                    <p:cond delay="0"/>
                                  </p:stCondLst>
                                  <p:childTnLst>
                                    <p:animEffect transition="out" filter="fade">
                                      <p:cBhvr>
                                        <p:cTn id="57" dur="1250"/>
                                        <p:tgtEl>
                                          <p:spTgt spid="2"/>
                                        </p:tgtEl>
                                      </p:cBhvr>
                                    </p:animEffect>
                                    <p:set>
                                      <p:cBhvr>
                                        <p:cTn id="58" dur="1" fill="hold">
                                          <p:stCondLst>
                                            <p:cond delay="1249"/>
                                          </p:stCondLst>
                                        </p:cTn>
                                        <p:tgtEl>
                                          <p:spTgt spid="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5"/>
                                        </p:tgtEl>
                                      </p:cBhvr>
                                    </p:animEffect>
                                    <p:set>
                                      <p:cBhvr>
                                        <p:cTn id="64" dur="1" fill="hold">
                                          <p:stCondLst>
                                            <p:cond delay="499"/>
                                          </p:stCondLst>
                                        </p:cTn>
                                        <p:tgtEl>
                                          <p:spTgt spid="5"/>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2" grpId="0"/>
      <p:bldP spid="2" grpId="1"/>
      <p:bldP spid="5" grpId="0"/>
      <p:bldP spid="5" grpId="1"/>
      <p:bldP spid="6" grpId="0"/>
      <p:bldP spid="6" grpId="1"/>
      <p:bldP spid="8" grpId="0"/>
      <p:bldP spid="8" grpId="1"/>
      <p:bldP spid="9" grpId="0" animBg="1"/>
      <p:bldP spid="9" grpId="1" animBg="1"/>
      <p:bldP spid="7" grpId="0" animBg="1"/>
      <p:bldP spid="7" grpId="1" animBg="1"/>
      <p:bldP spid="10" grpId="0"/>
      <p:bldP spid="10" grpId="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5308"/>
          <a:stretch/>
        </p:blipFill>
        <p:spPr>
          <a:xfrm>
            <a:off x="0" y="0"/>
            <a:ext cx="9144000" cy="6858000"/>
          </a:xfrm>
          <a:prstGeom prst="rect">
            <a:avLst/>
          </a:prstGeom>
        </p:spPr>
      </p:pic>
      <p:sp>
        <p:nvSpPr>
          <p:cNvPr id="4" name="Title 1">
            <a:extLst>
              <a:ext uri="{FF2B5EF4-FFF2-40B4-BE49-F238E27FC236}">
                <a16:creationId xmlns:a16="http://schemas.microsoft.com/office/drawing/2014/main" id="{153C27E7-47D7-4893-A914-BAA98CD07297}"/>
              </a:ext>
            </a:extLst>
          </p:cNvPr>
          <p:cNvSpPr txBox="1">
            <a:spLocks/>
          </p:cNvSpPr>
          <p:nvPr/>
        </p:nvSpPr>
        <p:spPr>
          <a:xfrm>
            <a:off x="4743268" y="2497198"/>
            <a:ext cx="3892062"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wise in his own</a:t>
            </a:r>
          </a:p>
        </p:txBody>
      </p:sp>
      <p:sp>
        <p:nvSpPr>
          <p:cNvPr id="2" name="Title 1"/>
          <p:cNvSpPr>
            <a:spLocks noGrp="1"/>
          </p:cNvSpPr>
          <p:nvPr>
            <p:ph type="title"/>
          </p:nvPr>
        </p:nvSpPr>
        <p:spPr>
          <a:xfrm>
            <a:off x="457200" y="2332038"/>
            <a:ext cx="8229600" cy="2316162"/>
          </a:xfrm>
        </p:spPr>
        <p:txBody>
          <a:bodyPr>
            <a:scene3d>
              <a:camera prst="orthographicFront"/>
              <a:lightRig rig="sunset" dir="t"/>
            </a:scene3d>
            <a:sp3d prstMaterial="translucentPowder"/>
          </a:bodyPr>
          <a:lstStyle/>
          <a:p>
            <a:r>
              <a:rPr lang="en-US" b="1" dirty="0">
                <a:ln w="12700">
                  <a:solidFill>
                    <a:schemeClr val="bg1"/>
                  </a:solidFill>
                  <a:prstDash val="solid"/>
                  <a:miter lim="800000"/>
                </a:ln>
                <a:solidFill>
                  <a:srgbClr val="FF0000"/>
                </a:solidFill>
                <a:effectLst>
                  <a:glow rad="101600">
                    <a:schemeClr val="tx1"/>
                  </a:glow>
                  <a:outerShdw blurRad="25500" dist="23000" dir="7020000" algn="tl">
                    <a:srgbClr val="000000">
                      <a:alpha val="50000"/>
                    </a:srgbClr>
                  </a:outerShdw>
                </a:effectLst>
              </a:rPr>
              <a:t>Do you see a man wise in his own eyes? There is more hope for a fool than for him.</a:t>
            </a:r>
            <a:r>
              <a:rPr lang="en-US" sz="3200" b="1" i="1" dirty="0">
                <a:ln w="12700">
                  <a:solidFill>
                    <a:schemeClr val="bg1"/>
                  </a:solidFill>
                  <a:prstDash val="solid"/>
                  <a:miter lim="800000"/>
                </a:ln>
                <a:solidFill>
                  <a:srgbClr val="FF0000"/>
                </a:solidFill>
                <a:effectLst>
                  <a:glow rad="101600">
                    <a:schemeClr val="tx1"/>
                  </a:glow>
                  <a:outerShdw blurRad="25500" dist="23000" dir="7020000" algn="tl">
                    <a:srgbClr val="000000">
                      <a:alpha val="50000"/>
                    </a:srgbClr>
                  </a:outerShdw>
                </a:effectLst>
              </a:rPr>
              <a:t> — Proverbs 26:12 </a:t>
            </a:r>
          </a:p>
        </p:txBody>
      </p:sp>
      <p:sp>
        <p:nvSpPr>
          <p:cNvPr id="10" name="Rectangle 2">
            <a:extLst>
              <a:ext uri="{FF2B5EF4-FFF2-40B4-BE49-F238E27FC236}">
                <a16:creationId xmlns:a16="http://schemas.microsoft.com/office/drawing/2014/main" id="{7DF8FD12-F28E-4867-BBAF-DBFEC5141BE3}"/>
              </a:ext>
            </a:extLst>
          </p:cNvPr>
          <p:cNvSpPr txBox="1">
            <a:spLocks noChangeArrowheads="1"/>
          </p:cNvSpPr>
          <p:nvPr/>
        </p:nvSpPr>
        <p:spPr bwMode="auto">
          <a:xfrm>
            <a:off x="4710301" y="2412206"/>
            <a:ext cx="1476187"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gradFill flip="none" rotWithShape="1">
                  <a:gsLst>
                    <a:gs pos="0">
                      <a:srgbClr val="FF3399"/>
                    </a:gs>
                    <a:gs pos="25000">
                      <a:srgbClr val="FF6633"/>
                    </a:gs>
                    <a:gs pos="50000">
                      <a:srgbClr val="FFFF00"/>
                    </a:gs>
                    <a:gs pos="75000">
                      <a:srgbClr val="01A78F"/>
                    </a:gs>
                    <a:gs pos="100000">
                      <a:srgbClr val="3366FF"/>
                    </a:gs>
                  </a:gsLst>
                  <a:lin ang="5400000" scaled="1"/>
                  <a:tileRect/>
                </a:gradFill>
                <a:effectLst>
                  <a:glow rad="101600">
                    <a:schemeClr val="tx1"/>
                  </a:glow>
                </a:effectLst>
              </a:rPr>
              <a:t>wise</a:t>
            </a:r>
          </a:p>
        </p:txBody>
      </p:sp>
      <p:sp>
        <p:nvSpPr>
          <p:cNvPr id="9" name="Title 1">
            <a:extLst>
              <a:ext uri="{FF2B5EF4-FFF2-40B4-BE49-F238E27FC236}">
                <a16:creationId xmlns:a16="http://schemas.microsoft.com/office/drawing/2014/main" id="{C43D35A4-E49C-4576-A670-4618A6B59D6A}"/>
              </a:ext>
            </a:extLst>
          </p:cNvPr>
          <p:cNvSpPr txBox="1">
            <a:spLocks/>
          </p:cNvSpPr>
          <p:nvPr/>
        </p:nvSpPr>
        <p:spPr>
          <a:xfrm>
            <a:off x="4724401" y="2499534"/>
            <a:ext cx="1454358" cy="705703"/>
          </a:xfrm>
          <a:prstGeom prst="rect">
            <a:avLst/>
          </a:prstGeom>
        </p:spPr>
        <p:txBody>
          <a:bodyPr vert="horz" lIns="91440" tIns="45720" rIns="91440" bIns="45720" rtlCol="0" anchor="ct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rPr>
              <a:t>wise</a:t>
            </a:r>
            <a:endParaRPr lang="en-US" sz="3200" b="1" i="1" spc="50" dirty="0">
              <a:ln w="11430">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0"/>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endParaRPr>
          </a:p>
        </p:txBody>
      </p:sp>
      <p:sp>
        <p:nvSpPr>
          <p:cNvPr id="6" name="Rectangle 2">
            <a:extLst>
              <a:ext uri="{FF2B5EF4-FFF2-40B4-BE49-F238E27FC236}">
                <a16:creationId xmlns:a16="http://schemas.microsoft.com/office/drawing/2014/main" id="{F534D62B-58C7-44EF-BFFC-9AD6490496CD}"/>
              </a:ext>
            </a:extLst>
          </p:cNvPr>
          <p:cNvSpPr txBox="1">
            <a:spLocks noChangeArrowheads="1"/>
          </p:cNvSpPr>
          <p:nvPr/>
        </p:nvSpPr>
        <p:spPr bwMode="auto">
          <a:xfrm>
            <a:off x="4689779" y="2447786"/>
            <a:ext cx="4004165" cy="75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wise in his own</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Rectangle 6">
            <a:extLst>
              <a:ext uri="{FF2B5EF4-FFF2-40B4-BE49-F238E27FC236}">
                <a16:creationId xmlns:a16="http://schemas.microsoft.com/office/drawing/2014/main" id="{37D30601-60DC-4324-A97D-1892ED04AF8B}"/>
              </a:ext>
            </a:extLst>
          </p:cNvPr>
          <p:cNvSpPr>
            <a:spLocks noChangeArrowheads="1"/>
          </p:cNvSpPr>
          <p:nvPr/>
        </p:nvSpPr>
        <p:spPr bwMode="auto">
          <a:xfrm>
            <a:off x="5920828" y="2464964"/>
            <a:ext cx="794297"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8" name="Title 1" hidden="1">
            <a:extLst>
              <a:ext uri="{FF2B5EF4-FFF2-40B4-BE49-F238E27FC236}">
                <a16:creationId xmlns:a16="http://schemas.microsoft.com/office/drawing/2014/main" id="{E28EF0C7-9E0F-4BDA-85D4-D487A5E0E30C}"/>
              </a:ext>
            </a:extLst>
          </p:cNvPr>
          <p:cNvSpPr txBox="1">
            <a:spLocks/>
          </p:cNvSpPr>
          <p:nvPr/>
        </p:nvSpPr>
        <p:spPr>
          <a:xfrm>
            <a:off x="2923141" y="3051671"/>
            <a:ext cx="1439309" cy="729753"/>
          </a:xfrm>
          <a:prstGeom prst="rect">
            <a:avLst/>
          </a:prstGeom>
        </p:spPr>
        <p:txBody>
          <a:bodyPr vert="horz" lIns="91440" tIns="45720" rIns="91440" bIns="45720" rtlCol="0" anchor="ct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rPr>
              <a:t>wise</a:t>
            </a:r>
            <a:endParaRPr lang="en-US" sz="3200" b="1" i="1" spc="50" dirty="0">
              <a:ln w="11430">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0"/>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4.33858E-6 L 0.04167 -0.07771 " pathEditMode="relative" ptsTypes="AA">
                                      <p:cBhvr>
                                        <p:cTn id="10" dur="1000" spd="-100000" fill="hold"/>
                                        <p:tgtEl>
                                          <p:spTgt spid="2"/>
                                        </p:tgtEl>
                                        <p:attrNameLst>
                                          <p:attrName>ppt_x</p:attrName>
                                          <p:attrName>ppt_y</p:attrName>
                                        </p:attrNameLst>
                                      </p:cBhvr>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10"/>
                                        </p:tgtEl>
                                      </p:cBhvr>
                                    </p:animEffect>
                                    <p:set>
                                      <p:cBhvr>
                                        <p:cTn id="14" dur="1" fill="hold">
                                          <p:stCondLst>
                                            <p:cond delay="24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0" presetClass="entr" presetSubtype="0" fill="hold" grpId="0" nodeType="withEffect">
                                  <p:stCondLst>
                                    <p:cond delay="40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stCondLst>
                                            <p:cond delay="0"/>
                                          </p:stCondLst>
                                        </p:cTn>
                                        <p:tgtEl>
                                          <p:spTgt spid="5"/>
                                        </p:tgtEl>
                                      </p:cBhvr>
                                    </p:animEffect>
                                    <p:anim to="" calcmode="lin" valueType="num">
                                      <p:cBhvr>
                                        <p:cTn id="28"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50"/>
                                        <p:tgtEl>
                                          <p:spTgt spid="9"/>
                                        </p:tgtEl>
                                      </p:cBhvr>
                                    </p:animEffect>
                                  </p:childTnLst>
                                </p:cTn>
                              </p:par>
                              <p:par>
                                <p:cTn id="35" presetID="42" presetClass="path" presetSubtype="0" accel="50000" decel="50000" fill="hold" grpId="1" nodeType="withEffect">
                                  <p:stCondLst>
                                    <p:cond delay="0"/>
                                  </p:stCondLst>
                                  <p:childTnLst>
                                    <p:animMotion origin="layout" path="M -5.55556E-7 -2.22222E-6 L -0.19774 0.08218 " pathEditMode="relative" rAng="0" ptsTypes="AA">
                                      <p:cBhvr>
                                        <p:cTn id="36" dur="2000" fill="hold"/>
                                        <p:tgtEl>
                                          <p:spTgt spid="9"/>
                                        </p:tgtEl>
                                        <p:attrNameLst>
                                          <p:attrName>ppt_x</p:attrName>
                                          <p:attrName>ppt_y</p:attrName>
                                        </p:attrNameLst>
                                      </p:cBhvr>
                                      <p:rCtr x="-9896" y="4097"/>
                                    </p:animMotion>
                                  </p:childTnLst>
                                </p:cTn>
                              </p:par>
                              <p:par>
                                <p:cTn id="37" presetID="10" presetClass="exit" presetSubtype="0" fill="hold" grpId="2" nodeType="withEffect">
                                  <p:stCondLst>
                                    <p:cond delay="0"/>
                                  </p:stCondLst>
                                  <p:childTnLst>
                                    <p:animEffect transition="out" filter="fade">
                                      <p:cBhvr>
                                        <p:cTn id="38" dur="1250"/>
                                        <p:tgtEl>
                                          <p:spTgt spid="2"/>
                                        </p:tgtEl>
                                      </p:cBhvr>
                                    </p:animEffect>
                                    <p:set>
                                      <p:cBhvr>
                                        <p:cTn id="39" dur="1" fill="hold">
                                          <p:stCondLst>
                                            <p:cond delay="1249"/>
                                          </p:stCondLst>
                                        </p:cTn>
                                        <p:tgtEl>
                                          <p:spTgt spid="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750"/>
                                        <p:tgtEl>
                                          <p:spTgt spid="6"/>
                                        </p:tgtEl>
                                      </p:cBhvr>
                                    </p:animEffect>
                                    <p:set>
                                      <p:cBhvr>
                                        <p:cTn id="42" dur="1" fill="hold">
                                          <p:stCondLst>
                                            <p:cond delay="749"/>
                                          </p:stCondLst>
                                        </p:cTn>
                                        <p:tgtEl>
                                          <p:spTgt spid="6"/>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2" grpId="0"/>
      <p:bldP spid="2" grpId="1"/>
      <p:bldP spid="2" grpId="2"/>
      <p:bldP spid="10" grpId="0"/>
      <p:bldP spid="9" grpId="0"/>
      <p:bldP spid="9" grpId="1"/>
      <p:bldP spid="6" grpId="0"/>
      <p:bldP spid="6"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895600"/>
            <a:ext cx="8229600" cy="231616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rPr>
              <a:t>Do not be wise in your own eyes; Fear the LORD and depart from evil.</a:t>
            </a:r>
            <a:r>
              <a:rPr lang="en-US" sz="3200" b="1" i="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rPr>
              <a:t> </a:t>
            </a:r>
            <a:r>
              <a:rPr lang="en-US" sz="3200" b="1" i="1" spc="50" dirty="0">
                <a:ln w="11430">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0"/>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rPr>
              <a:t>— Proverbs 3:7 </a:t>
            </a:r>
          </a:p>
        </p:txBody>
      </p:sp>
      <p:sp>
        <p:nvSpPr>
          <p:cNvPr id="4" name="Rectangle 6">
            <a:extLst>
              <a:ext uri="{FF2B5EF4-FFF2-40B4-BE49-F238E27FC236}">
                <a16:creationId xmlns:a16="http://schemas.microsoft.com/office/drawing/2014/main" id="{A2E38F47-16E9-4593-90D7-FDDBB5C5D900}"/>
              </a:ext>
            </a:extLst>
          </p:cNvPr>
          <p:cNvSpPr>
            <a:spLocks noChangeArrowheads="1"/>
          </p:cNvSpPr>
          <p:nvPr/>
        </p:nvSpPr>
        <p:spPr bwMode="auto">
          <a:xfrm>
            <a:off x="2274548" y="2453753"/>
            <a:ext cx="800100"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101600">
                    <a:srgbClr val="000000"/>
                  </a:glow>
                  <a:outerShdw blurRad="50800" dist="39000" dir="5460000" algn="tl">
                    <a:srgbClr val="000000">
                      <a:alpha val="38000"/>
                    </a:srgbClr>
                  </a:outerShdw>
                </a:effectLst>
                <a:uLnTx/>
                <a:uFillTx/>
                <a:latin typeface="Calibri" panose="020F0502020204030204" pitchFamily="34" charset="0"/>
                <a:ea typeface="+mn-ea"/>
                <a:cs typeface="+mn-cs"/>
              </a:rPr>
              <a:t>①</a:t>
            </a:r>
          </a:p>
        </p:txBody>
      </p:sp>
      <p:sp>
        <p:nvSpPr>
          <p:cNvPr id="5" name="Rectangle 6">
            <a:extLst>
              <a:ext uri="{FF2B5EF4-FFF2-40B4-BE49-F238E27FC236}">
                <a16:creationId xmlns:a16="http://schemas.microsoft.com/office/drawing/2014/main" id="{672C5954-1BD6-41CB-9029-A88121CE8593}"/>
              </a:ext>
            </a:extLst>
          </p:cNvPr>
          <p:cNvSpPr>
            <a:spLocks noChangeArrowheads="1"/>
          </p:cNvSpPr>
          <p:nvPr/>
        </p:nvSpPr>
        <p:spPr bwMode="auto">
          <a:xfrm>
            <a:off x="0" y="3691264"/>
            <a:ext cx="800100"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101600">
                    <a:srgbClr val="000000"/>
                  </a:glow>
                  <a:outerShdw blurRad="50800" dist="39000" dir="5460000" algn="tl">
                    <a:srgbClr val="000000">
                      <a:alpha val="38000"/>
                    </a:srgbClr>
                  </a:outerShdw>
                </a:effectLst>
                <a:uLnTx/>
                <a:uFillTx/>
                <a:latin typeface="Calibri" panose="020F0502020204030204" pitchFamily="34" charset="0"/>
                <a:ea typeface="+mn-ea"/>
                <a:cs typeface="+mn-cs"/>
              </a:rPr>
              <a:t>②</a:t>
            </a:r>
          </a:p>
        </p:txBody>
      </p:sp>
      <p:sp>
        <p:nvSpPr>
          <p:cNvPr id="6" name="Rectangle 6">
            <a:extLst>
              <a:ext uri="{FF2B5EF4-FFF2-40B4-BE49-F238E27FC236}">
                <a16:creationId xmlns:a16="http://schemas.microsoft.com/office/drawing/2014/main" id="{EA5DD77B-F3CC-4A09-8AA1-B13063809DEC}"/>
              </a:ext>
            </a:extLst>
          </p:cNvPr>
          <p:cNvSpPr>
            <a:spLocks noChangeArrowheads="1"/>
          </p:cNvSpPr>
          <p:nvPr/>
        </p:nvSpPr>
        <p:spPr bwMode="auto">
          <a:xfrm>
            <a:off x="4567581" y="3733914"/>
            <a:ext cx="800100"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101600">
                    <a:srgbClr val="000000"/>
                  </a:glow>
                  <a:outerShdw blurRad="50800" dist="39000" dir="5460000" algn="tl">
                    <a:srgbClr val="000000">
                      <a:alpha val="38000"/>
                    </a:srgbClr>
                  </a:outerShdw>
                </a:effectLst>
                <a:uLnTx/>
                <a:uFillTx/>
                <a:latin typeface="Calibri" panose="020F0502020204030204" pitchFamily="34" charset="0"/>
                <a:ea typeface="+mn-ea"/>
                <a:cs typeface="+mn-cs"/>
              </a:rPr>
              <a:t>③</a:t>
            </a:r>
          </a:p>
        </p:txBody>
      </p:sp>
      <p:sp>
        <p:nvSpPr>
          <p:cNvPr id="8" name="Title 1">
            <a:extLst>
              <a:ext uri="{FF2B5EF4-FFF2-40B4-BE49-F238E27FC236}">
                <a16:creationId xmlns:a16="http://schemas.microsoft.com/office/drawing/2014/main" id="{17896C00-1593-481E-BD52-A3331201027E}"/>
              </a:ext>
            </a:extLst>
          </p:cNvPr>
          <p:cNvSpPr txBox="1">
            <a:spLocks/>
          </p:cNvSpPr>
          <p:nvPr/>
        </p:nvSpPr>
        <p:spPr>
          <a:xfrm>
            <a:off x="2923141" y="3051671"/>
            <a:ext cx="1439309" cy="729753"/>
          </a:xfrm>
          <a:prstGeom prst="rect">
            <a:avLst/>
          </a:prstGeom>
        </p:spPr>
        <p:txBody>
          <a:bodyPr vert="horz" lIns="91440" tIns="45720" rIns="91440" bIns="45720" rtlCol="0" anchor="ct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rPr>
              <a:t>wise</a:t>
            </a:r>
            <a:endParaRPr lang="en-US" sz="3200" b="1" i="1" spc="50" dirty="0">
              <a:ln w="11430">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0"/>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endParaRPr>
          </a:p>
        </p:txBody>
      </p:sp>
      <p:sp>
        <p:nvSpPr>
          <p:cNvPr id="9" name="Title 1" hidden="1">
            <a:extLst>
              <a:ext uri="{FF2B5EF4-FFF2-40B4-BE49-F238E27FC236}">
                <a16:creationId xmlns:a16="http://schemas.microsoft.com/office/drawing/2014/main" id="{D296D3D5-17A7-4AEC-8707-D8DFE4A4CE44}"/>
              </a:ext>
            </a:extLst>
          </p:cNvPr>
          <p:cNvSpPr txBox="1">
            <a:spLocks/>
          </p:cNvSpPr>
          <p:nvPr/>
        </p:nvSpPr>
        <p:spPr>
          <a:xfrm>
            <a:off x="4330513" y="2542219"/>
            <a:ext cx="1440790" cy="754505"/>
          </a:xfrm>
          <a:prstGeom prst="rect">
            <a:avLst/>
          </a:prstGeom>
        </p:spPr>
        <p:txBody>
          <a:bodyPr vert="horz" lIns="91440" tIns="45720" rIns="91440" bIns="45720" rtlCol="0" anchor="ctr">
            <a:normAutofit lnSpcReduction="10000"/>
            <a:scene3d>
              <a:camera prst="orthographicFront"/>
              <a:lightRig rig="soft" dir="tl">
                <a:rot lat="0" lon="0" rev="0"/>
              </a:lightRig>
            </a:scene3d>
            <a:sp3d contourW="25400" prstMaterial="matte">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wise</a:t>
            </a:r>
            <a:endParaRPr lang="en-US" sz="3200" b="1" i="1" spc="50" dirty="0">
              <a:ln w="11430">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0"/>
                  <a:tileRect/>
                </a:gradFill>
              </a:ln>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4.46809E-6 L 0 -0.27961 " pathEditMode="relative" rAng="0" ptsTypes="AA">
                                      <p:cBhvr>
                                        <p:cTn id="10" dur="1000" spd="-100000" fill="hold"/>
                                        <p:tgtEl>
                                          <p:spTgt spid="2"/>
                                        </p:tgtEl>
                                        <p:attrNameLst>
                                          <p:attrName>ppt_x</p:attrName>
                                          <p:attrName>ppt_y</p:attrName>
                                        </p:attrNameLst>
                                      </p:cBhvr>
                                      <p:rCtr x="0" y="-13992"/>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8"/>
                                        </p:tgtEl>
                                      </p:cBhvr>
                                    </p:animEffect>
                                    <p:set>
                                      <p:cBhvr>
                                        <p:cTn id="14" dur="1" fill="hold">
                                          <p:stCondLst>
                                            <p:cond delay="24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stCondLst>
                                            <p:cond delay="0"/>
                                          </p:stCondLst>
                                        </p:cTn>
                                        <p:tgtEl>
                                          <p:spTgt spid="4"/>
                                        </p:tgtEl>
                                      </p:cBhvr>
                                    </p:animEffect>
                                    <p:anim to="" calcmode="lin" valueType="num">
                                      <p:cBhvr>
                                        <p:cTn id="20"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22" presetID="0" presetClass="entr" presetSubtype="0" fill="hold" grpId="0" nodeType="withEffect">
                                  <p:stCondLst>
                                    <p:cond delay="40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stCondLst>
                                            <p:cond delay="0"/>
                                          </p:stCondLst>
                                        </p:cTn>
                                        <p:tgtEl>
                                          <p:spTgt spid="5"/>
                                        </p:tgtEl>
                                      </p:cBhvr>
                                    </p:animEffect>
                                    <p:anim to="" calcmode="lin" valueType="num">
                                      <p:cBhvr>
                                        <p:cTn id="25"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27" presetID="0" presetClass="entr" presetSubtype="0" fill="hold" grpId="0" nodeType="withEffect">
                                  <p:stCondLst>
                                    <p:cond delay="80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stCondLst>
                                            <p:cond delay="0"/>
                                          </p:stCondLst>
                                        </p:cTn>
                                        <p:tgtEl>
                                          <p:spTgt spid="6"/>
                                        </p:tgtEl>
                                      </p:cBhvr>
                                    </p:animEffect>
                                    <p:anim to="" calcmode="lin" valueType="num">
                                      <p:cBhvr>
                                        <p:cTn id="30"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31"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2"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childTnLst>
                                </p:cTn>
                              </p:par>
                              <p:par>
                                <p:cTn id="37" presetID="42" presetClass="path" presetSubtype="0" accel="50000" decel="50000" fill="hold" grpId="1" nodeType="withEffect">
                                  <p:stCondLst>
                                    <p:cond delay="0"/>
                                  </p:stCondLst>
                                  <p:childTnLst>
                                    <p:animMotion origin="layout" path="M -3.88889E-6 1.85185E-6 L 0.15469 -0.07176 " pathEditMode="relative" rAng="0" ptsTypes="AA">
                                      <p:cBhvr>
                                        <p:cTn id="38" dur="2000" fill="hold"/>
                                        <p:tgtEl>
                                          <p:spTgt spid="8"/>
                                        </p:tgtEl>
                                        <p:attrNameLst>
                                          <p:attrName>ppt_x</p:attrName>
                                          <p:attrName>ppt_y</p:attrName>
                                        </p:attrNameLst>
                                      </p:cBhvr>
                                      <p:rCtr x="7726" y="-3588"/>
                                    </p:animMotion>
                                  </p:childTnLst>
                                </p:cTn>
                              </p:par>
                              <p:par>
                                <p:cTn id="39" presetID="10" presetClass="exit" presetSubtype="0" fill="hold" grpId="2" nodeType="withEffect">
                                  <p:stCondLst>
                                    <p:cond delay="0"/>
                                  </p:stCondLst>
                                  <p:childTnLst>
                                    <p:animEffect transition="out" filter="fade">
                                      <p:cBhvr>
                                        <p:cTn id="40" dur="1250"/>
                                        <p:tgtEl>
                                          <p:spTgt spid="2"/>
                                        </p:tgtEl>
                                      </p:cBhvr>
                                    </p:animEffect>
                                    <p:set>
                                      <p:cBhvr>
                                        <p:cTn id="41" dur="1" fill="hold">
                                          <p:stCondLst>
                                            <p:cond delay="1249"/>
                                          </p:stCondLst>
                                        </p:cTn>
                                        <p:tgtEl>
                                          <p:spTgt spid="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p:bldP spid="4" grpId="1"/>
      <p:bldP spid="5" grpId="0"/>
      <p:bldP spid="5" grpId="1"/>
      <p:bldP spid="6" grpId="0"/>
      <p:bldP spid="6" grpId="1"/>
      <p:bldP spid="8" grpId="0"/>
      <p:bldP spid="8" grpId="1"/>
      <p:bldP spid="8"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67" y="56022"/>
            <a:ext cx="6797233" cy="6865205"/>
          </a:xfrm>
          <a:prstGeom prst="rect">
            <a:avLst/>
          </a:prstGeom>
        </p:spPr>
      </p:pic>
      <p:sp>
        <p:nvSpPr>
          <p:cNvPr id="5" name="Title 1">
            <a:extLst>
              <a:ext uri="{FF2B5EF4-FFF2-40B4-BE49-F238E27FC236}">
                <a16:creationId xmlns:a16="http://schemas.microsoft.com/office/drawing/2014/main" id="{F3EBB684-3F8B-4845-93EB-E74418902ECD}"/>
              </a:ext>
            </a:extLst>
          </p:cNvPr>
          <p:cNvSpPr txBox="1">
            <a:spLocks/>
          </p:cNvSpPr>
          <p:nvPr/>
        </p:nvSpPr>
        <p:spPr>
          <a:xfrm>
            <a:off x="4330513" y="2542219"/>
            <a:ext cx="1440790" cy="754505"/>
          </a:xfrm>
          <a:prstGeom prst="rect">
            <a:avLst/>
          </a:prstGeom>
        </p:spPr>
        <p:txBody>
          <a:bodyPr vert="horz" lIns="91440" tIns="45720" rIns="91440" bIns="45720" rtlCol="0" anchor="ct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rPr>
              <a:t>wise</a:t>
            </a:r>
            <a:endParaRPr lang="en-US" sz="3200" b="1" i="1" spc="50" dirty="0">
              <a:ln w="11430">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0"/>
                  <a:tileRect/>
                </a:gra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outerShdw blurRad="76200" dist="50800" dir="5400000" algn="tl" rotWithShape="0">
                  <a:srgbClr val="000000">
                    <a:alpha val="65000"/>
                  </a:srgbClr>
                </a:outerShdw>
              </a:effectLst>
            </a:endParaRPr>
          </a:p>
        </p:txBody>
      </p:sp>
      <p:sp>
        <p:nvSpPr>
          <p:cNvPr id="2" name="Title 1"/>
          <p:cNvSpPr>
            <a:spLocks noGrp="1"/>
          </p:cNvSpPr>
          <p:nvPr>
            <p:ph type="title"/>
          </p:nvPr>
        </p:nvSpPr>
        <p:spPr>
          <a:xfrm>
            <a:off x="457200" y="2438400"/>
            <a:ext cx="8229600" cy="2239962"/>
          </a:xfrm>
        </p:spPr>
        <p:txBody>
          <a:bodyPr/>
          <a:lstStyle/>
          <a:p>
            <a:r>
              <a:rPr lang="en-US" b="1" dirty="0">
                <a:ln w="12700">
                  <a:solidFill>
                    <a:srgbClr val="FFFF00"/>
                  </a:solidFill>
                </a:ln>
                <a:gradFill>
                  <a:gsLst>
                    <a:gs pos="90000">
                      <a:schemeClr val="tx2">
                        <a:lumMod val="60000"/>
                        <a:lumOff val="40000"/>
                      </a:schemeClr>
                    </a:gs>
                    <a:gs pos="52000">
                      <a:schemeClr val="tx2">
                        <a:lumMod val="20000"/>
                        <a:lumOff val="80000"/>
                      </a:schemeClr>
                    </a:gs>
                    <a:gs pos="0">
                      <a:srgbClr val="03D4A8"/>
                    </a:gs>
                    <a:gs pos="25000">
                      <a:srgbClr val="21D6E0"/>
                    </a:gs>
                    <a:gs pos="75000">
                      <a:srgbClr val="0087E6"/>
                    </a:gs>
                    <a:gs pos="100000">
                      <a:srgbClr val="005CBF"/>
                    </a:gs>
                  </a:gsLst>
                  <a:lin ang="5400000" scaled="0"/>
                </a:gradFill>
                <a:effectLst>
                  <a:glow rad="101600">
                    <a:schemeClr val="tx1"/>
                  </a:glow>
                </a:effectLst>
              </a:rPr>
              <a:t>The lazy man is wiser in his own eyes Than seven men who can answer sensibly.</a:t>
            </a:r>
            <a:r>
              <a:rPr lang="en-US" sz="3200" b="1" i="1" dirty="0">
                <a:ln w="12700">
                  <a:solidFill>
                    <a:srgbClr val="FFFF00"/>
                  </a:solidFill>
                </a:ln>
                <a:gradFill>
                  <a:gsLst>
                    <a:gs pos="90000">
                      <a:schemeClr val="tx2">
                        <a:lumMod val="60000"/>
                        <a:lumOff val="40000"/>
                      </a:schemeClr>
                    </a:gs>
                    <a:gs pos="52000">
                      <a:schemeClr val="tx2">
                        <a:lumMod val="20000"/>
                        <a:lumOff val="80000"/>
                      </a:schemeClr>
                    </a:gs>
                    <a:gs pos="0">
                      <a:srgbClr val="03D4A8"/>
                    </a:gs>
                    <a:gs pos="25000">
                      <a:srgbClr val="21D6E0"/>
                    </a:gs>
                    <a:gs pos="75000">
                      <a:srgbClr val="0087E6"/>
                    </a:gs>
                    <a:gs pos="100000">
                      <a:srgbClr val="005CBF"/>
                    </a:gs>
                  </a:gsLst>
                  <a:lin ang="5400000" scaled="0"/>
                </a:gradFill>
                <a:effectLst>
                  <a:glow rad="101600">
                    <a:schemeClr val="tx1"/>
                  </a:glow>
                </a:effectLst>
              </a:rPr>
              <a:t> — Proverbs 26:6</a:t>
            </a:r>
            <a:r>
              <a:rPr lang="en-US" b="1" dirty="0">
                <a:ln w="12700">
                  <a:solidFill>
                    <a:srgbClr val="FFFF00"/>
                  </a:solidFill>
                </a:ln>
                <a:gradFill>
                  <a:gsLst>
                    <a:gs pos="90000">
                      <a:schemeClr val="tx2">
                        <a:lumMod val="60000"/>
                        <a:lumOff val="40000"/>
                      </a:schemeClr>
                    </a:gs>
                    <a:gs pos="52000">
                      <a:schemeClr val="tx2">
                        <a:lumMod val="20000"/>
                        <a:lumOff val="80000"/>
                      </a:schemeClr>
                    </a:gs>
                    <a:gs pos="0">
                      <a:srgbClr val="03D4A8"/>
                    </a:gs>
                    <a:gs pos="25000">
                      <a:srgbClr val="21D6E0"/>
                    </a:gs>
                    <a:gs pos="75000">
                      <a:srgbClr val="0087E6"/>
                    </a:gs>
                    <a:gs pos="100000">
                      <a:srgbClr val="005CBF"/>
                    </a:gs>
                  </a:gsLst>
                  <a:lin ang="5400000" scaled="0"/>
                </a:gradFill>
                <a:effectLst>
                  <a:glow rad="101600">
                    <a:schemeClr val="tx1"/>
                  </a:glow>
                </a:effectLst>
              </a:rPr>
              <a:t> </a:t>
            </a:r>
          </a:p>
        </p:txBody>
      </p:sp>
      <p:sp>
        <p:nvSpPr>
          <p:cNvPr id="8" name="Title 1">
            <a:extLst>
              <a:ext uri="{FF2B5EF4-FFF2-40B4-BE49-F238E27FC236}">
                <a16:creationId xmlns:a16="http://schemas.microsoft.com/office/drawing/2014/main" id="{66A9F19A-EC90-4FD9-8025-D5209C1ED92A}"/>
              </a:ext>
            </a:extLst>
          </p:cNvPr>
          <p:cNvSpPr txBox="1">
            <a:spLocks/>
          </p:cNvSpPr>
          <p:nvPr/>
        </p:nvSpPr>
        <p:spPr>
          <a:xfrm>
            <a:off x="834571" y="3138488"/>
            <a:ext cx="1487148" cy="8456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2700">
                  <a:solidFill>
                    <a:srgbClr val="FFFF00"/>
                  </a:solidFill>
                </a:ln>
                <a:gradFill>
                  <a:gsLst>
                    <a:gs pos="90000">
                      <a:schemeClr val="tx2">
                        <a:lumMod val="60000"/>
                        <a:lumOff val="40000"/>
                      </a:schemeClr>
                    </a:gs>
                    <a:gs pos="52000">
                      <a:schemeClr val="tx2">
                        <a:lumMod val="20000"/>
                        <a:lumOff val="80000"/>
                      </a:schemeClr>
                    </a:gs>
                    <a:gs pos="0">
                      <a:srgbClr val="03D4A8"/>
                    </a:gs>
                    <a:gs pos="25000">
                      <a:srgbClr val="21D6E0"/>
                    </a:gs>
                    <a:gs pos="75000">
                      <a:srgbClr val="0087E6"/>
                    </a:gs>
                    <a:gs pos="100000">
                      <a:srgbClr val="005CBF"/>
                    </a:gs>
                  </a:gsLst>
                  <a:lin ang="5400000" scaled="0"/>
                </a:gradFill>
                <a:effectLst>
                  <a:glow rad="101600">
                    <a:schemeClr val="tx1"/>
                  </a:glow>
                </a:effectLst>
              </a:rPr>
              <a:t>eyes</a:t>
            </a:r>
          </a:p>
        </p:txBody>
      </p:sp>
      <p:sp>
        <p:nvSpPr>
          <p:cNvPr id="7" name="Title 1" hidden="1">
            <a:extLst>
              <a:ext uri="{FF2B5EF4-FFF2-40B4-BE49-F238E27FC236}">
                <a16:creationId xmlns:a16="http://schemas.microsoft.com/office/drawing/2014/main" id="{F89AC782-AC13-4AC7-ABE4-06A8AC823D3E}"/>
              </a:ext>
            </a:extLst>
          </p:cNvPr>
          <p:cNvSpPr txBox="1">
            <a:spLocks/>
          </p:cNvSpPr>
          <p:nvPr/>
        </p:nvSpPr>
        <p:spPr>
          <a:xfrm>
            <a:off x="6154057" y="4318001"/>
            <a:ext cx="1509486" cy="820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2700">
                  <a:noFill/>
                </a:ln>
                <a:solidFill>
                  <a:srgbClr val="FF0000"/>
                </a:solidFill>
                <a:effectLst/>
              </a:rPr>
              <a:t>eyes</a:t>
            </a: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grpId="0" nodeType="afterEffect">
                                  <p:stCondLst>
                                    <p:cond delay="0"/>
                                  </p:stCondLst>
                                  <p:childTnLst>
                                    <p:animEffect transition="out" filter="fade">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42" presetClass="path" presetSubtype="0" accel="50000" decel="50000" fill="hold" grpId="1" nodeType="withEffect">
                                  <p:stCondLst>
                                    <p:cond delay="0"/>
                                  </p:stCondLst>
                                  <p:childTnLst>
                                    <p:animMotion origin="layout" path="M 5.55556E-7 -2.96296E-6 L 0.58316 0.17037 " pathEditMode="relative" rAng="0" ptsTypes="AA">
                                      <p:cBhvr>
                                        <p:cTn id="20" dur="2000" fill="hold"/>
                                        <p:tgtEl>
                                          <p:spTgt spid="8"/>
                                        </p:tgtEl>
                                        <p:attrNameLst>
                                          <p:attrName>ppt_x</p:attrName>
                                          <p:attrName>ppt_y</p:attrName>
                                        </p:attrNameLst>
                                      </p:cBhvr>
                                      <p:rCtr x="29149" y="8519"/>
                                    </p:animMotion>
                                  </p:childTnLst>
                                </p:cTn>
                              </p:par>
                              <p:par>
                                <p:cTn id="21" presetID="10" presetClass="exit" presetSubtype="0" fill="hold" grpId="1" nodeType="withEffect">
                                  <p:stCondLst>
                                    <p:cond delay="0"/>
                                  </p:stCondLst>
                                  <p:childTnLst>
                                    <p:animEffect transition="out" filter="fade">
                                      <p:cBhvr>
                                        <p:cTn id="22" dur="1250"/>
                                        <p:tgtEl>
                                          <p:spTgt spid="2"/>
                                        </p:tgtEl>
                                      </p:cBhvr>
                                    </p:animEffect>
                                    <p:set>
                                      <p:cBhvr>
                                        <p:cTn id="23" dur="1" fill="hold">
                                          <p:stCondLst>
                                            <p:cond delay="1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53202"/>
          <a:stretch/>
        </p:blipFill>
        <p:spPr>
          <a:xfrm>
            <a:off x="0" y="0"/>
            <a:ext cx="9144000" cy="6858000"/>
          </a:xfrm>
          <a:prstGeom prst="rect">
            <a:avLst/>
          </a:prstGeom>
        </p:spPr>
      </p:pic>
      <p:sp>
        <p:nvSpPr>
          <p:cNvPr id="2" name="Title 1"/>
          <p:cNvSpPr>
            <a:spLocks noGrp="1"/>
          </p:cNvSpPr>
          <p:nvPr>
            <p:ph type="title"/>
          </p:nvPr>
        </p:nvSpPr>
        <p:spPr>
          <a:xfrm>
            <a:off x="457200" y="884238"/>
            <a:ext cx="8229600" cy="2239962"/>
          </a:xfrm>
        </p:spPr>
        <p:txBody>
          <a:bodyPr/>
          <a:lstStyle/>
          <a:p>
            <a:r>
              <a:rPr lang="en-US" b="1" dirty="0">
                <a:ln w="10541" cmpd="sng">
                  <a:solidFill>
                    <a:schemeClr val="accent1">
                      <a:shade val="88000"/>
                      <a:satMod val="110000"/>
                    </a:schemeClr>
                  </a:solidFill>
                  <a:prstDash val="solid"/>
                </a:ln>
                <a:gradFill>
                  <a:gsLst>
                    <a:gs pos="0">
                      <a:srgbClr val="5E9EFF"/>
                    </a:gs>
                    <a:gs pos="39999">
                      <a:srgbClr val="85C2FF"/>
                    </a:gs>
                    <a:gs pos="70000">
                      <a:srgbClr val="C4D6EB"/>
                    </a:gs>
                    <a:gs pos="100000">
                      <a:srgbClr val="FFEBFA"/>
                    </a:gs>
                  </a:gsLst>
                  <a:lin ang="5400000" scaled="0"/>
                </a:gradFill>
                <a:effectLst>
                  <a:glow rad="101600">
                    <a:schemeClr val="tx1"/>
                  </a:glow>
                </a:effectLst>
              </a:rPr>
              <a:t>By pride comes nothing but strife, But with the well-advised is wisdom.</a:t>
            </a:r>
            <a:r>
              <a:rPr lang="en-US" sz="3200" b="1" i="1" dirty="0">
                <a:ln w="10541" cmpd="sng">
                  <a:solidFill>
                    <a:schemeClr val="accent1">
                      <a:shade val="88000"/>
                      <a:satMod val="110000"/>
                    </a:schemeClr>
                  </a:solidFill>
                  <a:prstDash val="solid"/>
                </a:ln>
                <a:gradFill>
                  <a:gsLst>
                    <a:gs pos="0">
                      <a:srgbClr val="5E9EFF"/>
                    </a:gs>
                    <a:gs pos="39999">
                      <a:srgbClr val="85C2FF"/>
                    </a:gs>
                    <a:gs pos="70000">
                      <a:srgbClr val="C4D6EB"/>
                    </a:gs>
                    <a:gs pos="100000">
                      <a:srgbClr val="FFEBFA"/>
                    </a:gs>
                  </a:gsLst>
                  <a:lin ang="5400000" scaled="0"/>
                </a:gradFill>
                <a:effectLst>
                  <a:glow rad="101600">
                    <a:schemeClr val="tx1"/>
                  </a:glow>
                </a:effectLst>
              </a:rPr>
              <a:t> — Proverbs 13:10</a:t>
            </a:r>
            <a:r>
              <a:rPr lang="en-US" b="1" dirty="0">
                <a:ln w="10541" cmpd="sng">
                  <a:solidFill>
                    <a:schemeClr val="accent1">
                      <a:shade val="88000"/>
                      <a:satMod val="110000"/>
                    </a:schemeClr>
                  </a:solidFill>
                  <a:prstDash val="solid"/>
                </a:ln>
                <a:gradFill>
                  <a:gsLst>
                    <a:gs pos="0">
                      <a:srgbClr val="5E9EFF"/>
                    </a:gs>
                    <a:gs pos="39999">
                      <a:srgbClr val="85C2FF"/>
                    </a:gs>
                    <a:gs pos="70000">
                      <a:srgbClr val="C4D6EB"/>
                    </a:gs>
                    <a:gs pos="100000">
                      <a:srgbClr val="FFEBFA"/>
                    </a:gs>
                  </a:gsLst>
                  <a:lin ang="5400000" scaled="0"/>
                </a:gradFill>
                <a:effectLst>
                  <a:glow rad="101600">
                    <a:schemeClr val="tx1"/>
                  </a:glow>
                </a:effectLst>
              </a:rPr>
              <a:t> </a:t>
            </a:r>
          </a:p>
        </p:txBody>
      </p:sp>
      <p:sp>
        <p:nvSpPr>
          <p:cNvPr id="4" name="Title 1">
            <a:extLst>
              <a:ext uri="{FF2B5EF4-FFF2-40B4-BE49-F238E27FC236}">
                <a16:creationId xmlns:a16="http://schemas.microsoft.com/office/drawing/2014/main" id="{37230490-3432-4C3A-B570-5E574ABC5FB6}"/>
              </a:ext>
            </a:extLst>
          </p:cNvPr>
          <p:cNvSpPr txBox="1">
            <a:spLocks/>
          </p:cNvSpPr>
          <p:nvPr/>
        </p:nvSpPr>
        <p:spPr>
          <a:xfrm>
            <a:off x="6154057" y="4318001"/>
            <a:ext cx="1509486" cy="820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2700">
                  <a:solidFill>
                    <a:srgbClr val="FFFF00"/>
                  </a:solidFill>
                </a:ln>
                <a:gradFill>
                  <a:gsLst>
                    <a:gs pos="90000">
                      <a:schemeClr val="tx2">
                        <a:lumMod val="60000"/>
                        <a:lumOff val="40000"/>
                      </a:schemeClr>
                    </a:gs>
                    <a:gs pos="52000">
                      <a:schemeClr val="tx2">
                        <a:lumMod val="20000"/>
                        <a:lumOff val="80000"/>
                      </a:schemeClr>
                    </a:gs>
                    <a:gs pos="0">
                      <a:srgbClr val="03D4A8"/>
                    </a:gs>
                    <a:gs pos="25000">
                      <a:srgbClr val="21D6E0"/>
                    </a:gs>
                    <a:gs pos="75000">
                      <a:srgbClr val="0087E6"/>
                    </a:gs>
                    <a:gs pos="100000">
                      <a:srgbClr val="005CBF"/>
                    </a:gs>
                  </a:gsLst>
                  <a:lin ang="5400000" scaled="0"/>
                </a:gradFill>
                <a:effectLst>
                  <a:glow rad="101600">
                    <a:schemeClr val="tx1"/>
                  </a:glow>
                </a:effectLst>
              </a:rPr>
              <a:t>eyes</a:t>
            </a:r>
          </a:p>
        </p:txBody>
      </p:sp>
      <p:sp>
        <p:nvSpPr>
          <p:cNvPr id="6" name="Rectangle 2">
            <a:extLst>
              <a:ext uri="{FF2B5EF4-FFF2-40B4-BE49-F238E27FC236}">
                <a16:creationId xmlns:a16="http://schemas.microsoft.com/office/drawing/2014/main" id="{E777F700-ADB4-4E80-AD72-87569A228315}"/>
              </a:ext>
            </a:extLst>
          </p:cNvPr>
          <p:cNvSpPr txBox="1">
            <a:spLocks noChangeArrowheads="1"/>
          </p:cNvSpPr>
          <p:nvPr/>
        </p:nvSpPr>
        <p:spPr bwMode="auto">
          <a:xfrm>
            <a:off x="6875086" y="947738"/>
            <a:ext cx="1747420" cy="77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dirty="0">
                <a:ln w="10541" cmpd="sng">
                  <a:solidFill>
                    <a:schemeClr val="accent1">
                      <a:shade val="88000"/>
                      <a:satMod val="110000"/>
                    </a:schemeClr>
                  </a:solidFill>
                  <a:prstDash val="solid"/>
                </a:ln>
                <a:gradFill>
                  <a:gsLst>
                    <a:gs pos="0">
                      <a:srgbClr val="5E9EFF"/>
                    </a:gs>
                    <a:gs pos="39999">
                      <a:srgbClr val="85C2FF"/>
                    </a:gs>
                    <a:gs pos="70000">
                      <a:srgbClr val="C4D6EB"/>
                    </a:gs>
                    <a:gs pos="100000">
                      <a:srgbClr val="FFEBFA"/>
                    </a:gs>
                  </a:gsLst>
                  <a:lin ang="5400000" scaled="0"/>
                </a:gradFill>
                <a:effectLst>
                  <a:glow rad="101600">
                    <a:schemeClr val="tx1"/>
                  </a:glow>
                </a:effectLst>
              </a:rPr>
              <a:t>strife</a:t>
            </a:r>
          </a:p>
        </p:txBody>
      </p:sp>
      <p:sp>
        <p:nvSpPr>
          <p:cNvPr id="7" name="Rectangle 2">
            <a:extLst>
              <a:ext uri="{FF2B5EF4-FFF2-40B4-BE49-F238E27FC236}">
                <a16:creationId xmlns:a16="http://schemas.microsoft.com/office/drawing/2014/main" id="{95C66297-187D-4F61-B66B-51A350A6668B}"/>
              </a:ext>
            </a:extLst>
          </p:cNvPr>
          <p:cNvSpPr txBox="1">
            <a:spLocks noChangeArrowheads="1"/>
          </p:cNvSpPr>
          <p:nvPr/>
        </p:nvSpPr>
        <p:spPr bwMode="auto">
          <a:xfrm>
            <a:off x="2475850" y="429740"/>
            <a:ext cx="4216400"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conflict</a:t>
            </a:r>
          </a:p>
        </p:txBody>
      </p:sp>
      <p:sp>
        <p:nvSpPr>
          <p:cNvPr id="8" name="Rectangle 2">
            <a:extLst>
              <a:ext uri="{FF2B5EF4-FFF2-40B4-BE49-F238E27FC236}">
                <a16:creationId xmlns:a16="http://schemas.microsoft.com/office/drawing/2014/main" id="{FE12B647-2EAC-4FFE-8E9D-B775A5CEE127}"/>
              </a:ext>
            </a:extLst>
          </p:cNvPr>
          <p:cNvSpPr txBox="1">
            <a:spLocks noChangeArrowheads="1"/>
          </p:cNvSpPr>
          <p:nvPr/>
        </p:nvSpPr>
        <p:spPr bwMode="auto">
          <a:xfrm>
            <a:off x="-170369" y="1967595"/>
            <a:ext cx="4216400"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fighting</a:t>
            </a:r>
          </a:p>
        </p:txBody>
      </p:sp>
      <p:sp>
        <p:nvSpPr>
          <p:cNvPr id="9" name="Rectangle 2">
            <a:extLst>
              <a:ext uri="{FF2B5EF4-FFF2-40B4-BE49-F238E27FC236}">
                <a16:creationId xmlns:a16="http://schemas.microsoft.com/office/drawing/2014/main" id="{0E8C65C3-E805-407E-B071-AA5049E8FFAC}"/>
              </a:ext>
            </a:extLst>
          </p:cNvPr>
          <p:cNvSpPr txBox="1">
            <a:spLocks noChangeArrowheads="1"/>
          </p:cNvSpPr>
          <p:nvPr/>
        </p:nvSpPr>
        <p:spPr bwMode="auto">
          <a:xfrm>
            <a:off x="1270505" y="4946322"/>
            <a:ext cx="4216400"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contention</a:t>
            </a:r>
          </a:p>
        </p:txBody>
      </p:sp>
      <p:sp>
        <p:nvSpPr>
          <p:cNvPr id="10" name="Rectangle 2">
            <a:extLst>
              <a:ext uri="{FF2B5EF4-FFF2-40B4-BE49-F238E27FC236}">
                <a16:creationId xmlns:a16="http://schemas.microsoft.com/office/drawing/2014/main" id="{11C79A1F-196E-4112-8BA6-46AF055BD09B}"/>
              </a:ext>
            </a:extLst>
          </p:cNvPr>
          <p:cNvSpPr txBox="1">
            <a:spLocks noChangeArrowheads="1"/>
          </p:cNvSpPr>
          <p:nvPr/>
        </p:nvSpPr>
        <p:spPr bwMode="auto">
          <a:xfrm>
            <a:off x="4927600" y="5597485"/>
            <a:ext cx="4216400"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trouble</a:t>
            </a:r>
          </a:p>
        </p:txBody>
      </p:sp>
      <p:sp>
        <p:nvSpPr>
          <p:cNvPr id="11" name="Rectangle 2">
            <a:extLst>
              <a:ext uri="{FF2B5EF4-FFF2-40B4-BE49-F238E27FC236}">
                <a16:creationId xmlns:a16="http://schemas.microsoft.com/office/drawing/2014/main" id="{502EF850-6F6B-4480-AF99-977351044A9C}"/>
              </a:ext>
            </a:extLst>
          </p:cNvPr>
          <p:cNvSpPr txBox="1">
            <a:spLocks noChangeArrowheads="1"/>
          </p:cNvSpPr>
          <p:nvPr/>
        </p:nvSpPr>
        <p:spPr bwMode="auto">
          <a:xfrm>
            <a:off x="2614395" y="3311485"/>
            <a:ext cx="4216400"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friction</a:t>
            </a:r>
          </a:p>
        </p:txBody>
      </p:sp>
      <p:sp>
        <p:nvSpPr>
          <p:cNvPr id="12" name="Rectangle 2">
            <a:extLst>
              <a:ext uri="{FF2B5EF4-FFF2-40B4-BE49-F238E27FC236}">
                <a16:creationId xmlns:a16="http://schemas.microsoft.com/office/drawing/2014/main" id="{9A56E388-A526-4E5F-BC33-AA666762ECFE}"/>
              </a:ext>
            </a:extLst>
          </p:cNvPr>
          <p:cNvSpPr txBox="1">
            <a:spLocks noChangeArrowheads="1"/>
          </p:cNvSpPr>
          <p:nvPr/>
        </p:nvSpPr>
        <p:spPr bwMode="auto">
          <a:xfrm>
            <a:off x="5413014" y="2618758"/>
            <a:ext cx="4216400"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rivalry</a:t>
            </a:r>
          </a:p>
        </p:txBody>
      </p:sp>
    </p:spTree>
    <p:extLst>
      <p:ext uri="{BB962C8B-B14F-4D97-AF65-F5344CB8AC3E}">
        <p14:creationId xmlns:p14="http://schemas.microsoft.com/office/powerpoint/2010/main" val="1600636128"/>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0" presetClass="exit" presetSubtype="0" accel="100000" fill="hold" grpId="0" nodeType="withEffect">
                                  <p:stCondLst>
                                    <p:cond delay="0"/>
                                  </p:stCondLst>
                                  <p:childTnLst>
                                    <p:anim calcmode="lin" valueType="num">
                                      <p:cBhvr>
                                        <p:cTn id="10" dur="1000"/>
                                        <p:tgtEl>
                                          <p:spTgt spid="4"/>
                                        </p:tgtEl>
                                        <p:attrNameLst>
                                          <p:attrName>ppt_w</p:attrName>
                                        </p:attrNameLst>
                                      </p:cBhvr>
                                      <p:tavLst>
                                        <p:tav tm="0">
                                          <p:val>
                                            <p:strVal val="ppt_w"/>
                                          </p:val>
                                        </p:tav>
                                        <p:tav tm="100000">
                                          <p:val>
                                            <p:strVal val="ppt_w+.3"/>
                                          </p:val>
                                        </p:tav>
                                      </p:tavLst>
                                    </p:anim>
                                    <p:anim calcmode="lin" valueType="num">
                                      <p:cBhvr>
                                        <p:cTn id="11" dur="1000"/>
                                        <p:tgtEl>
                                          <p:spTgt spid="4"/>
                                        </p:tgtEl>
                                        <p:attrNameLst>
                                          <p:attrName>ppt_h</p:attrName>
                                        </p:attrNameLst>
                                      </p:cBhvr>
                                      <p:tavLst>
                                        <p:tav tm="0">
                                          <p:val>
                                            <p:strVal val="ppt_h"/>
                                          </p:val>
                                        </p:tav>
                                        <p:tav tm="100000">
                                          <p:val>
                                            <p:strVal val="ppt_h"/>
                                          </p:val>
                                        </p:tav>
                                      </p:tavLst>
                                    </p:anim>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childTnLst>
                                </p:cTn>
                              </p:par>
                              <p:par>
                                <p:cTn id="19" presetID="10" presetClass="exit" presetSubtype="0" fill="hold" grpId="1" nodeType="withEffect">
                                  <p:stCondLst>
                                    <p:cond delay="0"/>
                                  </p:stCondLst>
                                  <p:childTnLst>
                                    <p:animEffect transition="out" filter="fade">
                                      <p:cBhvr>
                                        <p:cTn id="20" dur="1250"/>
                                        <p:tgtEl>
                                          <p:spTgt spid="2"/>
                                        </p:tgtEl>
                                      </p:cBhvr>
                                    </p:animEffect>
                                    <p:set>
                                      <p:cBhvr>
                                        <p:cTn id="21" dur="1" fill="hold">
                                          <p:stCondLst>
                                            <p:cond delay="124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500" fill="hold"/>
                                        <p:tgtEl>
                                          <p:spTgt spid="7"/>
                                        </p:tgtEl>
                                        <p:attrNameLst>
                                          <p:attrName>ppt_w</p:attrName>
                                        </p:attrNameLst>
                                      </p:cBhvr>
                                      <p:tavLst>
                                        <p:tav tm="0">
                                          <p:val>
                                            <p:fltVal val="0"/>
                                          </p:val>
                                        </p:tav>
                                        <p:tav tm="100000">
                                          <p:val>
                                            <p:strVal val="#ppt_w"/>
                                          </p:val>
                                        </p:tav>
                                      </p:tavLst>
                                    </p:anim>
                                    <p:anim calcmode="lin" valueType="num">
                                      <p:cBhvr>
                                        <p:cTn id="27" dur="1500" fill="hold"/>
                                        <p:tgtEl>
                                          <p:spTgt spid="7"/>
                                        </p:tgtEl>
                                        <p:attrNameLst>
                                          <p:attrName>ppt_h</p:attrName>
                                        </p:attrNameLst>
                                      </p:cBhvr>
                                      <p:tavLst>
                                        <p:tav tm="0">
                                          <p:val>
                                            <p:fltVal val="0"/>
                                          </p:val>
                                        </p:tav>
                                        <p:tav tm="100000">
                                          <p:val>
                                            <p:strVal val="#ppt_h"/>
                                          </p:val>
                                        </p:tav>
                                      </p:tavLst>
                                    </p:anim>
                                  </p:childTnLst>
                                </p:cTn>
                              </p:par>
                              <p:par>
                                <p:cTn id="28" presetID="42" presetClass="path" presetSubtype="0" accel="50000" decel="50000" fill="hold" grpId="2" nodeType="withEffect">
                                  <p:stCondLst>
                                    <p:cond delay="0"/>
                                  </p:stCondLst>
                                  <p:childTnLst>
                                    <p:animMotion origin="layout" path="M 1.11111E-6 -4.44444E-6 L 0.34097 0.07662 " pathEditMode="relative" rAng="0" ptsTypes="AA">
                                      <p:cBhvr>
                                        <p:cTn id="29" dur="1500" spd="-100000" fill="hold"/>
                                        <p:tgtEl>
                                          <p:spTgt spid="7"/>
                                        </p:tgtEl>
                                        <p:attrNameLst>
                                          <p:attrName>ppt_x</p:attrName>
                                          <p:attrName>ppt_y</p:attrName>
                                        </p:attrNameLst>
                                      </p:cBhvr>
                                      <p:rCtr x="17049" y="3819"/>
                                    </p:animMotion>
                                  </p:childTnLst>
                                </p:cTn>
                              </p:par>
                              <p:par>
                                <p:cTn id="30" presetID="23" presetClass="entr" presetSubtype="16"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p:cTn id="32" dur="1500" fill="hold"/>
                                        <p:tgtEl>
                                          <p:spTgt spid="8"/>
                                        </p:tgtEl>
                                        <p:attrNameLst>
                                          <p:attrName>ppt_w</p:attrName>
                                        </p:attrNameLst>
                                      </p:cBhvr>
                                      <p:tavLst>
                                        <p:tav tm="0">
                                          <p:val>
                                            <p:fltVal val="0"/>
                                          </p:val>
                                        </p:tav>
                                        <p:tav tm="100000">
                                          <p:val>
                                            <p:strVal val="#ppt_w"/>
                                          </p:val>
                                        </p:tav>
                                      </p:tavLst>
                                    </p:anim>
                                    <p:anim calcmode="lin" valueType="num">
                                      <p:cBhvr>
                                        <p:cTn id="33" dur="1500" fill="hold"/>
                                        <p:tgtEl>
                                          <p:spTgt spid="8"/>
                                        </p:tgtEl>
                                        <p:attrNameLst>
                                          <p:attrName>ppt_h</p:attrName>
                                        </p:attrNameLst>
                                      </p:cBhvr>
                                      <p:tavLst>
                                        <p:tav tm="0">
                                          <p:val>
                                            <p:fltVal val="0"/>
                                          </p:val>
                                        </p:tav>
                                        <p:tav tm="100000">
                                          <p:val>
                                            <p:strVal val="#ppt_h"/>
                                          </p:val>
                                        </p:tav>
                                      </p:tavLst>
                                    </p:anim>
                                  </p:childTnLst>
                                </p:cTn>
                              </p:par>
                              <p:par>
                                <p:cTn id="34" presetID="42" presetClass="path" presetSubtype="0" accel="50000" decel="50000" fill="hold" grpId="2" nodeType="withEffect">
                                  <p:stCondLst>
                                    <p:cond delay="1000"/>
                                  </p:stCondLst>
                                  <p:childTnLst>
                                    <p:animMotion origin="layout" path="M 8.33333E-7 1.48148E-6 L 0.63958 -0.1456 " pathEditMode="relative" rAng="0" ptsTypes="AA">
                                      <p:cBhvr>
                                        <p:cTn id="35" dur="1500" spd="-100000" fill="hold"/>
                                        <p:tgtEl>
                                          <p:spTgt spid="8"/>
                                        </p:tgtEl>
                                        <p:attrNameLst>
                                          <p:attrName>ppt_x</p:attrName>
                                          <p:attrName>ppt_y</p:attrName>
                                        </p:attrNameLst>
                                      </p:cBhvr>
                                      <p:rCtr x="31979" y="-7292"/>
                                    </p:animMotion>
                                  </p:childTnLst>
                                </p:cTn>
                              </p:par>
                              <p:par>
                                <p:cTn id="36" presetID="23" presetClass="entr" presetSubtype="16" fill="hold" grpId="0" nodeType="withEffect">
                                  <p:stCondLst>
                                    <p:cond delay="2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1500" fill="hold"/>
                                        <p:tgtEl>
                                          <p:spTgt spid="9"/>
                                        </p:tgtEl>
                                        <p:attrNameLst>
                                          <p:attrName>ppt_w</p:attrName>
                                        </p:attrNameLst>
                                      </p:cBhvr>
                                      <p:tavLst>
                                        <p:tav tm="0">
                                          <p:val>
                                            <p:fltVal val="0"/>
                                          </p:val>
                                        </p:tav>
                                        <p:tav tm="100000">
                                          <p:val>
                                            <p:strVal val="#ppt_w"/>
                                          </p:val>
                                        </p:tav>
                                      </p:tavLst>
                                    </p:anim>
                                    <p:anim calcmode="lin" valueType="num">
                                      <p:cBhvr>
                                        <p:cTn id="39" dur="1500" fill="hold"/>
                                        <p:tgtEl>
                                          <p:spTgt spid="9"/>
                                        </p:tgtEl>
                                        <p:attrNameLst>
                                          <p:attrName>ppt_h</p:attrName>
                                        </p:attrNameLst>
                                      </p:cBhvr>
                                      <p:tavLst>
                                        <p:tav tm="0">
                                          <p:val>
                                            <p:fltVal val="0"/>
                                          </p:val>
                                        </p:tav>
                                        <p:tav tm="100000">
                                          <p:val>
                                            <p:strVal val="#ppt_h"/>
                                          </p:val>
                                        </p:tav>
                                      </p:tavLst>
                                    </p:anim>
                                  </p:childTnLst>
                                </p:cTn>
                              </p:par>
                              <p:par>
                                <p:cTn id="40" presetID="42" presetClass="path" presetSubtype="0" accel="50000" decel="50000" fill="hold" grpId="2" nodeType="withEffect">
                                  <p:stCondLst>
                                    <p:cond delay="2000"/>
                                  </p:stCondLst>
                                  <p:childTnLst>
                                    <p:animMotion origin="layout" path="M -4.44444E-6 7.40741E-7 L 0.48212 -0.58195 " pathEditMode="relative" rAng="0" ptsTypes="AA">
                                      <p:cBhvr>
                                        <p:cTn id="41" dur="1500" spd="-100000" fill="hold"/>
                                        <p:tgtEl>
                                          <p:spTgt spid="9"/>
                                        </p:tgtEl>
                                        <p:attrNameLst>
                                          <p:attrName>ppt_x</p:attrName>
                                          <p:attrName>ppt_y</p:attrName>
                                        </p:attrNameLst>
                                      </p:cBhvr>
                                      <p:rCtr x="24097" y="-29097"/>
                                    </p:animMotion>
                                  </p:childTnLst>
                                </p:cTn>
                              </p:par>
                              <p:par>
                                <p:cTn id="42" presetID="23" presetClass="entr" presetSubtype="16" fill="hold" grpId="0" nodeType="withEffect">
                                  <p:stCondLst>
                                    <p:cond delay="3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childTnLst>
                                </p:cTn>
                              </p:par>
                              <p:par>
                                <p:cTn id="46" presetID="42" presetClass="path" presetSubtype="0" accel="50000" decel="50000" fill="hold" grpId="2" nodeType="withEffect">
                                  <p:stCondLst>
                                    <p:cond delay="3000"/>
                                  </p:stCondLst>
                                  <p:childTnLst>
                                    <p:animMotion origin="layout" path="M -4.44444E-6 3.33333E-6 L 0.07448 -0.67686 " pathEditMode="relative" rAng="0" ptsTypes="AA">
                                      <p:cBhvr>
                                        <p:cTn id="47" dur="1500" spd="-100000" fill="hold"/>
                                        <p:tgtEl>
                                          <p:spTgt spid="10"/>
                                        </p:tgtEl>
                                        <p:attrNameLst>
                                          <p:attrName>ppt_x</p:attrName>
                                          <p:attrName>ppt_y</p:attrName>
                                        </p:attrNameLst>
                                      </p:cBhvr>
                                      <p:rCtr x="3715" y="-33843"/>
                                    </p:animMotion>
                                  </p:childTnLst>
                                </p:cTn>
                              </p:par>
                              <p:par>
                                <p:cTn id="48" presetID="23" presetClass="entr" presetSubtype="16" fill="hold" grpId="0" nodeType="withEffect">
                                  <p:stCondLst>
                                    <p:cond delay="400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500" fill="hold"/>
                                        <p:tgtEl>
                                          <p:spTgt spid="11"/>
                                        </p:tgtEl>
                                        <p:attrNameLst>
                                          <p:attrName>ppt_w</p:attrName>
                                        </p:attrNameLst>
                                      </p:cBhvr>
                                      <p:tavLst>
                                        <p:tav tm="0">
                                          <p:val>
                                            <p:fltVal val="0"/>
                                          </p:val>
                                        </p:tav>
                                        <p:tav tm="100000">
                                          <p:val>
                                            <p:strVal val="#ppt_w"/>
                                          </p:val>
                                        </p:tav>
                                      </p:tavLst>
                                    </p:anim>
                                    <p:anim calcmode="lin" valueType="num">
                                      <p:cBhvr>
                                        <p:cTn id="51" dur="1500" fill="hold"/>
                                        <p:tgtEl>
                                          <p:spTgt spid="11"/>
                                        </p:tgtEl>
                                        <p:attrNameLst>
                                          <p:attrName>ppt_h</p:attrName>
                                        </p:attrNameLst>
                                      </p:cBhvr>
                                      <p:tavLst>
                                        <p:tav tm="0">
                                          <p:val>
                                            <p:fltVal val="0"/>
                                          </p:val>
                                        </p:tav>
                                        <p:tav tm="100000">
                                          <p:val>
                                            <p:strVal val="#ppt_h"/>
                                          </p:val>
                                        </p:tav>
                                      </p:tavLst>
                                    </p:anim>
                                  </p:childTnLst>
                                </p:cTn>
                              </p:par>
                              <p:par>
                                <p:cTn id="52" presetID="42" presetClass="path" presetSubtype="0" accel="50000" decel="50000" fill="hold" grpId="2" nodeType="withEffect">
                                  <p:stCondLst>
                                    <p:cond delay="4000"/>
                                  </p:stCondLst>
                                  <p:childTnLst>
                                    <p:animMotion origin="layout" path="M -3.05556E-6 -3.33333E-6 L 0.33056 -0.3375 " pathEditMode="relative" rAng="0" ptsTypes="AA">
                                      <p:cBhvr>
                                        <p:cTn id="53" dur="1500" spd="-100000" fill="hold"/>
                                        <p:tgtEl>
                                          <p:spTgt spid="11"/>
                                        </p:tgtEl>
                                        <p:attrNameLst>
                                          <p:attrName>ppt_x</p:attrName>
                                          <p:attrName>ppt_y</p:attrName>
                                        </p:attrNameLst>
                                      </p:cBhvr>
                                      <p:rCtr x="16528" y="-16875"/>
                                    </p:animMotion>
                                  </p:childTnLst>
                                </p:cTn>
                              </p:par>
                              <p:par>
                                <p:cTn id="54" presetID="23" presetClass="entr" presetSubtype="16" fill="hold" grpId="0" nodeType="withEffect">
                                  <p:stCondLst>
                                    <p:cond delay="50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500" fill="hold"/>
                                        <p:tgtEl>
                                          <p:spTgt spid="12"/>
                                        </p:tgtEl>
                                        <p:attrNameLst>
                                          <p:attrName>ppt_w</p:attrName>
                                        </p:attrNameLst>
                                      </p:cBhvr>
                                      <p:tavLst>
                                        <p:tav tm="0">
                                          <p:val>
                                            <p:fltVal val="0"/>
                                          </p:val>
                                        </p:tav>
                                        <p:tav tm="100000">
                                          <p:val>
                                            <p:strVal val="#ppt_w"/>
                                          </p:val>
                                        </p:tav>
                                      </p:tavLst>
                                    </p:anim>
                                    <p:anim calcmode="lin" valueType="num">
                                      <p:cBhvr>
                                        <p:cTn id="57" dur="1500" fill="hold"/>
                                        <p:tgtEl>
                                          <p:spTgt spid="12"/>
                                        </p:tgtEl>
                                        <p:attrNameLst>
                                          <p:attrName>ppt_h</p:attrName>
                                        </p:attrNameLst>
                                      </p:cBhvr>
                                      <p:tavLst>
                                        <p:tav tm="0">
                                          <p:val>
                                            <p:fltVal val="0"/>
                                          </p:val>
                                        </p:tav>
                                        <p:tav tm="100000">
                                          <p:val>
                                            <p:strVal val="#ppt_h"/>
                                          </p:val>
                                        </p:tav>
                                      </p:tavLst>
                                    </p:anim>
                                  </p:childTnLst>
                                </p:cTn>
                              </p:par>
                              <p:par>
                                <p:cTn id="58" presetID="42" presetClass="path" presetSubtype="0" accel="50000" decel="50000" fill="hold" grpId="2" nodeType="withEffect">
                                  <p:stCondLst>
                                    <p:cond delay="5000"/>
                                  </p:stCondLst>
                                  <p:childTnLst>
                                    <p:animMotion origin="layout" path="M 5.55556E-7 2.59259E-6 L 0.02448 -0.2426 " pathEditMode="relative" rAng="0" ptsTypes="AA">
                                      <p:cBhvr>
                                        <p:cTn id="59" dur="1500" spd="-100000" fill="hold"/>
                                        <p:tgtEl>
                                          <p:spTgt spid="12"/>
                                        </p:tgtEl>
                                        <p:attrNameLst>
                                          <p:attrName>ppt_x</p:attrName>
                                          <p:attrName>ppt_y</p:attrName>
                                        </p:attrNameLst>
                                      </p:cBhvr>
                                      <p:rCtr x="1215" y="-12130"/>
                                    </p:animMotion>
                                  </p:childTnLst>
                                </p:cTn>
                              </p:par>
                            </p:childTnLst>
                          </p:cTn>
                        </p:par>
                        <p:par>
                          <p:cTn id="60" fill="hold">
                            <p:stCondLst>
                              <p:cond delay="6500"/>
                            </p:stCondLst>
                            <p:childTnLst>
                              <p:par>
                                <p:cTn id="61" presetID="6" presetClass="emph" presetSubtype="0" fill="hold" grpId="1" nodeType="afterEffect">
                                  <p:stCondLst>
                                    <p:cond delay="0"/>
                                  </p:stCondLst>
                                  <p:childTnLst>
                                    <p:animScale>
                                      <p:cBhvr>
                                        <p:cTn id="62" dur="1250" fill="hold"/>
                                        <p:tgtEl>
                                          <p:spTgt spid="6"/>
                                        </p:tgtEl>
                                      </p:cBhvr>
                                      <p:by x="140000" y="140000"/>
                                    </p:animScale>
                                  </p:childTnLst>
                                </p:cTn>
                              </p:par>
                              <p:par>
                                <p:cTn id="63" presetID="42" presetClass="path" presetSubtype="0" accel="50000" decel="50000" fill="hold" grpId="2" nodeType="withEffect">
                                  <p:stCondLst>
                                    <p:cond delay="0"/>
                                  </p:stCondLst>
                                  <p:childTnLst>
                                    <p:animMotion origin="layout" path="M 4.16667E-6 4.07407E-6 L -0.07014 0.0537 " pathEditMode="relative" rAng="0" ptsTypes="AA">
                                      <p:cBhvr>
                                        <p:cTn id="64" dur="1250" fill="hold"/>
                                        <p:tgtEl>
                                          <p:spTgt spid="6"/>
                                        </p:tgtEl>
                                        <p:attrNameLst>
                                          <p:attrName>ppt_x</p:attrName>
                                          <p:attrName>ppt_y</p:attrName>
                                        </p:attrNameLst>
                                      </p:cBhvr>
                                      <p:rCtr x="-3507"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6" grpId="0"/>
      <p:bldP spid="6" grpId="1"/>
      <p:bldP spid="6" grpId="2"/>
      <p:bldP spid="7" grpId="0"/>
      <p:bldP spid="7" grpId="2"/>
      <p:bldP spid="8" grpId="0"/>
      <p:bldP spid="8" grpId="2"/>
      <p:bldP spid="9" grpId="0"/>
      <p:bldP spid="9" grpId="2"/>
      <p:bldP spid="10" grpId="0"/>
      <p:bldP spid="10" grpId="2"/>
      <p:bldP spid="11" grpId="0"/>
      <p:bldP spid="11" grpId="2"/>
      <p:bldP spid="12" grpId="0"/>
      <p:bldP spid="1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9144000" cy="6870700"/>
          </a:xfrm>
          <a:prstGeom prst="rect">
            <a:avLst/>
          </a:prstGeom>
        </p:spPr>
      </p:pic>
      <p:sp>
        <p:nvSpPr>
          <p:cNvPr id="2" name="Title 1"/>
          <p:cNvSpPr>
            <a:spLocks noGrp="1"/>
          </p:cNvSpPr>
          <p:nvPr>
            <p:ph type="title"/>
          </p:nvPr>
        </p:nvSpPr>
        <p:spPr>
          <a:xfrm>
            <a:off x="457200" y="4343400"/>
            <a:ext cx="8229600" cy="2362200"/>
          </a:xfrm>
        </p:spPr>
        <p:txBody>
          <a:bodyPr>
            <a:normAutofit/>
          </a:bodyPr>
          <a:lstStyle/>
          <a:p>
            <a:r>
              <a:rPr lang="en-US" b="1" dirty="0">
                <a:effectLst>
                  <a:glow rad="63500">
                    <a:schemeClr val="accent6">
                      <a:satMod val="175000"/>
                      <a:alpha val="80000"/>
                    </a:schemeClr>
                  </a:glow>
                  <a:outerShdw blurRad="38100" dist="38100" dir="2700000" algn="tl">
                    <a:srgbClr val="000000">
                      <a:alpha val="43137"/>
                    </a:srgbClr>
                  </a:outerShdw>
                </a:effectLst>
              </a:rPr>
              <a:t>Pride goes before destruction,  And a haughty spirit before a fall.</a:t>
            </a:r>
            <a:r>
              <a:rPr lang="en-US" sz="3200" b="1" i="1" dirty="0">
                <a:effectLst>
                  <a:glow rad="63500">
                    <a:schemeClr val="accent6">
                      <a:satMod val="175000"/>
                      <a:alpha val="80000"/>
                    </a:schemeClr>
                  </a:glow>
                  <a:outerShdw blurRad="38100" dist="38100" dir="2700000" algn="tl">
                    <a:srgbClr val="000000">
                      <a:alpha val="43137"/>
                    </a:srgbClr>
                  </a:outerShdw>
                </a:effectLst>
              </a:rPr>
              <a:t> — Proverbs 16:18</a:t>
            </a:r>
            <a:r>
              <a:rPr lang="en-US" b="1" dirty="0">
                <a:effectLst>
                  <a:glow rad="63500">
                    <a:schemeClr val="accent6">
                      <a:satMod val="175000"/>
                      <a:alpha val="80000"/>
                    </a:schemeClr>
                  </a:glow>
                  <a:outerShdw blurRad="38100" dist="38100" dir="2700000" algn="tl">
                    <a:srgbClr val="000000">
                      <a:alpha val="43137"/>
                    </a:srgbClr>
                  </a:outerShdw>
                </a:effectLst>
              </a:rPr>
              <a:t> </a:t>
            </a: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0" nodeType="withEffect">
                                  <p:stCondLst>
                                    <p:cond delay="0"/>
                                  </p:stCondLst>
                                  <p:childTnLst>
                                    <p:animMotion origin="layout" path="M -3.88889E-6 1.54487E-6 C 0.00643 -0.05111 0.01302 -0.10222 0.01025 -0.13992 C 0.00747 -0.17761 0.00556 -0.20745 -0.01632 -0.22595 C -0.03819 -0.24445 -0.07777 -0.24746 -0.12152 -0.25116 C -0.16527 -0.25486 -0.23402 -0.25324 -0.27847 -0.24792 C -0.32291 -0.2426 -0.35573 -0.23104 -0.38854 -0.21924 " pathEditMode="relative" ptsTypes="aaaaaA">
                                      <p:cBhvr>
                                        <p:cTn id="10" dur="1000" spd="-10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2"/>
            <a:ext cx="9144000" cy="685546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4038600"/>
            <a:ext cx="8229600" cy="2620962"/>
          </a:xfrm>
        </p:spPr>
        <p:txBody>
          <a:bodyPr/>
          <a:lstStyle/>
          <a:p>
            <a:r>
              <a:rPr lang="en-US" b="1" dirty="0">
                <a:effectLst>
                  <a:glow rad="63500">
                    <a:schemeClr val="accent6">
                      <a:satMod val="175000"/>
                      <a:alpha val="80000"/>
                    </a:schemeClr>
                  </a:glow>
                </a:effectLst>
              </a:rPr>
              <a:t>Before destruction the heart of a man is haughty, And before honor is humility. </a:t>
            </a:r>
            <a:r>
              <a:rPr lang="en-US" sz="3200" b="1" i="1" dirty="0">
                <a:effectLst>
                  <a:glow rad="63500">
                    <a:schemeClr val="accent6">
                      <a:satMod val="175000"/>
                      <a:alpha val="80000"/>
                    </a:schemeClr>
                  </a:glow>
                </a:effectLst>
              </a:rPr>
              <a:t>— Proverbs 18:12</a:t>
            </a:r>
          </a:p>
        </p:txBody>
      </p:sp>
      <p:pic>
        <p:nvPicPr>
          <p:cNvPr id="7" name="Picture 6">
            <a:extLst>
              <a:ext uri="{FF2B5EF4-FFF2-40B4-BE49-F238E27FC236}">
                <a16:creationId xmlns:a16="http://schemas.microsoft.com/office/drawing/2014/main" id="{A6B79192-A880-4347-A95C-ECB82D8F194D}"/>
              </a:ext>
            </a:extLst>
          </p:cNvPr>
          <p:cNvPicPr>
            <a:picLocks noChangeAspect="1"/>
          </p:cNvPicPr>
          <p:nvPr/>
        </p:nvPicPr>
        <p:blipFill>
          <a:blip r:embed="rId6">
            <a:clrChange>
              <a:clrFrom>
                <a:srgbClr val="000002"/>
              </a:clrFrom>
              <a:clrTo>
                <a:srgbClr val="000002">
                  <a:alpha val="0"/>
                </a:srgbClr>
              </a:clrTo>
            </a:clrChange>
            <a:extLst>
              <a:ext uri="{28A0092B-C50C-407E-A947-70E740481C1C}">
                <a14:useLocalDpi xmlns:a14="http://schemas.microsoft.com/office/drawing/2010/main" val="0"/>
              </a:ext>
            </a:extLst>
          </a:blip>
          <a:stretch>
            <a:fillRect/>
          </a:stretch>
        </p:blipFill>
        <p:spPr>
          <a:xfrm>
            <a:off x="-1107440" y="-1874520"/>
            <a:ext cx="2778125" cy="2083594"/>
          </a:xfrm>
          <a:prstGeom prst="rect">
            <a:avLst/>
          </a:prstGeom>
        </p:spPr>
      </p:pic>
    </p:spTree>
    <p:extLst>
      <p:ext uri="{BB962C8B-B14F-4D97-AF65-F5344CB8AC3E}">
        <p14:creationId xmlns:p14="http://schemas.microsoft.com/office/powerpoint/2010/main" val="160063612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3.7037E-6 L 0.1276 0.28797 " pathEditMode="relative" rAng="0" ptsTypes="AA">
                                      <p:cBhvr>
                                        <p:cTn id="6" dur="2000" fill="hold"/>
                                        <p:tgtEl>
                                          <p:spTgt spid="7"/>
                                        </p:tgtEl>
                                        <p:attrNameLst>
                                          <p:attrName>ppt_x</p:attrName>
                                          <p:attrName>ppt_y</p:attrName>
                                        </p:attrNameLst>
                                      </p:cBhvr>
                                      <p:rCtr x="6372" y="14398"/>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1276 0.28797 C 0.14948 0.30139 0.20035 0.33912 0.22292 0.35255 C 0.23663 0.36181 0.29236 0.4 0.34444 0.39769 C 0.39618 0.3956 0.50278 0.37292 0.53368 0.33912 C 0.56406 0.32384 0.8599 0.10394 0.89757 -0.02801 " pathEditMode="relative" rAng="0" ptsTypes="AAAAA">
                                      <p:cBhvr>
                                        <p:cTn id="10" dur="2000" fill="hold"/>
                                        <p:tgtEl>
                                          <p:spTgt spid="7"/>
                                        </p:tgtEl>
                                        <p:attrNameLst>
                                          <p:attrName>ppt_x</p:attrName>
                                          <p:attrName>ppt_y</p:attrName>
                                        </p:attrNameLst>
                                      </p:cBhvr>
                                      <p:rCtr x="38490" y="-10301"/>
                                    </p:animMotion>
                                  </p:childTnLst>
                                </p:cTn>
                              </p:par>
                            </p:childTnLst>
                          </p:cTn>
                        </p:par>
                        <p:par>
                          <p:cTn id="11" fill="hold">
                            <p:stCondLst>
                              <p:cond delay="2000"/>
                            </p:stCondLst>
                            <p:childTnLst>
                              <p:par>
                                <p:cTn id="12" presetID="2" presetClass="entr" presetSubtype="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76609" cy="6971914"/>
          </a:xfrm>
          <a:prstGeom prst="rect">
            <a:avLst/>
          </a:prstGeom>
        </p:spPr>
      </p:pic>
      <p:sp>
        <p:nvSpPr>
          <p:cNvPr id="4" name="Rectangle 4"/>
          <p:cNvSpPr>
            <a:spLocks noChangeArrowheads="1"/>
          </p:cNvSpPr>
          <p:nvPr/>
        </p:nvSpPr>
        <p:spPr bwMode="auto">
          <a:xfrm>
            <a:off x="1371600" y="2743200"/>
            <a:ext cx="639211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Wave2">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ARROGANCE</a:t>
            </a:r>
            <a:endParaRPr lang="en-US" sz="8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5" name="Rectangle 12"/>
          <p:cNvSpPr>
            <a:spLocks noChangeArrowheads="1"/>
          </p:cNvSpPr>
          <p:nvPr/>
        </p:nvSpPr>
        <p:spPr bwMode="auto">
          <a:xfrm>
            <a:off x="3124200" y="38100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Ron Bert</a:t>
            </a:r>
            <a:endParaRPr lang="en-US" alt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12"/>
          <p:cNvSpPr>
            <a:spLocks noChangeArrowheads="1"/>
          </p:cNvSpPr>
          <p:nvPr/>
        </p:nvSpPr>
        <p:spPr bwMode="auto">
          <a:xfrm>
            <a:off x="1828800" y="4724400"/>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November 15, 2015</a:t>
            </a:r>
            <a:endParaRPr lang="en-US" alt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8218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39" presetClass="entr" presetSubtype="0" accel="10000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par>
                                <p:cTn id="16" presetID="39" presetClass="entr" presetSubtype="0" accel="100000" fill="hold" grpId="0" nodeType="withEffect">
                                  <p:stCondLst>
                                    <p:cond delay="75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9"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0"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1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1+#ppt_h/2"/>
                                          </p:val>
                                        </p:tav>
                                        <p:tav tm="100000">
                                          <p:val>
                                            <p:strVal val="#ppt_y"/>
                                          </p:val>
                                        </p:tav>
                                      </p:tavLst>
                                    </p:anim>
                                  </p:childTnLst>
                                </p:cTn>
                              </p:par>
                              <p:par>
                                <p:cTn id="26" presetID="34" presetClass="emph" presetSubtype="0" fill="hold" grpId="2" nodeType="withEffect">
                                  <p:stCondLst>
                                    <p:cond delay="1750"/>
                                  </p:stCondLst>
                                  <p:iterate type="lt">
                                    <p:tmPct val="10000"/>
                                  </p:iterate>
                                  <p:childTnLst>
                                    <p:animMotion origin="layout" path="M 0.0 0.0 L 0.0 -0.07213" pathEditMode="relative" ptsTypes="">
                                      <p:cBhvr>
                                        <p:cTn id="27" dur="250" accel="50000" decel="50000" autoRev="1" fill="hold">
                                          <p:stCondLst>
                                            <p:cond delay="0"/>
                                          </p:stCondLst>
                                        </p:cTn>
                                        <p:tgtEl>
                                          <p:spTgt spid="4"/>
                                        </p:tgtEl>
                                        <p:attrNameLst>
                                          <p:attrName>ppt_x</p:attrName>
                                          <p:attrName>ppt_y</p:attrName>
                                        </p:attrNameLst>
                                      </p:cBhvr>
                                    </p:animMotion>
                                    <p:animRot by="1500000">
                                      <p:cBhvr>
                                        <p:cTn id="28" dur="125" fill="hold">
                                          <p:stCondLst>
                                            <p:cond delay="0"/>
                                          </p:stCondLst>
                                        </p:cTn>
                                        <p:tgtEl>
                                          <p:spTgt spid="4"/>
                                        </p:tgtEl>
                                        <p:attrNameLst>
                                          <p:attrName>r</p:attrName>
                                        </p:attrNameLst>
                                      </p:cBhvr>
                                    </p:animRot>
                                    <p:animRot by="-1500000">
                                      <p:cBhvr>
                                        <p:cTn id="29" dur="125" fill="hold">
                                          <p:stCondLst>
                                            <p:cond delay="125"/>
                                          </p:stCondLst>
                                        </p:cTn>
                                        <p:tgtEl>
                                          <p:spTgt spid="4"/>
                                        </p:tgtEl>
                                        <p:attrNameLst>
                                          <p:attrName>r</p:attrName>
                                        </p:attrNameLst>
                                      </p:cBhvr>
                                    </p:animRot>
                                    <p:animRot by="-1500000">
                                      <p:cBhvr>
                                        <p:cTn id="30" dur="125" fill="hold">
                                          <p:stCondLst>
                                            <p:cond delay="250"/>
                                          </p:stCondLst>
                                        </p:cTn>
                                        <p:tgtEl>
                                          <p:spTgt spid="4"/>
                                        </p:tgtEl>
                                        <p:attrNameLst>
                                          <p:attrName>r</p:attrName>
                                        </p:attrNameLst>
                                      </p:cBhvr>
                                    </p:animRot>
                                    <p:animRot by="1500000">
                                      <p:cBhvr>
                                        <p:cTn id="31" dur="125" fill="hold">
                                          <p:stCondLst>
                                            <p:cond delay="375"/>
                                          </p:stCondLst>
                                        </p:cTn>
                                        <p:tgtEl>
                                          <p:spTgt spid="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0" presetClass="exit" presetSubtype="0" fill="hold" grpId="1" nodeType="clickEffect">
                                  <p:stCondLst>
                                    <p:cond delay="0"/>
                                  </p:stCondLst>
                                  <p:iterate type="lt">
                                    <p:tmPct val="0"/>
                                  </p:iterate>
                                  <p:childTnLst>
                                    <p:set>
                                      <p:cBhvr>
                                        <p:cTn id="35" dur="1" fill="hold">
                                          <p:stCondLst>
                                            <p:cond delay="999"/>
                                          </p:stCondLst>
                                        </p:cTn>
                                        <p:tgtEl>
                                          <p:spTgt spid="4"/>
                                        </p:tgtEl>
                                        <p:attrNameLst>
                                          <p:attrName>style.visibility</p:attrName>
                                        </p:attrNameLst>
                                      </p:cBhvr>
                                      <p:to>
                                        <p:strVal val="hidden"/>
                                      </p:to>
                                    </p:set>
                                    <p:animEffect transition="out" filter="dissolve">
                                      <p:cBhvr>
                                        <p:cTn id="36" dur="1000">
                                          <p:stCondLst>
                                            <p:cond delay="0"/>
                                          </p:stCondLst>
                                        </p:cTn>
                                        <p:tgtEl>
                                          <p:spTgt spid="4"/>
                                        </p:tgtEl>
                                      </p:cBhvr>
                                    </p:animEffect>
                                    <p:anim to="" calcmode="lin" valueType="num">
                                      <p:cBhvr>
                                        <p:cTn id="37"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8"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39" presetID="9" presetClass="exit" presetSubtype="0" fill="hold" grpId="1" nodeType="withEffect">
                                  <p:stCondLst>
                                    <p:cond delay="500"/>
                                  </p:stCondLst>
                                  <p:childTnLst>
                                    <p:animEffect transition="out" filter="dissolve">
                                      <p:cBhvr>
                                        <p:cTn id="40" dur="1500"/>
                                        <p:tgtEl>
                                          <p:spTgt spid="5"/>
                                        </p:tgtEl>
                                      </p:cBhvr>
                                    </p:animEffect>
                                    <p:set>
                                      <p:cBhvr>
                                        <p:cTn id="41" dur="1" fill="hold">
                                          <p:stCondLst>
                                            <p:cond delay="1499"/>
                                          </p:stCondLst>
                                        </p:cTn>
                                        <p:tgtEl>
                                          <p:spTgt spid="5"/>
                                        </p:tgtEl>
                                        <p:attrNameLst>
                                          <p:attrName>style.visibility</p:attrName>
                                        </p:attrNameLst>
                                      </p:cBhvr>
                                      <p:to>
                                        <p:strVal val="hidden"/>
                                      </p:to>
                                    </p:set>
                                  </p:childTnLst>
                                </p:cTn>
                              </p:par>
                              <p:par>
                                <p:cTn id="42" presetID="0" presetClass="path" presetSubtype="0" accel="50000" decel="50000" fill="hold" grpId="2" nodeType="withEffect">
                                  <p:stCondLst>
                                    <p:cond delay="500"/>
                                  </p:stCondLst>
                                  <p:childTnLst>
                                    <p:animMotion origin="layout" path="M 3.33333E-6 -3.33333E-6 L 0.075 0.23056 " pathEditMode="relative" rAng="0" ptsTypes="AA">
                                      <p:cBhvr>
                                        <p:cTn id="43" dur="1500" fill="hold"/>
                                        <p:tgtEl>
                                          <p:spTgt spid="5"/>
                                        </p:tgtEl>
                                        <p:attrNameLst>
                                          <p:attrName>ppt_x</p:attrName>
                                          <p:attrName>ppt_y</p:attrName>
                                        </p:attrNameLst>
                                      </p:cBhvr>
                                      <p:rCtr x="3750" y="11528"/>
                                    </p:animMotion>
                                  </p:childTnLst>
                                </p:cTn>
                              </p:par>
                              <p:par>
                                <p:cTn id="44" presetID="31" presetClass="exit" presetSubtype="0" fill="hold" grpId="1" nodeType="withEffect">
                                  <p:stCondLst>
                                    <p:cond delay="1250"/>
                                  </p:stCondLst>
                                  <p:childTnLst>
                                    <p:anim calcmode="lin" valueType="num">
                                      <p:cBhvr>
                                        <p:cTn id="45" dur="1000"/>
                                        <p:tgtEl>
                                          <p:spTgt spid="6"/>
                                        </p:tgtEl>
                                        <p:attrNameLst>
                                          <p:attrName>ppt_w</p:attrName>
                                        </p:attrNameLst>
                                      </p:cBhvr>
                                      <p:tavLst>
                                        <p:tav tm="0">
                                          <p:val>
                                            <p:strVal val="ppt_w"/>
                                          </p:val>
                                        </p:tav>
                                        <p:tav tm="100000">
                                          <p:val>
                                            <p:fltVal val="0"/>
                                          </p:val>
                                        </p:tav>
                                      </p:tavLst>
                                    </p:anim>
                                    <p:anim calcmode="lin" valueType="num">
                                      <p:cBhvr>
                                        <p:cTn id="46" dur="1000"/>
                                        <p:tgtEl>
                                          <p:spTgt spid="6"/>
                                        </p:tgtEl>
                                        <p:attrNameLst>
                                          <p:attrName>ppt_h</p:attrName>
                                        </p:attrNameLst>
                                      </p:cBhvr>
                                      <p:tavLst>
                                        <p:tav tm="0">
                                          <p:val>
                                            <p:strVal val="ppt_h"/>
                                          </p:val>
                                        </p:tav>
                                        <p:tav tm="100000">
                                          <p:val>
                                            <p:fltVal val="0"/>
                                          </p:val>
                                        </p:tav>
                                      </p:tavLst>
                                    </p:anim>
                                    <p:anim calcmode="lin" valueType="num">
                                      <p:cBhvr>
                                        <p:cTn id="47" dur="1000"/>
                                        <p:tgtEl>
                                          <p:spTgt spid="6"/>
                                        </p:tgtEl>
                                        <p:attrNameLst>
                                          <p:attrName>style.rotation</p:attrName>
                                        </p:attrNameLst>
                                      </p:cBhvr>
                                      <p:tavLst>
                                        <p:tav tm="0">
                                          <p:val>
                                            <p:fltVal val="0"/>
                                          </p:val>
                                        </p:tav>
                                        <p:tav tm="100000">
                                          <p:val>
                                            <p:fltVal val="90"/>
                                          </p:val>
                                        </p:tav>
                                      </p:tavLst>
                                    </p:anim>
                                    <p:animEffect transition="out" filter="fade">
                                      <p:cBhvr>
                                        <p:cTn id="48" dur="1000"/>
                                        <p:tgtEl>
                                          <p:spTgt spid="6"/>
                                        </p:tgtEl>
                                      </p:cBhvr>
                                    </p:animEffect>
                                    <p:set>
                                      <p:cBhvr>
                                        <p:cTn id="49" dur="1" fill="hold">
                                          <p:stCondLst>
                                            <p:cond delay="999"/>
                                          </p:stCondLst>
                                        </p:cTn>
                                        <p:tgtEl>
                                          <p:spTgt spid="6"/>
                                        </p:tgtEl>
                                        <p:attrNameLst>
                                          <p:attrName>style.visibility</p:attrName>
                                        </p:attrNameLst>
                                      </p:cBhvr>
                                      <p:to>
                                        <p:strVal val="hidden"/>
                                      </p:to>
                                    </p:set>
                                  </p:childTnLst>
                                </p:cTn>
                              </p:par>
                              <p:par>
                                <p:cTn id="50" presetID="42" presetClass="path" presetSubtype="0" accel="50000" decel="50000" fill="hold" grpId="2" nodeType="withEffect">
                                  <p:stCondLst>
                                    <p:cond delay="1250"/>
                                  </p:stCondLst>
                                  <p:childTnLst>
                                    <p:animMotion origin="layout" path="M 3.33333E-6 3.33333E-6 L 0.04166 -0.33611 " pathEditMode="relative" rAng="0" ptsTypes="AA">
                                      <p:cBhvr>
                                        <p:cTn id="51" dur="1000" fill="hold"/>
                                        <p:tgtEl>
                                          <p:spTgt spid="6"/>
                                        </p:tgtEl>
                                        <p:attrNameLst>
                                          <p:attrName>ppt_x</p:attrName>
                                          <p:attrName>ppt_y</p:attrName>
                                        </p:attrNameLst>
                                      </p:cBhvr>
                                      <p:rCtr x="2083" y="-1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340"/>
          <a:stretch/>
        </p:blipFill>
        <p:spPr>
          <a:xfrm>
            <a:off x="-21220" y="0"/>
            <a:ext cx="9165220" cy="6858000"/>
          </a:xfrm>
          <a:prstGeom prst="rect">
            <a:avLst/>
          </a:prstGeom>
        </p:spPr>
      </p:pic>
      <p:sp>
        <p:nvSpPr>
          <p:cNvPr id="2" name="Title 1"/>
          <p:cNvSpPr>
            <a:spLocks noGrp="1"/>
          </p:cNvSpPr>
          <p:nvPr>
            <p:ph type="title"/>
          </p:nvPr>
        </p:nvSpPr>
        <p:spPr>
          <a:xfrm>
            <a:off x="533400" y="2209800"/>
            <a:ext cx="8229600" cy="307816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Also He spoke this parable to some who trusted in themselves that they were righteous, and despised others:</a:t>
            </a:r>
            <a:r>
              <a:rPr lang="en-US" sz="3200" b="1" i="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Luke 18:9 </a:t>
            </a:r>
          </a:p>
        </p:txBody>
      </p:sp>
      <p:sp>
        <p:nvSpPr>
          <p:cNvPr id="5" name="Title 1"/>
          <p:cNvSpPr txBox="1">
            <a:spLocks/>
          </p:cNvSpPr>
          <p:nvPr/>
        </p:nvSpPr>
        <p:spPr>
          <a:xfrm>
            <a:off x="1143000" y="4191000"/>
            <a:ext cx="2514600" cy="1096962"/>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r>
              <a:rPr lang="en-US" sz="4750"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r>
              <a:rPr lang="en-US" b="1" spc="50" dirty="0">
                <a:ln w="11430"/>
                <a:gradFill>
                  <a:gsLst>
                    <a:gs pos="0">
                      <a:srgbClr val="DDEBCF"/>
                    </a:gs>
                    <a:gs pos="50000">
                      <a:srgbClr val="9CB86E"/>
                    </a:gs>
                    <a:gs pos="100000">
                      <a:srgbClr val="156B13"/>
                    </a:gs>
                  </a:gsLst>
                  <a:lin ang="5400000" scaled="0"/>
                </a:gradFill>
                <a:effectLst>
                  <a:glow rad="101600">
                    <a:schemeClr val="tx1"/>
                  </a:glow>
                  <a:outerShdw blurRad="76200" dist="50800" dir="5400000" algn="tl" rotWithShape="0">
                    <a:srgbClr val="000000">
                      <a:alpha val="65000"/>
                    </a:srgbClr>
                  </a:outerShdw>
                </a:effectLst>
              </a:rPr>
              <a:t>despise</a:t>
            </a:r>
          </a:p>
        </p:txBody>
      </p:sp>
      <p:sp>
        <p:nvSpPr>
          <p:cNvPr id="7" name="Rectangle 2">
            <a:extLst>
              <a:ext uri="{FF2B5EF4-FFF2-40B4-BE49-F238E27FC236}">
                <a16:creationId xmlns:a16="http://schemas.microsoft.com/office/drawing/2014/main" id="{2EA87233-4DE1-4825-BD32-8934E8124220}"/>
              </a:ext>
            </a:extLst>
          </p:cNvPr>
          <p:cNvSpPr txBox="1">
            <a:spLocks noChangeArrowheads="1"/>
          </p:cNvSpPr>
          <p:nvPr/>
        </p:nvSpPr>
        <p:spPr bwMode="auto">
          <a:xfrm>
            <a:off x="1246909" y="1710871"/>
            <a:ext cx="2618509"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hate</a:t>
            </a:r>
          </a:p>
        </p:txBody>
      </p:sp>
      <p:sp>
        <p:nvSpPr>
          <p:cNvPr id="8" name="Rectangle 2">
            <a:extLst>
              <a:ext uri="{FF2B5EF4-FFF2-40B4-BE49-F238E27FC236}">
                <a16:creationId xmlns:a16="http://schemas.microsoft.com/office/drawing/2014/main" id="{ABB2D24F-1275-47EA-9001-BEB15213E2A8}"/>
              </a:ext>
            </a:extLst>
          </p:cNvPr>
          <p:cNvSpPr txBox="1">
            <a:spLocks noChangeArrowheads="1"/>
          </p:cNvSpPr>
          <p:nvPr/>
        </p:nvSpPr>
        <p:spPr bwMode="auto">
          <a:xfrm>
            <a:off x="3726873" y="436252"/>
            <a:ext cx="3283528"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loathe</a:t>
            </a:r>
          </a:p>
        </p:txBody>
      </p:sp>
      <p:sp>
        <p:nvSpPr>
          <p:cNvPr id="9" name="Rectangle 2">
            <a:extLst>
              <a:ext uri="{FF2B5EF4-FFF2-40B4-BE49-F238E27FC236}">
                <a16:creationId xmlns:a16="http://schemas.microsoft.com/office/drawing/2014/main" id="{E4AAD76E-49B6-4750-A602-A7367284BC48}"/>
              </a:ext>
            </a:extLst>
          </p:cNvPr>
          <p:cNvSpPr txBox="1">
            <a:spLocks noChangeArrowheads="1"/>
          </p:cNvSpPr>
          <p:nvPr/>
        </p:nvSpPr>
        <p:spPr bwMode="auto">
          <a:xfrm>
            <a:off x="5666508" y="2251197"/>
            <a:ext cx="3283528"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scorn</a:t>
            </a:r>
          </a:p>
        </p:txBody>
      </p:sp>
      <p:sp>
        <p:nvSpPr>
          <p:cNvPr id="10" name="Rectangle 2">
            <a:extLst>
              <a:ext uri="{FF2B5EF4-FFF2-40B4-BE49-F238E27FC236}">
                <a16:creationId xmlns:a16="http://schemas.microsoft.com/office/drawing/2014/main" id="{F50EE05E-F635-4E3B-AC7C-CC1CEE35074F}"/>
              </a:ext>
            </a:extLst>
          </p:cNvPr>
          <p:cNvSpPr txBox="1">
            <a:spLocks noChangeArrowheads="1"/>
          </p:cNvSpPr>
          <p:nvPr/>
        </p:nvSpPr>
        <p:spPr bwMode="auto">
          <a:xfrm>
            <a:off x="4572000" y="5188361"/>
            <a:ext cx="3283528"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disgust</a:t>
            </a:r>
          </a:p>
        </p:txBody>
      </p:sp>
      <p:sp>
        <p:nvSpPr>
          <p:cNvPr id="11" name="Rectangle 2">
            <a:extLst>
              <a:ext uri="{FF2B5EF4-FFF2-40B4-BE49-F238E27FC236}">
                <a16:creationId xmlns:a16="http://schemas.microsoft.com/office/drawing/2014/main" id="{6FB30F01-51AC-41FB-B278-672316026461}"/>
              </a:ext>
            </a:extLst>
          </p:cNvPr>
          <p:cNvSpPr txBox="1">
            <a:spLocks noChangeArrowheads="1"/>
          </p:cNvSpPr>
          <p:nvPr/>
        </p:nvSpPr>
        <p:spPr bwMode="auto">
          <a:xfrm>
            <a:off x="3380509" y="3414978"/>
            <a:ext cx="3283528" cy="7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ridicule</a:t>
            </a: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1250"/>
                                        <p:tgtEl>
                                          <p:spTgt spid="2"/>
                                        </p:tgtEl>
                                      </p:cBhvr>
                                    </p:animEffect>
                                    <p:set>
                                      <p:cBhvr>
                                        <p:cTn id="10" dur="1" fill="hold">
                                          <p:stCondLst>
                                            <p:cond delay="124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500" fill="hold"/>
                                        <p:tgtEl>
                                          <p:spTgt spid="7"/>
                                        </p:tgtEl>
                                        <p:attrNameLst>
                                          <p:attrName>ppt_w</p:attrName>
                                        </p:attrNameLst>
                                      </p:cBhvr>
                                      <p:tavLst>
                                        <p:tav tm="0">
                                          <p:val>
                                            <p:fltVal val="0"/>
                                          </p:val>
                                        </p:tav>
                                        <p:tav tm="100000">
                                          <p:val>
                                            <p:strVal val="#ppt_w"/>
                                          </p:val>
                                        </p:tav>
                                      </p:tavLst>
                                    </p:anim>
                                    <p:anim calcmode="lin" valueType="num">
                                      <p:cBhvr>
                                        <p:cTn id="16" dur="1500" fill="hold"/>
                                        <p:tgtEl>
                                          <p:spTgt spid="7"/>
                                        </p:tgtEl>
                                        <p:attrNameLst>
                                          <p:attrName>ppt_h</p:attrName>
                                        </p:attrNameLst>
                                      </p:cBhvr>
                                      <p:tavLst>
                                        <p:tav tm="0">
                                          <p:val>
                                            <p:fltVal val="0"/>
                                          </p:val>
                                        </p:tav>
                                        <p:tav tm="100000">
                                          <p:val>
                                            <p:strVal val="#ppt_h"/>
                                          </p:val>
                                        </p:tav>
                                      </p:tavLst>
                                    </p:anim>
                                  </p:childTnLst>
                                </p:cTn>
                              </p:par>
                              <p:par>
                                <p:cTn id="17" presetID="42" presetClass="path" presetSubtype="0" accel="50000" decel="50000" fill="hold" grpId="2" nodeType="withEffect">
                                  <p:stCondLst>
                                    <p:cond delay="0"/>
                                  </p:stCondLst>
                                  <p:childTnLst>
                                    <p:animMotion origin="layout" path="M -3.88889E-6 0 L -0.00833 0.38866 " pathEditMode="relative" rAng="0" ptsTypes="AA">
                                      <p:cBhvr>
                                        <p:cTn id="18" dur="1500" spd="-100000" fill="hold"/>
                                        <p:tgtEl>
                                          <p:spTgt spid="7"/>
                                        </p:tgtEl>
                                        <p:attrNameLst>
                                          <p:attrName>ppt_x</p:attrName>
                                          <p:attrName>ppt_y</p:attrName>
                                        </p:attrNameLst>
                                      </p:cBhvr>
                                      <p:rCtr x="-417" y="19421"/>
                                    </p:animMotion>
                                  </p:childTnLst>
                                </p:cTn>
                              </p:par>
                              <p:par>
                                <p:cTn id="19" presetID="23" presetClass="entr" presetSubtype="16" fill="hold" grpId="0" nodeType="with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1500" fill="hold"/>
                                        <p:tgtEl>
                                          <p:spTgt spid="8"/>
                                        </p:tgtEl>
                                        <p:attrNameLst>
                                          <p:attrName>ppt_w</p:attrName>
                                        </p:attrNameLst>
                                      </p:cBhvr>
                                      <p:tavLst>
                                        <p:tav tm="0">
                                          <p:val>
                                            <p:fltVal val="0"/>
                                          </p:val>
                                        </p:tav>
                                        <p:tav tm="100000">
                                          <p:val>
                                            <p:strVal val="#ppt_w"/>
                                          </p:val>
                                        </p:tav>
                                      </p:tavLst>
                                    </p:anim>
                                    <p:anim calcmode="lin" valueType="num">
                                      <p:cBhvr>
                                        <p:cTn id="22" dur="1500" fill="hold"/>
                                        <p:tgtEl>
                                          <p:spTgt spid="8"/>
                                        </p:tgtEl>
                                        <p:attrNameLst>
                                          <p:attrName>ppt_h</p:attrName>
                                        </p:attrNameLst>
                                      </p:cBhvr>
                                      <p:tavLst>
                                        <p:tav tm="0">
                                          <p:val>
                                            <p:fltVal val="0"/>
                                          </p:val>
                                        </p:tav>
                                        <p:tav tm="100000">
                                          <p:val>
                                            <p:strVal val="#ppt_h"/>
                                          </p:val>
                                        </p:tav>
                                      </p:tavLst>
                                    </p:anim>
                                  </p:childTnLst>
                                </p:cTn>
                              </p:par>
                              <p:par>
                                <p:cTn id="23" presetID="42" presetClass="path" presetSubtype="0" accel="50000" decel="50000" fill="hold" grpId="2" nodeType="withEffect">
                                  <p:stCondLst>
                                    <p:cond delay="1000"/>
                                  </p:stCondLst>
                                  <p:childTnLst>
                                    <p:animMotion origin="layout" path="M -2.77778E-6 -3.7037E-7 L -0.31146 0.57454 " pathEditMode="relative" rAng="0" ptsTypes="AA">
                                      <p:cBhvr>
                                        <p:cTn id="24" dur="1500" spd="-100000" fill="hold"/>
                                        <p:tgtEl>
                                          <p:spTgt spid="8"/>
                                        </p:tgtEl>
                                        <p:attrNameLst>
                                          <p:attrName>ppt_x</p:attrName>
                                          <p:attrName>ppt_y</p:attrName>
                                        </p:attrNameLst>
                                      </p:cBhvr>
                                      <p:rCtr x="-15573" y="28727"/>
                                    </p:animMotion>
                                  </p:childTnLst>
                                </p:cTn>
                              </p:par>
                              <p:par>
                                <p:cTn id="25" presetID="23" presetClass="entr" presetSubtype="16" fill="hold" grpId="0" nodeType="withEffect">
                                  <p:stCondLst>
                                    <p:cond delay="20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500" fill="hold"/>
                                        <p:tgtEl>
                                          <p:spTgt spid="9"/>
                                        </p:tgtEl>
                                        <p:attrNameLst>
                                          <p:attrName>ppt_w</p:attrName>
                                        </p:attrNameLst>
                                      </p:cBhvr>
                                      <p:tavLst>
                                        <p:tav tm="0">
                                          <p:val>
                                            <p:fltVal val="0"/>
                                          </p:val>
                                        </p:tav>
                                        <p:tav tm="100000">
                                          <p:val>
                                            <p:strVal val="#ppt_w"/>
                                          </p:val>
                                        </p:tav>
                                      </p:tavLst>
                                    </p:anim>
                                    <p:anim calcmode="lin" valueType="num">
                                      <p:cBhvr>
                                        <p:cTn id="28" dur="1500" fill="hold"/>
                                        <p:tgtEl>
                                          <p:spTgt spid="9"/>
                                        </p:tgtEl>
                                        <p:attrNameLst>
                                          <p:attrName>ppt_h</p:attrName>
                                        </p:attrNameLst>
                                      </p:cBhvr>
                                      <p:tavLst>
                                        <p:tav tm="0">
                                          <p:val>
                                            <p:fltVal val="0"/>
                                          </p:val>
                                        </p:tav>
                                        <p:tav tm="100000">
                                          <p:val>
                                            <p:strVal val="#ppt_h"/>
                                          </p:val>
                                        </p:tav>
                                      </p:tavLst>
                                    </p:anim>
                                  </p:childTnLst>
                                </p:cTn>
                              </p:par>
                              <p:par>
                                <p:cTn id="29" presetID="42" presetClass="path" presetSubtype="0" accel="50000" decel="50000" fill="hold" grpId="2" nodeType="withEffect">
                                  <p:stCondLst>
                                    <p:cond delay="2000"/>
                                  </p:stCondLst>
                                  <p:childTnLst>
                                    <p:animMotion origin="layout" path="M -1.94444E-6 -3.7037E-6 L -0.52482 0.31204 " pathEditMode="relative" rAng="0" ptsTypes="AA">
                                      <p:cBhvr>
                                        <p:cTn id="30" dur="1500" spd="-100000" fill="hold"/>
                                        <p:tgtEl>
                                          <p:spTgt spid="9"/>
                                        </p:tgtEl>
                                        <p:attrNameLst>
                                          <p:attrName>ppt_x</p:attrName>
                                          <p:attrName>ppt_y</p:attrName>
                                        </p:attrNameLst>
                                      </p:cBhvr>
                                      <p:rCtr x="-26250" y="15602"/>
                                    </p:animMotion>
                                  </p:childTnLst>
                                </p:cTn>
                              </p:par>
                              <p:par>
                                <p:cTn id="31" presetID="23" presetClass="entr" presetSubtype="16" fill="hold" grpId="0" nodeType="withEffect">
                                  <p:stCondLst>
                                    <p:cond delay="30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500" fill="hold"/>
                                        <p:tgtEl>
                                          <p:spTgt spid="10"/>
                                        </p:tgtEl>
                                        <p:attrNameLst>
                                          <p:attrName>ppt_w</p:attrName>
                                        </p:attrNameLst>
                                      </p:cBhvr>
                                      <p:tavLst>
                                        <p:tav tm="0">
                                          <p:val>
                                            <p:fltVal val="0"/>
                                          </p:val>
                                        </p:tav>
                                        <p:tav tm="100000">
                                          <p:val>
                                            <p:strVal val="#ppt_w"/>
                                          </p:val>
                                        </p:tav>
                                      </p:tavLst>
                                    </p:anim>
                                    <p:anim calcmode="lin" valueType="num">
                                      <p:cBhvr>
                                        <p:cTn id="34" dur="1500" fill="hold"/>
                                        <p:tgtEl>
                                          <p:spTgt spid="10"/>
                                        </p:tgtEl>
                                        <p:attrNameLst>
                                          <p:attrName>ppt_h</p:attrName>
                                        </p:attrNameLst>
                                      </p:cBhvr>
                                      <p:tavLst>
                                        <p:tav tm="0">
                                          <p:val>
                                            <p:fltVal val="0"/>
                                          </p:val>
                                        </p:tav>
                                        <p:tav tm="100000">
                                          <p:val>
                                            <p:strVal val="#ppt_h"/>
                                          </p:val>
                                        </p:tav>
                                      </p:tavLst>
                                    </p:anim>
                                  </p:childTnLst>
                                </p:cTn>
                              </p:par>
                              <p:par>
                                <p:cTn id="35" presetID="42" presetClass="path" presetSubtype="0" accel="50000" decel="50000" fill="hold" grpId="2" nodeType="withEffect">
                                  <p:stCondLst>
                                    <p:cond delay="3000"/>
                                  </p:stCondLst>
                                  <p:childTnLst>
                                    <p:animMotion origin="layout" path="M -3.88889E-6 -4.44444E-6 L -0.40382 -0.11828 " pathEditMode="relative" rAng="0" ptsTypes="AA">
                                      <p:cBhvr>
                                        <p:cTn id="36" dur="1500" spd="-100000" fill="hold"/>
                                        <p:tgtEl>
                                          <p:spTgt spid="10"/>
                                        </p:tgtEl>
                                        <p:attrNameLst>
                                          <p:attrName>ppt_x</p:attrName>
                                          <p:attrName>ppt_y</p:attrName>
                                        </p:attrNameLst>
                                      </p:cBhvr>
                                      <p:rCtr x="-20191" y="-5926"/>
                                    </p:animMotion>
                                  </p:childTnLst>
                                </p:cTn>
                              </p:par>
                              <p:par>
                                <p:cTn id="37" presetID="23" presetClass="entr" presetSubtype="16" fill="hold" grpId="0" nodeType="withEffect">
                                  <p:stCondLst>
                                    <p:cond delay="4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500" fill="hold"/>
                                        <p:tgtEl>
                                          <p:spTgt spid="11"/>
                                        </p:tgtEl>
                                        <p:attrNameLst>
                                          <p:attrName>ppt_w</p:attrName>
                                        </p:attrNameLst>
                                      </p:cBhvr>
                                      <p:tavLst>
                                        <p:tav tm="0">
                                          <p:val>
                                            <p:fltVal val="0"/>
                                          </p:val>
                                        </p:tav>
                                        <p:tav tm="100000">
                                          <p:val>
                                            <p:strVal val="#ppt_w"/>
                                          </p:val>
                                        </p:tav>
                                      </p:tavLst>
                                    </p:anim>
                                    <p:anim calcmode="lin" valueType="num">
                                      <p:cBhvr>
                                        <p:cTn id="40" dur="1500" fill="hold"/>
                                        <p:tgtEl>
                                          <p:spTgt spid="11"/>
                                        </p:tgtEl>
                                        <p:attrNameLst>
                                          <p:attrName>ppt_h</p:attrName>
                                        </p:attrNameLst>
                                      </p:cBhvr>
                                      <p:tavLst>
                                        <p:tav tm="0">
                                          <p:val>
                                            <p:fltVal val="0"/>
                                          </p:val>
                                        </p:tav>
                                        <p:tav tm="100000">
                                          <p:val>
                                            <p:strVal val="#ppt_h"/>
                                          </p:val>
                                        </p:tav>
                                      </p:tavLst>
                                    </p:anim>
                                  </p:childTnLst>
                                </p:cTn>
                              </p:par>
                              <p:par>
                                <p:cTn id="41" presetID="42" presetClass="path" presetSubtype="0" accel="50000" decel="50000" fill="hold" grpId="2" nodeType="withEffect">
                                  <p:stCondLst>
                                    <p:cond delay="4000"/>
                                  </p:stCondLst>
                                  <p:childTnLst>
                                    <p:animMotion origin="layout" path="M -1.94444E-6 3.7037E-7 L -0.27344 0.14236 " pathEditMode="relative" rAng="0" ptsTypes="AA">
                                      <p:cBhvr>
                                        <p:cTn id="42" dur="1500" spd="-100000" fill="hold"/>
                                        <p:tgtEl>
                                          <p:spTgt spid="11"/>
                                        </p:tgtEl>
                                        <p:attrNameLst>
                                          <p:attrName>ppt_x</p:attrName>
                                          <p:attrName>ppt_y</p:attrName>
                                        </p:attrNameLst>
                                      </p:cBhvr>
                                      <p:rCtr x="-13681" y="7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7" grpId="2"/>
      <p:bldP spid="8" grpId="0"/>
      <p:bldP spid="8" grpId="2"/>
      <p:bldP spid="9" grpId="0"/>
      <p:bldP spid="9" grpId="2"/>
      <p:bldP spid="10" grpId="0"/>
      <p:bldP spid="10" grpId="2"/>
      <p:bldP spid="11" grpId="0"/>
      <p:bldP spid="11"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703" b="6962"/>
          <a:stretch/>
        </p:blipFill>
        <p:spPr>
          <a:xfrm>
            <a:off x="0" y="0"/>
            <a:ext cx="9144000" cy="6858000"/>
          </a:xfrm>
          <a:prstGeom prst="rect">
            <a:avLst/>
          </a:prstGeom>
        </p:spPr>
      </p:pic>
      <p:sp>
        <p:nvSpPr>
          <p:cNvPr id="4" name="Title 1"/>
          <p:cNvSpPr txBox="1">
            <a:spLocks/>
          </p:cNvSpPr>
          <p:nvPr/>
        </p:nvSpPr>
        <p:spPr>
          <a:xfrm>
            <a:off x="1220407" y="1288814"/>
            <a:ext cx="2360993"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Beware</a:t>
            </a:r>
          </a:p>
        </p:txBody>
      </p:sp>
      <p:sp>
        <p:nvSpPr>
          <p:cNvPr id="2" name="Title 1"/>
          <p:cNvSpPr>
            <a:spLocks noGrp="1"/>
          </p:cNvSpPr>
          <p:nvPr>
            <p:ph type="title"/>
          </p:nvPr>
        </p:nvSpPr>
        <p:spPr>
          <a:xfrm>
            <a:off x="381000" y="1265238"/>
            <a:ext cx="8305800" cy="4221162"/>
          </a:xfrm>
        </p:spPr>
        <p:txBody>
          <a:bodyPr/>
          <a:lstStyle/>
          <a:p>
            <a:r>
              <a:rPr lang="en-US" b="1" dirty="0">
                <a:solidFill>
                  <a:schemeClr val="bg1"/>
                </a:solidFill>
                <a:effectLst>
                  <a:glow rad="101600">
                    <a:schemeClr val="tx1"/>
                  </a:glow>
                </a:effectLst>
              </a:rPr>
              <a:t>"</a:t>
            </a:r>
            <a:r>
              <a:rPr lang="en-US" b="1" dirty="0">
                <a:solidFill>
                  <a:schemeClr val="bg1"/>
                </a:solidFill>
                <a:effectLst>
                  <a:glow rad="101600">
                    <a:schemeClr val="tx1"/>
                  </a:glow>
                  <a:outerShdw blurRad="38100" dist="38100" dir="2700000" algn="tl">
                    <a:srgbClr val="000000">
                      <a:alpha val="43137"/>
                    </a:srgbClr>
                  </a:outerShdw>
                </a:effectLst>
              </a:rPr>
              <a:t>Beware of the scribes, who  desire to go around in long robes, love greetings in the marketplaces, the best seats in the synagogues, and the best places at feasts,"       </a:t>
            </a:r>
            <a:r>
              <a:rPr lang="en-US" sz="3200" b="1" i="1" dirty="0">
                <a:solidFill>
                  <a:schemeClr val="bg1"/>
                </a:solidFill>
                <a:effectLst>
                  <a:glow rad="101600">
                    <a:schemeClr val="tx1"/>
                  </a:glow>
                  <a:outerShdw blurRad="38100" dist="38100" dir="2700000" algn="tl">
                    <a:srgbClr val="000000">
                      <a:alpha val="43137"/>
                    </a:srgbClr>
                  </a:outerShdw>
                </a:effectLst>
              </a:rPr>
              <a:t>— Luke 20:46 </a:t>
            </a:r>
            <a:endParaRPr lang="en-US" b="1" dirty="0">
              <a:solidFill>
                <a:schemeClr val="bg1"/>
              </a:solidFill>
              <a:effectLst>
                <a:glow rad="101600">
                  <a:schemeClr val="tx1"/>
                </a:glow>
                <a:outerShdw blurRad="38100" dist="38100" dir="2700000" algn="tl">
                  <a:srgbClr val="000000">
                    <a:alpha val="43137"/>
                  </a:srgbClr>
                </a:outerShdw>
              </a:effectLst>
            </a:endParaRPr>
          </a:p>
        </p:txBody>
      </p:sp>
      <p:sp>
        <p:nvSpPr>
          <p:cNvPr id="5" name="Title 1">
            <a:extLst>
              <a:ext uri="{FF2B5EF4-FFF2-40B4-BE49-F238E27FC236}">
                <a16:creationId xmlns:a16="http://schemas.microsoft.com/office/drawing/2014/main" id="{6DE1B9A1-EABD-4224-B683-B652AFA5E67E}"/>
              </a:ext>
            </a:extLst>
          </p:cNvPr>
          <p:cNvSpPr txBox="1">
            <a:spLocks/>
          </p:cNvSpPr>
          <p:nvPr/>
        </p:nvSpPr>
        <p:spPr>
          <a:xfrm>
            <a:off x="1041107" y="1371601"/>
            <a:ext cx="2555533" cy="8453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n w="17780" cmpd="sng">
                  <a:solidFill>
                    <a:srgbClr val="FFFFFF"/>
                  </a:solidFill>
                  <a:prstDash val="solid"/>
                  <a:miter lim="800000"/>
                </a:ln>
                <a:solidFill>
                  <a:srgbClr val="7030A0"/>
                </a:solidFill>
                <a:effectLst>
                  <a:glow rad="38100">
                    <a:schemeClr val="bg1"/>
                  </a:glow>
                  <a:outerShdw blurRad="50800" algn="tl" rotWithShape="0">
                    <a:srgbClr val="000000"/>
                  </a:outerShdw>
                </a:effectLst>
              </a:rPr>
              <a:t> </a:t>
            </a:r>
            <a:r>
              <a:rPr lang="en-US" sz="3800" b="1" dirty="0">
                <a:ln w="17780" cmpd="sng">
                  <a:solidFill>
                    <a:srgbClr val="FFFFFF"/>
                  </a:solidFill>
                  <a:prstDash val="solid"/>
                  <a:miter lim="800000"/>
                </a:ln>
                <a:solidFill>
                  <a:srgbClr val="7030A0"/>
                </a:soli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solidFill>
                  <a:srgbClr val="FF0000"/>
                </a:solidFill>
                <a:effectLst>
                  <a:glow rad="38100">
                    <a:srgbClr val="9966FF"/>
                  </a:glow>
                  <a:outerShdw blurRad="50800" algn="tl" rotWithShape="0">
                    <a:srgbClr val="000000"/>
                  </a:outerShdw>
                </a:effectLst>
              </a:rPr>
              <a:t>Beware</a:t>
            </a:r>
            <a:endParaRPr lang="en-US" b="1" dirty="0">
              <a:ln w="17780" cmpd="sng">
                <a:noFill/>
                <a:prstDash val="solid"/>
                <a:miter lim="800000"/>
              </a:ln>
              <a:solidFill>
                <a:srgbClr val="FF0000"/>
              </a:solidFill>
              <a:effectLst>
                <a:glow rad="38100">
                  <a:srgbClr val="9966FF"/>
                </a:glow>
                <a:outerShdw blurRad="50800" algn="tl" rotWithShape="0">
                  <a:srgbClr val="000000"/>
                </a:outerShdw>
              </a:effectLst>
            </a:endParaRPr>
          </a:p>
        </p:txBody>
      </p:sp>
      <p:sp>
        <p:nvSpPr>
          <p:cNvPr id="6" name="Rectangle 12">
            <a:extLst>
              <a:ext uri="{FF2B5EF4-FFF2-40B4-BE49-F238E27FC236}">
                <a16:creationId xmlns:a16="http://schemas.microsoft.com/office/drawing/2014/main" id="{116EE9B3-F89E-4B52-B038-9B8607343DDA}"/>
              </a:ext>
            </a:extLst>
          </p:cNvPr>
          <p:cNvSpPr>
            <a:spLocks noChangeArrowheads="1"/>
          </p:cNvSpPr>
          <p:nvPr/>
        </p:nvSpPr>
        <p:spPr bwMode="auto">
          <a:xfrm>
            <a:off x="4631730" y="1282911"/>
            <a:ext cx="208769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000" b="1" i="0" u="none" strike="noStrike" kern="1200" cap="none" spc="0" normalizeH="0" baseline="0" noProof="0" dirty="0">
                <a:ln>
                  <a:noFill/>
                </a:ln>
                <a:solidFill>
                  <a:srgbClr val="FFC000"/>
                </a:solidFill>
                <a:effectLst>
                  <a:glow rad="127000">
                    <a:srgbClr val="000000"/>
                  </a:glow>
                </a:effectLst>
                <a:uLnTx/>
                <a:uFillTx/>
                <a:latin typeface="Calibri" panose="020F0502020204030204" pitchFamily="34" charset="0"/>
                <a:ea typeface="+mn-ea"/>
                <a:cs typeface="+mn-cs"/>
              </a:rPr>
              <a:t>Proud</a:t>
            </a:r>
            <a:endParaRPr kumimoji="0" lang="en-US" altLang="en-US" sz="5000" b="1" i="1" u="none" strike="noStrike" kern="1200" cap="none" spc="0" normalizeH="0" baseline="0" noProof="0" dirty="0">
              <a:ln>
                <a:noFill/>
              </a:ln>
              <a:solidFill>
                <a:srgbClr val="FFC000"/>
              </a:solidFill>
              <a:effectLst>
                <a:glow rad="127000">
                  <a:srgbClr val="000000"/>
                </a:glo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18" presetClass="emph" presetSubtype="0" fill="hold" grpId="1" nodeType="withEffect">
                                  <p:stCondLst>
                                    <p:cond delay="0"/>
                                  </p:stCondLst>
                                  <p:childTnLst>
                                    <p:set>
                                      <p:cBhvr override="childStyle">
                                        <p:cTn id="16" dur="500" fill="hold"/>
                                        <p:tgtEl>
                                          <p:spTgt spid="4"/>
                                        </p:tgtEl>
                                        <p:attrNameLst>
                                          <p:attrName>style.textDecorationUnderline</p:attrName>
                                        </p:attrNameLst>
                                      </p:cBhvr>
                                      <p:to>
                                        <p:strVal val="true"/>
                                      </p:to>
                                    </p:se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304800" y="4640660"/>
            <a:ext cx="83820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rPr>
              <a:t>each one shall bear his own load</a:t>
            </a:r>
          </a:p>
        </p:txBody>
      </p:sp>
      <p:sp>
        <p:nvSpPr>
          <p:cNvPr id="2" name="Title 1"/>
          <p:cNvSpPr>
            <a:spLocks noGrp="1"/>
          </p:cNvSpPr>
          <p:nvPr>
            <p:ph type="title"/>
          </p:nvPr>
        </p:nvSpPr>
        <p:spPr>
          <a:xfrm>
            <a:off x="457200" y="685800"/>
            <a:ext cx="8229600" cy="5668962"/>
          </a:xfrm>
        </p:spPr>
        <p:txBody>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6">
                      <a:lumMod val="75000"/>
                      <a:alpha val="80000"/>
                    </a:schemeClr>
                  </a:glow>
                  <a:outerShdw blurRad="50800" algn="tl" rotWithShape="0">
                    <a:srgbClr val="000000"/>
                  </a:outerShdw>
                </a:effectLst>
              </a:rPr>
              <a:t>For if anyone thinks himself to be something, when he is nothing, he deceives himself. But let each one examine his own work, and then he will have rejoicing in himself alone, and not in another. For each one shall bear his own load.</a:t>
            </a:r>
            <a:r>
              <a:rPr 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6">
                      <a:lumMod val="75000"/>
                      <a:alpha val="80000"/>
                    </a:schemeClr>
                  </a:glow>
                  <a:outerShdw blurRad="50800" algn="tl" rotWithShape="0">
                    <a:srgbClr val="000000"/>
                  </a:outerShdw>
                </a:effectLst>
              </a:rPr>
              <a:t> — Galatians 6:3-5</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6">
                      <a:lumMod val="75000"/>
                      <a:alpha val="80000"/>
                    </a:schemeClr>
                  </a:glow>
                  <a:outerShdw blurRad="50800" algn="tl" rotWithShape="0">
                    <a:srgbClr val="000000"/>
                  </a:outerShdw>
                </a:effectLst>
              </a:rPr>
              <a:t> </a:t>
            </a:r>
          </a:p>
        </p:txBody>
      </p:sp>
      <p:sp>
        <p:nvSpPr>
          <p:cNvPr id="5" name="Title 1"/>
          <p:cNvSpPr txBox="1">
            <a:spLocks/>
          </p:cNvSpPr>
          <p:nvPr/>
        </p:nvSpPr>
        <p:spPr>
          <a:xfrm>
            <a:off x="304800" y="4618038"/>
            <a:ext cx="8153400" cy="1096962"/>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dirty="0">
                <a:ln w="19050">
                  <a:noFill/>
                  <a:prstDash val="solid"/>
                </a:ln>
                <a:solidFill>
                  <a:schemeClr val="accent3"/>
                </a:solidFill>
                <a:effectLst>
                  <a:glow rad="101600">
                    <a:schemeClr val="tx1"/>
                  </a:glow>
                  <a:outerShdw blurRad="50000" dist="50800" dir="7500000" algn="tl">
                    <a:srgbClr val="000000">
                      <a:shade val="5000"/>
                      <a:alpha val="35000"/>
                    </a:srgbClr>
                  </a:outerShdw>
                </a:effectLst>
              </a:rPr>
              <a:t>each one shall bear his own load</a:t>
            </a: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3.12673E-6 L 0 0.24653 " pathEditMode="relative" rAng="0" ptsTypes="AA">
                                      <p:cBhvr>
                                        <p:cTn id="10" dur="1000" spd="-100000" fill="hold"/>
                                        <p:tgtEl>
                                          <p:spTgt spid="2"/>
                                        </p:tgtEl>
                                        <p:attrNameLst>
                                          <p:attrName>ppt_x</p:attrName>
                                          <p:attrName>ppt_y</p:attrName>
                                        </p:attrNameLst>
                                      </p:cBhvr>
                                      <p:rCtr x="0" y="12327"/>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par>
                                <p:cTn id="16" presetID="18" presetClass="emph" presetSubtype="0" fill="hold" grpId="1" nodeType="withEffect">
                                  <p:stCondLst>
                                    <p:cond delay="0"/>
                                  </p:stCondLst>
                                  <p:childTnLst>
                                    <p:set>
                                      <p:cBhvr override="childStyle">
                                        <p:cTn id="17" dur="75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637" r="8187"/>
          <a:stretch/>
        </p:blipFill>
        <p:spPr>
          <a:xfrm>
            <a:off x="0" y="0"/>
            <a:ext cx="9144000" cy="6858000"/>
          </a:xfrm>
          <a:prstGeom prst="rect">
            <a:avLst/>
          </a:prstGeom>
        </p:spPr>
      </p:pic>
      <p:sp>
        <p:nvSpPr>
          <p:cNvPr id="2" name="Title 1"/>
          <p:cNvSpPr>
            <a:spLocks noGrp="1"/>
          </p:cNvSpPr>
          <p:nvPr>
            <p:ph type="title"/>
          </p:nvPr>
        </p:nvSpPr>
        <p:spPr>
          <a:xfrm>
            <a:off x="457200" y="1447800"/>
            <a:ext cx="8229600" cy="3840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chemeClr val="tx1"/>
                  </a:glow>
                  <a:outerShdw blurRad="50800" dist="38100" dir="2280000" algn="t" rotWithShape="0">
                    <a:srgbClr val="FFFF00"/>
                  </a:outerShdw>
                </a:effectLst>
              </a:rPr>
              <a:t>And if anyone thinks that he knows anything, he knows nothing yet as he ought to know. But if anyone loves God, this one is known by Him. </a:t>
            </a:r>
            <a:r>
              <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chemeClr val="tx1"/>
                  </a:glow>
                  <a:outerShdw blurRad="50800" dist="38100" dir="2280000" algn="t" rotWithShape="0">
                    <a:srgbClr val="FFFF00"/>
                  </a:outerShdw>
                </a:effectLst>
              </a:rPr>
              <a:t>— 1</a:t>
            </a:r>
            <a:r>
              <a:rPr lang="en-US" sz="3200" b="1" i="1"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chemeClr val="tx1"/>
                  </a:glow>
                  <a:outerShdw blurRad="50800" dist="38100" dir="2280000" algn="t" rotWithShape="0">
                    <a:srgbClr val="FFFF00"/>
                  </a:outerShdw>
                </a:effectLst>
              </a:rPr>
              <a:t>st</a:t>
            </a:r>
            <a:r>
              <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76200">
                    <a:schemeClr val="tx1"/>
                  </a:glow>
                  <a:outerShdw blurRad="50800" dist="38100" dir="2280000" algn="t" rotWithShape="0">
                    <a:srgbClr val="FFFF00"/>
                  </a:outerShdw>
                </a:effectLst>
              </a:rPr>
              <a:t> Corinthians 8:2-3 </a:t>
            </a:r>
          </a:p>
        </p:txBody>
      </p:sp>
      <p:sp>
        <p:nvSpPr>
          <p:cNvPr id="5" name="Rectangle 4"/>
          <p:cNvSpPr>
            <a:spLocks noChangeArrowheads="1"/>
          </p:cNvSpPr>
          <p:nvPr/>
        </p:nvSpPr>
        <p:spPr bwMode="auto">
          <a:xfrm>
            <a:off x="3429000" y="3505200"/>
            <a:ext cx="304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5000" b="1" dirty="0">
                <a:ln w="1143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US" sz="5400" b="1" dirty="0">
                <a:ln w="1143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en-US" sz="4400" b="1" dirty="0">
                <a:ln w="3175">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80000"/>
                    </a:schemeClr>
                  </a:glow>
                  <a:outerShdw blurRad="80000" dist="40000" dir="5040000" algn="tl">
                    <a:srgbClr val="000000">
                      <a:alpha val="30000"/>
                    </a:srgbClr>
                  </a:outerShdw>
                </a:effectLst>
                <a:latin typeface="+mj-lt"/>
              </a:rPr>
              <a:t>loves God</a:t>
            </a:r>
            <a:endParaRPr lang="en-US" sz="3200" b="1" i="1" dirty="0">
              <a:ln w="3175">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80000"/>
                  </a:schemeClr>
                </a:glow>
                <a:outerShdw blurRad="80000" dist="40000" dir="5040000" algn="tl">
                  <a:srgbClr val="000000">
                    <a:alpha val="30000"/>
                  </a:srgbClr>
                </a:outerShdw>
              </a:effectLst>
              <a:latin typeface="+mj-lt"/>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stCondLst>
                                            <p:cond delay="0"/>
                                          </p:stCondLst>
                                        </p:cTn>
                                        <p:tgtEl>
                                          <p:spTgt spid="5"/>
                                        </p:tgtEl>
                                      </p:cBhvr>
                                    </p:animEffect>
                                    <p:anim to="" calcmode="lin" valueType="num">
                                      <p:cBhvr>
                                        <p:cTn id="15"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65238"/>
            <a:ext cx="8229600" cy="4297362"/>
          </a:xfrm>
        </p:spPr>
        <p:txBody>
          <a:bodyPr/>
          <a:lstStyle/>
          <a:p>
            <a:r>
              <a:rPr lang="en-US" b="1" dirty="0">
                <a:solidFill>
                  <a:schemeClr val="bg1"/>
                </a:solidFill>
                <a:effectLst>
                  <a:glow rad="101600">
                    <a:schemeClr val="tx1"/>
                  </a:glow>
                </a:effectLst>
              </a:rPr>
              <a:t>"I tell you, this man went down to his house justified rather than the other; for everyone who exalts himself will be humbled, and he who humbles himself will be exalted." </a:t>
            </a:r>
            <a:r>
              <a:rPr lang="en-US" sz="3200" b="1" i="1" dirty="0">
                <a:solidFill>
                  <a:schemeClr val="bg1"/>
                </a:solidFill>
                <a:effectLst>
                  <a:glow rad="101600">
                    <a:schemeClr val="tx1"/>
                  </a:glow>
                </a:effectLst>
              </a:rPr>
              <a:t>— Luke 18:14 </a:t>
            </a:r>
          </a:p>
        </p:txBody>
      </p:sp>
      <p:sp>
        <p:nvSpPr>
          <p:cNvPr id="5" name="Title 1"/>
          <p:cNvSpPr txBox="1">
            <a:spLocks/>
          </p:cNvSpPr>
          <p:nvPr/>
        </p:nvSpPr>
        <p:spPr>
          <a:xfrm>
            <a:off x="990600" y="1729190"/>
            <a:ext cx="3048000" cy="1706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9525" cmpd="sng">
                  <a:solidFill>
                    <a:srgbClr val="FFFF00"/>
                  </a:solidFill>
                  <a:prstDash val="solid"/>
                  <a:miter lim="800000"/>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glow rad="101600">
                    <a:schemeClr val="tx1"/>
                  </a:glow>
                  <a:outerShdw blurRad="50800" algn="tl" rotWithShape="0">
                    <a:srgbClr val="000000"/>
                  </a:outerShdw>
                </a:effectLst>
              </a:rPr>
              <a:t>full of</a:t>
            </a:r>
          </a:p>
          <a:p>
            <a:r>
              <a:rPr lang="en-US" b="1" dirty="0">
                <a:ln w="9525" cmpd="sng">
                  <a:solidFill>
                    <a:srgbClr val="FFFF00"/>
                  </a:solidFill>
                  <a:prstDash val="solid"/>
                  <a:miter lim="800000"/>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glow rad="101600">
                    <a:schemeClr val="tx1"/>
                  </a:glow>
                  <a:outerShdw blurRad="50800" algn="tl" rotWithShape="0">
                    <a:srgbClr val="000000"/>
                  </a:outerShdw>
                </a:effectLst>
              </a:rPr>
              <a:t>himself</a:t>
            </a:r>
            <a:endParaRPr lang="en-US" sz="3200" b="1" i="1" dirty="0">
              <a:ln w="9525" cmpd="sng">
                <a:solidFill>
                  <a:srgbClr val="FFFF00"/>
                </a:solidFill>
                <a:prstDash val="solid"/>
                <a:miter lim="800000"/>
              </a:ln>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1"/>
                <a:tileRect/>
              </a:gradFill>
              <a:effectLst>
                <a:glow rad="101600">
                  <a:schemeClr val="tx1"/>
                </a:glow>
                <a:outerShdw blurRad="50800" algn="tl" rotWithShape="0">
                  <a:srgbClr val="000000"/>
                </a:outerShdw>
              </a:effectLst>
            </a:endParaRPr>
          </a:p>
        </p:txBody>
      </p:sp>
      <p:sp>
        <p:nvSpPr>
          <p:cNvPr id="6" name="Title 1"/>
          <p:cNvSpPr txBox="1">
            <a:spLocks/>
          </p:cNvSpPr>
          <p:nvPr/>
        </p:nvSpPr>
        <p:spPr>
          <a:xfrm>
            <a:off x="6324600" y="4084638"/>
            <a:ext cx="3048000" cy="1554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emptied</a:t>
            </a:r>
          </a:p>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himself</a:t>
            </a:r>
            <a:endParaRPr 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endParaRPr>
          </a:p>
        </p:txBody>
      </p:sp>
      <p:sp>
        <p:nvSpPr>
          <p:cNvPr id="7" name="Title 1"/>
          <p:cNvSpPr txBox="1">
            <a:spLocks/>
          </p:cNvSpPr>
          <p:nvPr/>
        </p:nvSpPr>
        <p:spPr>
          <a:xfrm>
            <a:off x="3810000" y="3856038"/>
            <a:ext cx="28956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F0"/>
                </a:solidFill>
                <a:effectLst>
                  <a:glow rad="101600">
                    <a:schemeClr val="tx1"/>
                  </a:glow>
                </a:effectLst>
              </a:rPr>
              <a:t> </a:t>
            </a:r>
            <a:r>
              <a:rPr lang="en-US" sz="4800" b="1" dirty="0">
                <a:solidFill>
                  <a:srgbClr val="00B0F0"/>
                </a:solidFill>
                <a:effectLst>
                  <a:glow rad="101600">
                    <a:schemeClr val="tx1"/>
                  </a:glow>
                </a:effectLst>
              </a:rPr>
              <a:t> </a:t>
            </a:r>
            <a:r>
              <a:rPr lang="en-US" b="1" dirty="0">
                <a:solidFill>
                  <a:schemeClr val="bg1"/>
                </a:solidFill>
                <a:effectLst>
                  <a:glow rad="101600">
                    <a:schemeClr val="tx1"/>
                  </a:glow>
                </a:effectLst>
              </a:rPr>
              <a:t>himself</a:t>
            </a:r>
            <a:endParaRPr lang="en-US" sz="3200" b="1" i="1" dirty="0">
              <a:solidFill>
                <a:schemeClr val="bg1"/>
              </a:solidFill>
              <a:effectLst>
                <a:glow rad="101600">
                  <a:schemeClr val="tx1"/>
                </a:glow>
              </a:effectLst>
            </a:endParaRPr>
          </a:p>
        </p:txBody>
      </p:sp>
      <p:sp>
        <p:nvSpPr>
          <p:cNvPr id="8" name="Title 1"/>
          <p:cNvSpPr txBox="1">
            <a:spLocks/>
          </p:cNvSpPr>
          <p:nvPr/>
        </p:nvSpPr>
        <p:spPr>
          <a:xfrm>
            <a:off x="152400" y="3200400"/>
            <a:ext cx="28956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F0"/>
                </a:solidFill>
                <a:effectLst>
                  <a:glow rad="101600">
                    <a:schemeClr val="tx1"/>
                  </a:glow>
                </a:effectLst>
              </a:rPr>
              <a:t> </a:t>
            </a:r>
            <a:r>
              <a:rPr lang="en-US" b="1" dirty="0">
                <a:solidFill>
                  <a:srgbClr val="00B0F0"/>
                </a:solidFill>
                <a:effectLst>
                  <a:glow rad="101600">
                    <a:schemeClr val="tx1"/>
                  </a:glow>
                </a:effectLst>
              </a:rPr>
              <a:t> </a:t>
            </a:r>
            <a:r>
              <a:rPr lang="en-US" b="1" dirty="0">
                <a:solidFill>
                  <a:schemeClr val="bg1"/>
                </a:solidFill>
                <a:effectLst>
                  <a:glow rad="101600">
                    <a:schemeClr val="tx1"/>
                  </a:glow>
                </a:effectLst>
              </a:rPr>
              <a:t>himself</a:t>
            </a:r>
            <a:endParaRPr lang="en-US" sz="3200" b="1" i="1" dirty="0">
              <a:solidFill>
                <a:schemeClr val="bg1"/>
              </a:solidFill>
              <a:effectLst>
                <a:glow rad="101600">
                  <a:schemeClr val="tx1"/>
                </a:glow>
              </a:effectLst>
            </a:endParaRPr>
          </a:p>
        </p:txBody>
      </p:sp>
      <p:sp>
        <p:nvSpPr>
          <p:cNvPr id="9" name="Title 1"/>
          <p:cNvSpPr txBox="1">
            <a:spLocks/>
          </p:cNvSpPr>
          <p:nvPr/>
        </p:nvSpPr>
        <p:spPr>
          <a:xfrm>
            <a:off x="3352800" y="1905000"/>
            <a:ext cx="11430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B0F0"/>
                </a:solidFill>
                <a:effectLst>
                  <a:glow rad="101600">
                    <a:schemeClr val="tx1"/>
                  </a:glow>
                </a:effectLst>
              </a:rPr>
              <a:t> </a:t>
            </a:r>
            <a:r>
              <a:rPr lang="en-US" sz="4600" b="1" dirty="0">
                <a:solidFill>
                  <a:schemeClr val="bg1"/>
                </a:solidFill>
                <a:effectLst>
                  <a:glow rad="101600">
                    <a:schemeClr val="tx1"/>
                  </a:glow>
                </a:effectLst>
              </a:rPr>
              <a:t> </a:t>
            </a:r>
            <a:r>
              <a:rPr lang="en-US" b="1" dirty="0">
                <a:solidFill>
                  <a:schemeClr val="bg1"/>
                </a:solidFill>
                <a:effectLst>
                  <a:glow rad="101600">
                    <a:schemeClr val="tx1"/>
                  </a:glow>
                </a:effectLst>
              </a:rPr>
              <a:t>f</a:t>
            </a:r>
            <a:endParaRPr lang="en-US" sz="3200" b="1" i="1" dirty="0">
              <a:solidFill>
                <a:schemeClr val="bg1"/>
              </a:solidFill>
              <a:effectLst>
                <a:glow rad="101600">
                  <a:schemeClr val="tx1"/>
                </a:glow>
              </a:effectLst>
            </a:endParaRPr>
          </a:p>
        </p:txBody>
      </p:sp>
      <p:sp>
        <p:nvSpPr>
          <p:cNvPr id="10" name="Title 1"/>
          <p:cNvSpPr txBox="1">
            <a:spLocks/>
          </p:cNvSpPr>
          <p:nvPr/>
        </p:nvSpPr>
        <p:spPr>
          <a:xfrm>
            <a:off x="2133600" y="1189038"/>
            <a:ext cx="9906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dirty="0">
                <a:solidFill>
                  <a:srgbClr val="00B0F0"/>
                </a:solidFill>
                <a:effectLst>
                  <a:glow rad="101600">
                    <a:schemeClr val="tx1"/>
                  </a:glow>
                </a:effectLst>
              </a:rPr>
              <a:t> </a:t>
            </a:r>
            <a:r>
              <a:rPr lang="en-US" b="1" dirty="0">
                <a:solidFill>
                  <a:schemeClr val="bg1"/>
                </a:solidFill>
                <a:effectLst>
                  <a:glow rad="101600">
                    <a:schemeClr val="tx1"/>
                  </a:glow>
                </a:effectLst>
              </a:rPr>
              <a:t> u</a:t>
            </a:r>
            <a:endParaRPr lang="en-US" sz="3200" b="1" i="1" dirty="0">
              <a:solidFill>
                <a:schemeClr val="bg1"/>
              </a:solidFill>
              <a:effectLst>
                <a:glow rad="101600">
                  <a:schemeClr val="tx1"/>
                </a:glow>
              </a:effectLst>
            </a:endParaRPr>
          </a:p>
        </p:txBody>
      </p:sp>
      <p:sp>
        <p:nvSpPr>
          <p:cNvPr id="11" name="Title 1"/>
          <p:cNvSpPr txBox="1">
            <a:spLocks/>
          </p:cNvSpPr>
          <p:nvPr/>
        </p:nvSpPr>
        <p:spPr>
          <a:xfrm>
            <a:off x="1143000" y="1189038"/>
            <a:ext cx="9906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effectLst>
                  <a:glow rad="101600">
                    <a:schemeClr val="tx1"/>
                  </a:glow>
                </a:effectLst>
              </a:rPr>
              <a:t> </a:t>
            </a:r>
            <a:r>
              <a:rPr lang="en-US" b="1" dirty="0">
                <a:solidFill>
                  <a:schemeClr val="bg1"/>
                </a:solidFill>
                <a:effectLst>
                  <a:glow rad="101600">
                    <a:schemeClr val="tx1"/>
                  </a:glow>
                </a:effectLst>
              </a:rPr>
              <a:t> </a:t>
            </a:r>
            <a:r>
              <a:rPr lang="en-US" b="1" dirty="0" err="1">
                <a:solidFill>
                  <a:schemeClr val="bg1"/>
                </a:solidFill>
                <a:effectLst>
                  <a:glow rad="101600">
                    <a:schemeClr val="tx1"/>
                  </a:glow>
                </a:effectLst>
              </a:rPr>
              <a:t>ll</a:t>
            </a:r>
            <a:endParaRPr lang="en-US" sz="3200" b="1" i="1" dirty="0">
              <a:solidFill>
                <a:schemeClr val="bg1"/>
              </a:solidFill>
              <a:effectLst>
                <a:glow rad="101600">
                  <a:schemeClr val="tx1"/>
                </a:glow>
              </a:effectLst>
            </a:endParaRPr>
          </a:p>
        </p:txBody>
      </p:sp>
      <p:sp>
        <p:nvSpPr>
          <p:cNvPr id="12" name="Title 1"/>
          <p:cNvSpPr txBox="1">
            <a:spLocks/>
          </p:cNvSpPr>
          <p:nvPr/>
        </p:nvSpPr>
        <p:spPr>
          <a:xfrm>
            <a:off x="457200" y="2514600"/>
            <a:ext cx="11430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300" b="1" dirty="0">
                <a:solidFill>
                  <a:srgbClr val="00B0F0"/>
                </a:solidFill>
                <a:effectLst>
                  <a:glow rad="101600">
                    <a:schemeClr val="tx1"/>
                  </a:glow>
                </a:effectLst>
              </a:rPr>
              <a:t> </a:t>
            </a:r>
            <a:r>
              <a:rPr lang="en-US" sz="4800" b="1" dirty="0">
                <a:solidFill>
                  <a:srgbClr val="00B0F0"/>
                </a:solidFill>
                <a:effectLst>
                  <a:glow rad="101600">
                    <a:schemeClr val="tx1"/>
                  </a:glow>
                </a:effectLst>
              </a:rPr>
              <a:t> </a:t>
            </a:r>
            <a:r>
              <a:rPr lang="en-US" b="1" dirty="0">
                <a:solidFill>
                  <a:schemeClr val="bg1"/>
                </a:solidFill>
                <a:effectLst>
                  <a:glow rad="101600">
                    <a:schemeClr val="tx1"/>
                  </a:glow>
                </a:effectLst>
              </a:rPr>
              <a:t>o</a:t>
            </a:r>
            <a:endParaRPr lang="en-US" sz="3200" b="1" i="1" dirty="0">
              <a:solidFill>
                <a:schemeClr val="bg1"/>
              </a:solidFill>
              <a:effectLst>
                <a:glow rad="101600">
                  <a:schemeClr val="tx1"/>
                </a:glow>
              </a:effectLst>
            </a:endParaRPr>
          </a:p>
        </p:txBody>
      </p:sp>
      <p:sp>
        <p:nvSpPr>
          <p:cNvPr id="13" name="Title 1"/>
          <p:cNvSpPr txBox="1">
            <a:spLocks/>
          </p:cNvSpPr>
          <p:nvPr/>
        </p:nvSpPr>
        <p:spPr>
          <a:xfrm>
            <a:off x="2057400" y="2514600"/>
            <a:ext cx="9525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rgbClr val="00B0F0"/>
                </a:solidFill>
                <a:effectLst>
                  <a:glow rad="101600">
                    <a:schemeClr val="tx1"/>
                  </a:glow>
                </a:effectLst>
              </a:rPr>
              <a:t> </a:t>
            </a:r>
            <a:r>
              <a:rPr lang="en-US" sz="4800" b="1" dirty="0">
                <a:solidFill>
                  <a:srgbClr val="00B0F0"/>
                </a:solidFill>
                <a:effectLst>
                  <a:glow rad="101600">
                    <a:schemeClr val="tx1"/>
                  </a:glow>
                </a:effectLst>
              </a:rPr>
              <a:t> </a:t>
            </a:r>
            <a:r>
              <a:rPr lang="en-US" b="1" dirty="0">
                <a:solidFill>
                  <a:schemeClr val="bg1"/>
                </a:solidFill>
                <a:effectLst>
                  <a:glow rad="101600">
                    <a:schemeClr val="tx1"/>
                  </a:glow>
                </a:effectLst>
              </a:rPr>
              <a:t>f</a:t>
            </a:r>
            <a:endParaRPr lang="en-US" sz="3200" b="1" i="1" dirty="0">
              <a:solidFill>
                <a:schemeClr val="bg1"/>
              </a:solidFill>
              <a:effectLst>
                <a:glow rad="101600">
                  <a:schemeClr val="tx1"/>
                </a:glow>
              </a:effectLst>
            </a:endParaRPr>
          </a:p>
        </p:txBody>
      </p:sp>
      <p:sp>
        <p:nvSpPr>
          <p:cNvPr id="14" name="Title 1"/>
          <p:cNvSpPr txBox="1">
            <a:spLocks/>
          </p:cNvSpPr>
          <p:nvPr/>
        </p:nvSpPr>
        <p:spPr>
          <a:xfrm>
            <a:off x="2971800" y="4541838"/>
            <a:ext cx="12954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B0F0"/>
                </a:solidFill>
                <a:effectLst>
                  <a:glow rad="101600">
                    <a:schemeClr val="tx1"/>
                  </a:glow>
                </a:effectLst>
              </a:rPr>
              <a:t>  </a:t>
            </a:r>
            <a:r>
              <a:rPr lang="en-US" b="1" dirty="0" err="1">
                <a:solidFill>
                  <a:schemeClr val="bg1"/>
                </a:solidFill>
                <a:effectLst>
                  <a:glow rad="101600">
                    <a:schemeClr val="tx1"/>
                  </a:glow>
                </a:effectLst>
              </a:rPr>
              <a:t>ed</a:t>
            </a:r>
            <a:endParaRPr lang="en-US" sz="3200" b="1" i="1" dirty="0">
              <a:solidFill>
                <a:schemeClr val="bg1"/>
              </a:solidFill>
              <a:effectLst>
                <a:glow rad="101600">
                  <a:schemeClr val="tx1"/>
                </a:glow>
              </a:effectLst>
            </a:endParaRPr>
          </a:p>
        </p:txBody>
      </p:sp>
      <p:sp>
        <p:nvSpPr>
          <p:cNvPr id="15" name="Title 1"/>
          <p:cNvSpPr txBox="1">
            <a:spLocks/>
          </p:cNvSpPr>
          <p:nvPr/>
        </p:nvSpPr>
        <p:spPr>
          <a:xfrm>
            <a:off x="7239000" y="2525210"/>
            <a:ext cx="944301"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B0F0"/>
                </a:solidFill>
                <a:effectLst>
                  <a:glow rad="101600">
                    <a:schemeClr val="tx1"/>
                  </a:glow>
                </a:effectLst>
              </a:rPr>
              <a:t> </a:t>
            </a:r>
            <a:r>
              <a:rPr lang="en-US" sz="4500" b="1" dirty="0">
                <a:solidFill>
                  <a:srgbClr val="00B0F0"/>
                </a:solidFill>
                <a:effectLst>
                  <a:glow rad="101600">
                    <a:schemeClr val="tx1"/>
                  </a:glow>
                </a:effectLst>
              </a:rPr>
              <a:t> </a:t>
            </a:r>
            <a:r>
              <a:rPr lang="en-US" b="1" dirty="0">
                <a:solidFill>
                  <a:schemeClr val="bg1"/>
                </a:solidFill>
                <a:effectLst>
                  <a:glow rad="101600">
                    <a:schemeClr val="tx1"/>
                  </a:glow>
                </a:effectLst>
              </a:rPr>
              <a:t>t</a:t>
            </a:r>
            <a:endParaRPr lang="en-US" sz="3200" b="1" i="1" dirty="0">
              <a:solidFill>
                <a:schemeClr val="bg1"/>
              </a:solidFill>
              <a:effectLst>
                <a:glow rad="101600">
                  <a:schemeClr val="tx1"/>
                </a:glow>
              </a:effectLst>
            </a:endParaRPr>
          </a:p>
        </p:txBody>
      </p:sp>
      <p:sp>
        <p:nvSpPr>
          <p:cNvPr id="16" name="Title 1"/>
          <p:cNvSpPr txBox="1">
            <a:spLocks/>
          </p:cNvSpPr>
          <p:nvPr/>
        </p:nvSpPr>
        <p:spPr>
          <a:xfrm>
            <a:off x="6172200" y="3861825"/>
            <a:ext cx="1104900"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F0"/>
                </a:solidFill>
                <a:effectLst>
                  <a:glow rad="101600">
                    <a:schemeClr val="tx1"/>
                  </a:glow>
                </a:effectLst>
              </a:rPr>
              <a:t> </a:t>
            </a:r>
            <a:r>
              <a:rPr lang="en-US" sz="4700" b="1" dirty="0">
                <a:solidFill>
                  <a:srgbClr val="00B0F0"/>
                </a:solidFill>
                <a:effectLst>
                  <a:glow rad="101600">
                    <a:schemeClr val="tx1"/>
                  </a:glow>
                </a:effectLst>
              </a:rPr>
              <a:t> </a:t>
            </a:r>
            <a:r>
              <a:rPr lang="en-US" b="1" dirty="0" err="1">
                <a:solidFill>
                  <a:schemeClr val="bg1"/>
                </a:solidFill>
                <a:effectLst>
                  <a:glow rad="101600">
                    <a:schemeClr val="tx1"/>
                  </a:glow>
                </a:effectLst>
              </a:rPr>
              <a:t>i</a:t>
            </a:r>
            <a:endParaRPr lang="en-US" sz="3200" b="1" i="1" dirty="0">
              <a:solidFill>
                <a:schemeClr val="bg1"/>
              </a:solidFill>
              <a:effectLst>
                <a:glow rad="101600">
                  <a:schemeClr val="tx1"/>
                </a:glow>
              </a:effectLst>
            </a:endParaRPr>
          </a:p>
        </p:txBody>
      </p:sp>
      <p:sp>
        <p:nvSpPr>
          <p:cNvPr id="17" name="Title 1"/>
          <p:cNvSpPr txBox="1">
            <a:spLocks/>
          </p:cNvSpPr>
          <p:nvPr/>
        </p:nvSpPr>
        <p:spPr>
          <a:xfrm>
            <a:off x="4495800" y="3185932"/>
            <a:ext cx="1129496"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solidFill>
                  <a:srgbClr val="00B0F0"/>
                </a:solidFill>
                <a:effectLst>
                  <a:glow rad="101600">
                    <a:schemeClr val="tx1"/>
                  </a:glow>
                </a:effectLst>
              </a:rPr>
              <a:t> </a:t>
            </a:r>
            <a:r>
              <a:rPr lang="en-US" sz="4800" b="1" dirty="0">
                <a:solidFill>
                  <a:srgbClr val="00B0F0"/>
                </a:solidFill>
                <a:effectLst>
                  <a:glow rad="101600">
                    <a:schemeClr val="tx1"/>
                  </a:glow>
                </a:effectLst>
              </a:rPr>
              <a:t> </a:t>
            </a:r>
            <a:r>
              <a:rPr lang="en-US" b="1" dirty="0">
                <a:solidFill>
                  <a:schemeClr val="bg1"/>
                </a:solidFill>
                <a:effectLst>
                  <a:glow rad="101600">
                    <a:schemeClr val="tx1"/>
                  </a:glow>
                </a:effectLst>
              </a:rPr>
              <a:t>m</a:t>
            </a:r>
            <a:endParaRPr lang="en-US" sz="3200" b="1" i="1" dirty="0">
              <a:solidFill>
                <a:schemeClr val="bg1"/>
              </a:solidFill>
              <a:effectLst>
                <a:glow rad="101600">
                  <a:schemeClr val="tx1"/>
                </a:glow>
              </a:effectLst>
            </a:endParaRPr>
          </a:p>
        </p:txBody>
      </p:sp>
      <p:sp>
        <p:nvSpPr>
          <p:cNvPr id="18" name="Title 1"/>
          <p:cNvSpPr txBox="1">
            <a:spLocks/>
          </p:cNvSpPr>
          <p:nvPr/>
        </p:nvSpPr>
        <p:spPr>
          <a:xfrm>
            <a:off x="6096000" y="1189038"/>
            <a:ext cx="1043651" cy="1096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B0F0"/>
                </a:solidFill>
                <a:effectLst>
                  <a:glow rad="101600">
                    <a:schemeClr val="tx1"/>
                  </a:glow>
                </a:effectLst>
              </a:rPr>
              <a:t>  </a:t>
            </a:r>
            <a:r>
              <a:rPr lang="en-US" b="1" dirty="0">
                <a:solidFill>
                  <a:schemeClr val="bg1"/>
                </a:solidFill>
                <a:effectLst>
                  <a:glow rad="101600">
                    <a:schemeClr val="tx1"/>
                  </a:glow>
                </a:effectLst>
              </a:rPr>
              <a:t>d</a:t>
            </a:r>
            <a:endParaRPr lang="en-US" sz="3200" b="1" i="1" dirty="0">
              <a:solidFill>
                <a:schemeClr val="bg1"/>
              </a:solidFill>
              <a:effectLst>
                <a:glow rad="101600">
                  <a:schemeClr val="tx1"/>
                </a:glow>
              </a:effectLst>
            </a:endParaRPr>
          </a:p>
        </p:txBody>
      </p:sp>
      <p:sp>
        <p:nvSpPr>
          <p:cNvPr id="19" name="Title 1"/>
          <p:cNvSpPr txBox="1">
            <a:spLocks/>
          </p:cNvSpPr>
          <p:nvPr/>
        </p:nvSpPr>
        <p:spPr>
          <a:xfrm>
            <a:off x="5410200" y="1874838"/>
            <a:ext cx="10287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B0F0"/>
                </a:solidFill>
                <a:effectLst>
                  <a:glow rad="101600">
                    <a:schemeClr val="tx1"/>
                  </a:glow>
                </a:effectLst>
              </a:rPr>
              <a:t> </a:t>
            </a:r>
            <a:r>
              <a:rPr lang="en-US" sz="4950" b="1" dirty="0">
                <a:solidFill>
                  <a:srgbClr val="00B0F0"/>
                </a:solidFill>
                <a:effectLst>
                  <a:glow rad="101600">
                    <a:schemeClr val="tx1"/>
                  </a:glow>
                </a:effectLst>
              </a:rPr>
              <a:t> </a:t>
            </a:r>
            <a:r>
              <a:rPr lang="en-US" b="1" dirty="0">
                <a:solidFill>
                  <a:schemeClr val="bg1"/>
                </a:solidFill>
                <a:effectLst>
                  <a:glow rad="101600">
                    <a:schemeClr val="tx1"/>
                  </a:glow>
                </a:effectLst>
              </a:rPr>
              <a:t>e</a:t>
            </a:r>
            <a:endParaRPr lang="en-US" sz="3200" b="1" i="1" dirty="0">
              <a:solidFill>
                <a:schemeClr val="bg1"/>
              </a:solidFill>
              <a:effectLst>
                <a:glow rad="101600">
                  <a:schemeClr val="tx1"/>
                </a:glow>
              </a:effectLst>
            </a:endParaRPr>
          </a:p>
        </p:txBody>
      </p:sp>
    </p:spTree>
    <p:extLst>
      <p:ext uri="{BB962C8B-B14F-4D97-AF65-F5344CB8AC3E}">
        <p14:creationId xmlns:p14="http://schemas.microsoft.com/office/powerpoint/2010/main" val="16006361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5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5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5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5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5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5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5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50"/>
                                        <p:tgtEl>
                                          <p:spTgt spid="14"/>
                                        </p:tgtEl>
                                      </p:cBhvr>
                                    </p:animEffect>
                                  </p:childTnLst>
                                </p:cTn>
                              </p:par>
                              <p:par>
                                <p:cTn id="52" presetID="0" presetClass="path" presetSubtype="0" accel="50000" decel="50000" fill="hold" grpId="2" nodeType="withEffect">
                                  <p:stCondLst>
                                    <p:cond delay="0"/>
                                  </p:stCondLst>
                                  <p:childTnLst>
                                    <p:animMotion origin="layout" path="M 0 2.22222E-6 L 0.08733 -0.1213 " pathEditMode="relative" rAng="0" ptsTypes="AA">
                                      <p:cBhvr>
                                        <p:cTn id="53" dur="2000" fill="hold"/>
                                        <p:tgtEl>
                                          <p:spTgt spid="8"/>
                                        </p:tgtEl>
                                        <p:attrNameLst>
                                          <p:attrName>ppt_x</p:attrName>
                                          <p:attrName>ppt_y</p:attrName>
                                        </p:attrNameLst>
                                      </p:cBhvr>
                                      <p:rCtr x="4358" y="-6065"/>
                                    </p:animMotion>
                                  </p:childTnLst>
                                </p:cTn>
                              </p:par>
                              <p:par>
                                <p:cTn id="54" presetID="0" presetClass="path" presetSubtype="0" accel="50000" decel="50000" fill="hold" grpId="2" nodeType="withEffect">
                                  <p:stCondLst>
                                    <p:cond delay="0"/>
                                  </p:stCondLst>
                                  <p:childTnLst>
                                    <p:animMotion origin="layout" path="M 0 3.7037E-7 C 0.00069 0.0206 -0.00174 0.08565 0.00469 0.12407 C 0.01111 0.1625 0.01823 0.20579 0.03889 0.23056 C 0.05955 0.25532 0.10087 0.26806 0.12882 0.27268 C 0.15677 0.27731 0.18542 0.26991 0.20625 0.25833 C 0.22708 0.24676 0.24253 0.22801 0.2533 0.20393 C 0.26406 0.17986 0.26701 0.13264 0.27049 0.11389 " pathEditMode="relative" rAng="0" ptsTypes="aaaaaaa">
                                      <p:cBhvr>
                                        <p:cTn id="55" dur="2000" fill="hold"/>
                                        <p:tgtEl>
                                          <p:spTgt spid="7"/>
                                        </p:tgtEl>
                                        <p:attrNameLst>
                                          <p:attrName>ppt_x</p:attrName>
                                          <p:attrName>ppt_y</p:attrName>
                                        </p:attrNameLst>
                                      </p:cBhvr>
                                      <p:rCtr x="13438" y="13866"/>
                                    </p:animMotion>
                                  </p:childTnLst>
                                </p:cTn>
                              </p:par>
                              <p:par>
                                <p:cTn id="56" presetID="0" presetClass="path" presetSubtype="0" accel="50000" decel="50000" fill="hold" grpId="2" nodeType="withEffect">
                                  <p:stCondLst>
                                    <p:cond delay="0"/>
                                  </p:stCondLst>
                                  <p:childTnLst>
                                    <p:animMotion origin="layout" path="M -3.33333E-6 2.22222E-6 C 0.01615 -0.01482 0.0323 -0.03033 0.04045 -0.0507 C 0.04861 -0.07107 0.04757 -0.10718 0.04931 -0.12199 " pathEditMode="relative" rAng="0" ptsTypes="aaa">
                                      <p:cBhvr>
                                        <p:cTn id="57" dur="2000" fill="hold"/>
                                        <p:tgtEl>
                                          <p:spTgt spid="13"/>
                                        </p:tgtEl>
                                        <p:attrNameLst>
                                          <p:attrName>ppt_x</p:attrName>
                                          <p:attrName>ppt_y</p:attrName>
                                        </p:attrNameLst>
                                      </p:cBhvr>
                                      <p:rCtr x="2465" y="-6111"/>
                                    </p:animMotion>
                                  </p:childTnLst>
                                </p:cTn>
                              </p:par>
                              <p:par>
                                <p:cTn id="58" presetID="0" presetClass="path" presetSubtype="0" accel="50000" decel="50000" fill="hold" grpId="2" nodeType="withEffect">
                                  <p:stCondLst>
                                    <p:cond delay="0"/>
                                  </p:stCondLst>
                                  <p:childTnLst>
                                    <p:animMotion origin="layout" path="M 0 -7.40741E-7 C -0.00642 0.00093 -0.02899 0.00046 -0.03854 0.00509 C -0.04809 0.00972 -0.0533 0.01667 -0.05712 0.02824 C -0.06094 0.03982 -0.06024 0.06482 -0.06111 0.07454 " pathEditMode="relative" rAng="0" ptsTypes="aaaa">
                                      <p:cBhvr>
                                        <p:cTn id="59" dur="2000" fill="hold"/>
                                        <p:tgtEl>
                                          <p:spTgt spid="10"/>
                                        </p:tgtEl>
                                        <p:attrNameLst>
                                          <p:attrName>ppt_x</p:attrName>
                                          <p:attrName>ppt_y</p:attrName>
                                        </p:attrNameLst>
                                      </p:cBhvr>
                                      <p:rCtr x="-3056" y="3727"/>
                                    </p:animMotion>
                                  </p:childTnLst>
                                </p:cTn>
                              </p:par>
                              <p:par>
                                <p:cTn id="60" presetID="0" presetClass="path" presetSubtype="0" accel="50000" decel="50000" fill="hold" grpId="2" nodeType="withEffect">
                                  <p:stCondLst>
                                    <p:cond delay="0"/>
                                  </p:stCondLst>
                                  <p:childTnLst>
                                    <p:animMotion origin="layout" path="M 3.33333E-6 -7.40741E-7 C 0.00191 -0.00602 0.00521 -0.02824 0.01128 -0.03634 C 0.01736 -0.04444 0.02777 -0.04861 0.03663 -0.04861 C 0.04548 -0.04861 0.05798 -0.04653 0.06423 -0.03657 C 0.07048 -0.02662 0.07274 -0.00741 0.07465 0.01111 C 0.07656 0.02963 0.07586 0.06088 0.07621 0.07407 " pathEditMode="relative" rAng="0" ptsTypes="aaaaaa">
                                      <p:cBhvr>
                                        <p:cTn id="61" dur="2000" fill="hold"/>
                                        <p:tgtEl>
                                          <p:spTgt spid="11"/>
                                        </p:tgtEl>
                                        <p:attrNameLst>
                                          <p:attrName>ppt_x</p:attrName>
                                          <p:attrName>ppt_y</p:attrName>
                                        </p:attrNameLst>
                                      </p:cBhvr>
                                      <p:rCtr x="3819" y="1273"/>
                                    </p:animMotion>
                                  </p:childTnLst>
                                </p:cTn>
                              </p:par>
                              <p:par>
                                <p:cTn id="62" presetID="0" presetClass="path" presetSubtype="0" accel="50000" decel="50000" fill="hold" grpId="2" nodeType="withEffect">
                                  <p:stCondLst>
                                    <p:cond delay="0"/>
                                  </p:stCondLst>
                                  <p:childTnLst>
                                    <p:animMotion origin="layout" path="M 1.38778E-17 2.22222E-6 C 0.0224 -0.02153 0.04306 -0.04283 0.07083 -0.05394 C 0.09861 -0.06505 0.14705 -0.05486 0.16632 -0.06621 C 0.18559 -0.07755 0.18229 -0.11019 0.18646 -0.12176 " pathEditMode="relative" rAng="0" ptsTypes="aaaa">
                                      <p:cBhvr>
                                        <p:cTn id="63" dur="2000" fill="hold"/>
                                        <p:tgtEl>
                                          <p:spTgt spid="12"/>
                                        </p:tgtEl>
                                        <p:attrNameLst>
                                          <p:attrName>ppt_x</p:attrName>
                                          <p:attrName>ppt_y</p:attrName>
                                        </p:attrNameLst>
                                      </p:cBhvr>
                                      <p:rCtr x="9323" y="-6088"/>
                                    </p:animMotion>
                                  </p:childTnLst>
                                </p:cTn>
                              </p:par>
                              <p:par>
                                <p:cTn id="64" presetID="0" presetClass="path" presetSubtype="0" accel="50000" decel="50000" fill="hold" grpId="2" nodeType="withEffect">
                                  <p:stCondLst>
                                    <p:cond delay="0"/>
                                  </p:stCondLst>
                                  <p:childTnLst>
                                    <p:animMotion origin="layout" path="M 3.33333E-6 0 C -0.00747 -0.0419 -0.01476 -0.0838 -0.0342 -0.11481 C -0.05365 -0.14583 -0.08264 -0.17153 -0.1165 -0.18565 C -0.15052 -0.19977 -0.20834 -0.20903 -0.23802 -0.19931 C -0.26771 -0.18958 -0.2875 -0.15185 -0.29479 -0.12662 C -0.30209 -0.10139 -0.29289 -0.06458 -0.28229 -0.04745 C -0.2717 -0.03032 -0.24167 -0.02894 -0.23108 -0.02407 " pathEditMode="relative" rAng="0" ptsTypes="aaaaaaa">
                                      <p:cBhvr>
                                        <p:cTn id="65" dur="2000" fill="hold"/>
                                        <p:tgtEl>
                                          <p:spTgt spid="9"/>
                                        </p:tgtEl>
                                        <p:attrNameLst>
                                          <p:attrName>ppt_x</p:attrName>
                                          <p:attrName>ppt_y</p:attrName>
                                        </p:attrNameLst>
                                      </p:cBhvr>
                                      <p:rCtr x="-15104" y="-10463"/>
                                    </p:animMotion>
                                  </p:childTnLst>
                                </p:cTn>
                              </p:par>
                              <p:par>
                                <p:cTn id="66" presetID="0" presetClass="path" presetSubtype="0" accel="50000" decel="50000" fill="hold" grpId="2" nodeType="withEffect">
                                  <p:stCondLst>
                                    <p:cond delay="0"/>
                                  </p:stCondLst>
                                  <p:childTnLst>
                                    <p:animMotion origin="layout" path="M 3.33333E-6 4.81481E-6 C -0.00712 0.01481 -0.03594 0.05717 -0.04254 0.08958 C -0.04914 0.12199 -0.04879 0.16412 -0.03924 0.19398 C -0.02969 0.22384 -0.00955 0.24953 0.01458 0.26875 C 0.03871 0.28796 0.08663 0.30092 0.10555 0.30925 " pathEditMode="relative" rAng="0" ptsTypes="aaaaa">
                                      <p:cBhvr>
                                        <p:cTn id="67" dur="2000" fill="hold"/>
                                        <p:tgtEl>
                                          <p:spTgt spid="19"/>
                                        </p:tgtEl>
                                        <p:attrNameLst>
                                          <p:attrName>ppt_x</p:attrName>
                                          <p:attrName>ppt_y</p:attrName>
                                        </p:attrNameLst>
                                      </p:cBhvr>
                                      <p:rCtr x="2812" y="15463"/>
                                    </p:animMotion>
                                  </p:childTnLst>
                                </p:cTn>
                              </p:par>
                              <p:par>
                                <p:cTn id="68" presetID="0" presetClass="path" presetSubtype="0" accel="50000" decel="50000" fill="hold" grpId="2" nodeType="withEffect">
                                  <p:stCondLst>
                                    <p:cond delay="0"/>
                                  </p:stCondLst>
                                  <p:childTnLst>
                                    <p:animMotion origin="layout" path="M 1.38889E-6 -4.44444E-6 C 0.02604 -0.00046 0.05208 -0.00092 0.08368 -4.44444E-6 C 0.11528 0.00093 0.16528 -0.00601 0.18993 0.0051 C 0.21458 0.01621 0.22292 0.04838 0.2316 0.06644 C 0.24028 0.0845 0.23958 0.10325 0.24167 0.11297 " pathEditMode="relative" rAng="0" ptsTypes="aaaaa">
                                      <p:cBhvr>
                                        <p:cTn id="69" dur="2000" fill="hold"/>
                                        <p:tgtEl>
                                          <p:spTgt spid="17"/>
                                        </p:tgtEl>
                                        <p:attrNameLst>
                                          <p:attrName>ppt_x</p:attrName>
                                          <p:attrName>ppt_y</p:attrName>
                                        </p:attrNameLst>
                                      </p:cBhvr>
                                      <p:rCtr x="12083" y="5347"/>
                                    </p:animMotion>
                                  </p:childTnLst>
                                </p:cTn>
                              </p:par>
                              <p:par>
                                <p:cTn id="70" presetID="0" presetClass="path" presetSubtype="0" accel="50000" decel="50000" fill="hold" grpId="3" nodeType="withEffect">
                                  <p:stCondLst>
                                    <p:cond delay="0"/>
                                  </p:stCondLst>
                                  <p:childTnLst>
                                    <p:animMotion origin="layout" path="M -1.11111E-6 -7.40741E-7 C 0.01406 0.00972 0.02865 0.02037 0.04132 0.03519 C 0.05452 0.05023 0.06719 0.05509 0.07674 0.08935 C 0.08646 0.12338 0.09149 0.1875 0.09965 0.23958 C 0.10799 0.29167 0.11424 0.36667 0.11997 0.40093 " pathEditMode="relative" rAng="0" ptsTypes="AAAAA">
                                      <p:cBhvr>
                                        <p:cTn id="71" dur="2000" fill="hold"/>
                                        <p:tgtEl>
                                          <p:spTgt spid="18"/>
                                        </p:tgtEl>
                                        <p:attrNameLst>
                                          <p:attrName>ppt_x</p:attrName>
                                          <p:attrName>ppt_y</p:attrName>
                                        </p:attrNameLst>
                                      </p:cBhvr>
                                      <p:rCtr x="5990" y="20046"/>
                                    </p:animMotion>
                                  </p:childTnLst>
                                </p:cTn>
                              </p:par>
                              <p:par>
                                <p:cTn id="72" presetID="8" presetClass="emph" presetSubtype="0" fill="hold" grpId="2" nodeType="withEffect">
                                  <p:stCondLst>
                                    <p:cond delay="0"/>
                                  </p:stCondLst>
                                  <p:childTnLst>
                                    <p:animRot by="10800000">
                                      <p:cBhvr>
                                        <p:cTn id="73" dur="1250" fill="hold"/>
                                        <p:tgtEl>
                                          <p:spTgt spid="18"/>
                                        </p:tgtEl>
                                        <p:attrNameLst>
                                          <p:attrName>r</p:attrName>
                                        </p:attrNameLst>
                                      </p:cBhvr>
                                    </p:animRot>
                                  </p:childTnLst>
                                </p:cTn>
                              </p:par>
                              <p:par>
                                <p:cTn id="74" presetID="0" presetClass="path" presetSubtype="0" accel="50000" decel="50000" fill="hold" grpId="2" nodeType="withEffect">
                                  <p:stCondLst>
                                    <p:cond delay="0"/>
                                  </p:stCondLst>
                                  <p:childTnLst>
                                    <p:animMotion origin="layout" path="M 8.33333E-7 1.85185E-6 L 0.02101 0.21204 " pathEditMode="relative" rAng="0" ptsTypes="AA">
                                      <p:cBhvr>
                                        <p:cTn id="75" dur="2000" fill="hold"/>
                                        <p:tgtEl>
                                          <p:spTgt spid="15"/>
                                        </p:tgtEl>
                                        <p:attrNameLst>
                                          <p:attrName>ppt_x</p:attrName>
                                          <p:attrName>ppt_y</p:attrName>
                                        </p:attrNameLst>
                                      </p:cBhvr>
                                      <p:rCtr x="1042" y="10602"/>
                                    </p:animMotion>
                                  </p:childTnLst>
                                </p:cTn>
                              </p:par>
                              <p:par>
                                <p:cTn id="76" presetID="0" presetClass="path" presetSubtype="0" accel="50000" decel="50000" fill="hold" grpId="2" nodeType="withEffect">
                                  <p:stCondLst>
                                    <p:cond delay="0"/>
                                  </p:stCondLst>
                                  <p:childTnLst>
                                    <p:animMotion origin="layout" path="M 3.33333E-6 4.44444E-6 C 0.00573 -0.01852 0.02135 -0.08727 0.03455 -0.11088 C 0.04774 -0.1345 0.06302 -0.13982 0.07882 -0.1419 C 0.09461 -0.14399 0.1184 -0.15024 0.12951 -0.12408 C 0.14062 -0.09792 0.14236 -0.01366 0.14566 0.01527 " pathEditMode="relative" rAng="0" ptsTypes="aaaaa">
                                      <p:cBhvr>
                                        <p:cTn id="77" dur="2000" fill="hold"/>
                                        <p:tgtEl>
                                          <p:spTgt spid="16"/>
                                        </p:tgtEl>
                                        <p:attrNameLst>
                                          <p:attrName>ppt_x</p:attrName>
                                          <p:attrName>ppt_y</p:attrName>
                                        </p:attrNameLst>
                                      </p:cBhvr>
                                      <p:rCtr x="7274" y="-6759"/>
                                    </p:animMotion>
                                  </p:childTnLst>
                                </p:cTn>
                              </p:par>
                              <p:par>
                                <p:cTn id="78" presetID="0" presetClass="path" presetSubtype="0" accel="50000" decel="50000" fill="hold" grpId="2" nodeType="withEffect">
                                  <p:stCondLst>
                                    <p:cond delay="0"/>
                                  </p:stCondLst>
                                  <p:childTnLst>
                                    <p:animMotion origin="layout" path="M -3.33333E-6 3.7037E-7 C 0.00365 -0.00648 0.00348 -0.03171 0.0217 -0.03935 C 0.03993 -0.04699 0.0474 -0.04745 0.10955 -0.04607 C 0.1717 -0.04468 0.32969 -0.03171 0.39497 -0.03148 C 0.46025 -0.03125 0.48039 -0.03611 0.50174 -0.04444 C 0.52309 -0.05278 0.51858 -0.07431 0.52292 -0.08218 " pathEditMode="relative" rAng="0" ptsTypes="aaaaaa">
                                      <p:cBhvr>
                                        <p:cTn id="79" dur="2000" fill="hold"/>
                                        <p:tgtEl>
                                          <p:spTgt spid="14"/>
                                        </p:tgtEl>
                                        <p:attrNameLst>
                                          <p:attrName>ppt_x</p:attrName>
                                          <p:attrName>ppt_y</p:attrName>
                                        </p:attrNameLst>
                                      </p:cBhvr>
                                      <p:rCtr x="26146" y="-4120"/>
                                    </p:animMotion>
                                  </p:childTnLst>
                                </p:cTn>
                              </p:par>
                              <p:par>
                                <p:cTn id="80" presetID="10" presetClass="exit" presetSubtype="0" fill="hold" grpId="1" nodeType="withEffect">
                                  <p:stCondLst>
                                    <p:cond delay="0"/>
                                  </p:stCondLst>
                                  <p:childTnLst>
                                    <p:animEffect transition="out" filter="fade">
                                      <p:cBhvr>
                                        <p:cTn id="81" dur="1750"/>
                                        <p:tgtEl>
                                          <p:spTgt spid="2"/>
                                        </p:tgtEl>
                                      </p:cBhvr>
                                    </p:animEffect>
                                    <p:set>
                                      <p:cBhvr>
                                        <p:cTn id="82" dur="1" fill="hold">
                                          <p:stCondLst>
                                            <p:cond delay="1749"/>
                                          </p:stCondLst>
                                        </p:cTn>
                                        <p:tgtEl>
                                          <p:spTgt spid="2"/>
                                        </p:tgtEl>
                                        <p:attrNameLst>
                                          <p:attrName>style.visibility</p:attrName>
                                        </p:attrNameLst>
                                      </p:cBhvr>
                                      <p:to>
                                        <p:strVal val="hidden"/>
                                      </p:to>
                                    </p:set>
                                  </p:childTnLst>
                                </p:cTn>
                              </p:par>
                            </p:childTnLst>
                          </p:cTn>
                        </p:par>
                        <p:par>
                          <p:cTn id="83" fill="hold">
                            <p:stCondLst>
                              <p:cond delay="2000"/>
                            </p:stCondLst>
                            <p:childTnLst>
                              <p:par>
                                <p:cTn id="84" presetID="1" presetClass="entr" presetSubtype="0"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cTn>
                              </p:par>
                            </p:childTnLst>
                          </p:cTn>
                        </p:par>
                        <p:par>
                          <p:cTn id="88" fill="hold">
                            <p:stCondLst>
                              <p:cond delay="2000"/>
                            </p:stCondLst>
                            <p:childTnLst>
                              <p:par>
                                <p:cTn id="89" presetID="10" presetClass="exit" presetSubtype="0" fill="hold" grpId="1" nodeType="afterEffect">
                                  <p:stCondLst>
                                    <p:cond delay="0"/>
                                  </p:stCondLst>
                                  <p:childTnLst>
                                    <p:animEffect transition="out" filter="fade">
                                      <p:cBhvr>
                                        <p:cTn id="90" dur="500"/>
                                        <p:tgtEl>
                                          <p:spTgt spid="7"/>
                                        </p:tgtEl>
                                      </p:cBhvr>
                                    </p:animEffect>
                                    <p:set>
                                      <p:cBhvr>
                                        <p:cTn id="91" dur="1" fill="hold">
                                          <p:stCondLst>
                                            <p:cond delay="499"/>
                                          </p:stCondLst>
                                        </p:cTn>
                                        <p:tgtEl>
                                          <p:spTgt spid="7"/>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8"/>
                                        </p:tgtEl>
                                      </p:cBhvr>
                                    </p:animEffect>
                                    <p:set>
                                      <p:cBhvr>
                                        <p:cTn id="94" dur="1" fill="hold">
                                          <p:stCondLst>
                                            <p:cond delay="499"/>
                                          </p:stCondLst>
                                        </p:cTn>
                                        <p:tgtEl>
                                          <p:spTgt spid="8"/>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9"/>
                                        </p:tgtEl>
                                      </p:cBhvr>
                                    </p:animEffect>
                                    <p:set>
                                      <p:cBhvr>
                                        <p:cTn id="97" dur="1" fill="hold">
                                          <p:stCondLst>
                                            <p:cond delay="499"/>
                                          </p:stCondLst>
                                        </p:cTn>
                                        <p:tgtEl>
                                          <p:spTgt spid="9"/>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1"/>
                                        </p:tgtEl>
                                      </p:cBhvr>
                                    </p:animEffect>
                                    <p:set>
                                      <p:cBhvr>
                                        <p:cTn id="103" dur="1" fill="hold">
                                          <p:stCondLst>
                                            <p:cond delay="499"/>
                                          </p:stCondLst>
                                        </p:cTn>
                                        <p:tgtEl>
                                          <p:spTgt spid="1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3"/>
                                        </p:tgtEl>
                                      </p:cBhvr>
                                    </p:animEffect>
                                    <p:set>
                                      <p:cBhvr>
                                        <p:cTn id="109" dur="1" fill="hold">
                                          <p:stCondLst>
                                            <p:cond delay="499"/>
                                          </p:stCondLst>
                                        </p:cTn>
                                        <p:tgtEl>
                                          <p:spTgt spid="13"/>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9"/>
                                        </p:tgtEl>
                                      </p:cBhvr>
                                    </p:animEffect>
                                    <p:set>
                                      <p:cBhvr>
                                        <p:cTn id="112" dur="1" fill="hold">
                                          <p:stCondLst>
                                            <p:cond delay="499"/>
                                          </p:stCondLst>
                                        </p:cTn>
                                        <p:tgtEl>
                                          <p:spTgt spid="1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7"/>
                                        </p:tgtEl>
                                      </p:cBhvr>
                                    </p:animEffect>
                                    <p:set>
                                      <p:cBhvr>
                                        <p:cTn id="115" dur="1" fill="hold">
                                          <p:stCondLst>
                                            <p:cond delay="499"/>
                                          </p:stCondLst>
                                        </p:cTn>
                                        <p:tgtEl>
                                          <p:spTgt spid="17"/>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8"/>
                                        </p:tgtEl>
                                      </p:cBhvr>
                                    </p:animEffect>
                                    <p:set>
                                      <p:cBhvr>
                                        <p:cTn id="118" dur="1" fill="hold">
                                          <p:stCondLst>
                                            <p:cond delay="499"/>
                                          </p:stCondLst>
                                        </p:cTn>
                                        <p:tgtEl>
                                          <p:spTgt spid="18"/>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5"/>
                                        </p:tgtEl>
                                      </p:cBhvr>
                                    </p:animEffect>
                                    <p:set>
                                      <p:cBhvr>
                                        <p:cTn id="121" dur="1" fill="hold">
                                          <p:stCondLst>
                                            <p:cond delay="499"/>
                                          </p:stCondLst>
                                        </p:cTn>
                                        <p:tgtEl>
                                          <p:spTgt spid="15"/>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6"/>
                                        </p:tgtEl>
                                      </p:cBhvr>
                                    </p:animEffect>
                                    <p:set>
                                      <p:cBhvr>
                                        <p:cTn id="124" dur="1" fill="hold">
                                          <p:stCondLst>
                                            <p:cond delay="499"/>
                                          </p:stCondLst>
                                        </p:cTn>
                                        <p:tgtEl>
                                          <p:spTgt spid="1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4"/>
                                        </p:tgtEl>
                                      </p:cBhvr>
                                    </p:animEffect>
                                    <p:set>
                                      <p:cBhvr>
                                        <p:cTn id="12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8" grpId="3"/>
      <p:bldP spid="19" grpId="0"/>
      <p:bldP spid="19" grpId="1"/>
      <p:bldP spid="19"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26"/>
          <a:stretch/>
        </p:blipFill>
        <p:spPr>
          <a:xfrm>
            <a:off x="0" y="0"/>
            <a:ext cx="9144000" cy="6858000"/>
          </a:xfrm>
          <a:prstGeom prst="rect">
            <a:avLst/>
          </a:prstGeom>
        </p:spPr>
      </p:pic>
      <p:sp>
        <p:nvSpPr>
          <p:cNvPr id="2" name="Title 1"/>
          <p:cNvSpPr>
            <a:spLocks noGrp="1"/>
          </p:cNvSpPr>
          <p:nvPr>
            <p:ph type="title"/>
          </p:nvPr>
        </p:nvSpPr>
        <p:spPr>
          <a:xfrm>
            <a:off x="457200" y="3200400"/>
            <a:ext cx="8001000" cy="3154362"/>
          </a:xfrm>
        </p:spPr>
        <p:txBody>
          <a:bodyPr>
            <a:scene3d>
              <a:camera prst="orthographicFront"/>
              <a:lightRig rig="flat" dir="t"/>
            </a:scene3d>
            <a:sp3d extrusionH="57150">
              <a:bevelT w="50800" h="50800"/>
              <a:contourClr>
                <a:srgbClr val="F8FB69"/>
              </a:contourClr>
            </a:sp3d>
          </a:bodyPr>
          <a:lstStyle/>
          <a:p>
            <a:r>
              <a:rPr lang="en-US" b="1" dirty="0">
                <a:solidFill>
                  <a:srgbClr val="FF0000"/>
                </a:solidFill>
                <a:effectLst>
                  <a:glow rad="101600">
                    <a:schemeClr val="tx1"/>
                  </a:glow>
                </a:effectLst>
              </a:rPr>
              <a:t>"And whoever exalts himself   will be humbled, and he who humbles himself will be exalted." </a:t>
            </a:r>
            <a:r>
              <a:rPr lang="en-US" sz="3200" b="1" i="1" dirty="0">
                <a:solidFill>
                  <a:srgbClr val="FF0000"/>
                </a:solidFill>
                <a:effectLst>
                  <a:glow rad="101600">
                    <a:schemeClr val="tx1"/>
                  </a:glow>
                </a:effectLst>
              </a:rPr>
              <a:t>— Matthew 23:12 </a:t>
            </a:r>
          </a:p>
        </p:txBody>
      </p:sp>
      <p:sp>
        <p:nvSpPr>
          <p:cNvPr id="6" name="Title 1"/>
          <p:cNvSpPr txBox="1">
            <a:spLocks/>
          </p:cNvSpPr>
          <p:nvPr/>
        </p:nvSpPr>
        <p:spPr>
          <a:xfrm rot="263063">
            <a:off x="485600" y="1761441"/>
            <a:ext cx="8137106" cy="3048000"/>
          </a:xfrm>
          <a:prstGeom prst="rect">
            <a:avLst/>
          </a:prstGeom>
          <a:effectLst>
            <a:softEdge rad="635000"/>
          </a:effectLst>
        </p:spPr>
        <p:txBody>
          <a:bodyPr vert="horz" lIns="91440" tIns="45720" rIns="91440" bIns="45720" numCol="1" rtlCol="0" anchor="ctr">
            <a:prstTxWarp prst="textCurveDown">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alpha val="0"/>
                  </a:schemeClr>
                </a:solidFill>
                <a:effectLst>
                  <a:outerShdw blurRad="50800" dist="38100" dir="2700000" algn="tl" rotWithShape="0">
                    <a:srgbClr val="FFFF00">
                      <a:alpha val="40000"/>
                    </a:srgbClr>
                  </a:outerShdw>
                </a:effectLst>
              </a:rPr>
              <a:t>A man's pride will bring him low, But the </a:t>
            </a:r>
            <a:r>
              <a:rPr lang="en-US" b="1" dirty="0">
                <a:gradFill>
                  <a:gsLst>
                    <a:gs pos="0">
                      <a:srgbClr val="5E9EFF"/>
                    </a:gs>
                    <a:gs pos="39999">
                      <a:srgbClr val="85C2FF"/>
                    </a:gs>
                    <a:gs pos="70000">
                      <a:srgbClr val="C4D6EB"/>
                    </a:gs>
                    <a:gs pos="100000">
                      <a:srgbClr val="FFEBFA"/>
                    </a:gs>
                  </a:gsLst>
                  <a:lin ang="5400000" scaled="0"/>
                </a:gradFill>
                <a:effectLst>
                  <a:glow rad="76200">
                    <a:schemeClr val="tx1"/>
                  </a:glow>
                  <a:outerShdw blurRad="50800" dist="38100" dir="2700000" algn="tl" rotWithShape="0">
                    <a:srgbClr val="FFFF00">
                      <a:alpha val="40000"/>
                    </a:srgbClr>
                  </a:outerShdw>
                </a:effectLst>
              </a:rPr>
              <a:t>humble</a:t>
            </a:r>
            <a:r>
              <a:rPr lang="en-US" b="1" dirty="0">
                <a:solidFill>
                  <a:schemeClr val="bg1">
                    <a:alpha val="0"/>
                  </a:schemeClr>
                </a:solidFill>
                <a:effectLst>
                  <a:glow rad="76200">
                    <a:schemeClr val="tx1"/>
                  </a:glow>
                  <a:outerShdw blurRad="50800" dist="38100" dir="2700000" algn="tl" rotWithShape="0">
                    <a:srgbClr val="FFFF00">
                      <a:alpha val="40000"/>
                    </a:srgbClr>
                  </a:outerShdw>
                </a:effectLst>
              </a:rPr>
              <a:t> in spirit will retain honor.</a:t>
            </a:r>
            <a:r>
              <a:rPr lang="en-US" sz="3200" b="1" i="1" dirty="0">
                <a:solidFill>
                  <a:schemeClr val="bg1">
                    <a:alpha val="0"/>
                  </a:schemeClr>
                </a:solidFill>
                <a:effectLst>
                  <a:glow rad="76200">
                    <a:schemeClr val="tx1"/>
                  </a:glow>
                  <a:outerShdw blurRad="50800" dist="38100" dir="2700000" algn="tl" rotWithShape="0">
                    <a:srgbClr val="FFFF00">
                      <a:alpha val="40000"/>
                    </a:srgbClr>
                  </a:outerShdw>
                </a:effectLst>
              </a:rPr>
              <a:t> — Proverbs 29:23</a:t>
            </a:r>
            <a:r>
              <a:rPr lang="en-US" b="1" dirty="0">
                <a:solidFill>
                  <a:schemeClr val="bg1">
                    <a:alpha val="0"/>
                  </a:schemeClr>
                </a:solidFill>
                <a:effectLst>
                  <a:glow rad="76200">
                    <a:schemeClr val="tx1"/>
                  </a:glow>
                  <a:outerShdw blurRad="50800" dist="38100" dir="2700000" algn="tl" rotWithShape="0">
                    <a:srgbClr val="FFFF00">
                      <a:alpha val="40000"/>
                    </a:srgbClr>
                  </a:outerShdw>
                </a:effectLst>
              </a:rPr>
              <a:t> </a:t>
            </a:r>
          </a:p>
        </p:txBody>
      </p:sp>
      <p:sp>
        <p:nvSpPr>
          <p:cNvPr id="7" name="Title 1"/>
          <p:cNvSpPr txBox="1">
            <a:spLocks/>
          </p:cNvSpPr>
          <p:nvPr/>
        </p:nvSpPr>
        <p:spPr>
          <a:xfrm>
            <a:off x="2209799" y="4038600"/>
            <a:ext cx="2847975" cy="990600"/>
          </a:xfrm>
          <a:prstGeom prst="rect">
            <a:avLst/>
          </a:prstGeom>
        </p:spPr>
        <p:txBody>
          <a:bodyPr vert="horz" lIns="91440" tIns="45720" rIns="91440" bIns="45720" rtlCol="0" anchor="ctr">
            <a:normAutofit/>
            <a:scene3d>
              <a:camera prst="orthographicFront"/>
              <a:lightRig rig="flat" dir="t"/>
            </a:scene3d>
            <a:sp3d extrusionH="57150">
              <a:bevelT w="50800" h="50800"/>
              <a:contourClr>
                <a:srgbClr val="F8FB69"/>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63500">
                    <a:schemeClr val="tx1"/>
                  </a:glow>
                </a:effectLst>
              </a:rPr>
              <a:t>humble</a:t>
            </a:r>
            <a:endParaRPr lang="en-US" sz="3200" b="1" i="1" dirty="0">
              <a:solidFill>
                <a:srgbClr val="FF0000"/>
              </a:solidFill>
              <a:effectLst>
                <a:glow rad="63500">
                  <a:schemeClr val="tx1"/>
                </a:glow>
              </a:effectLst>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
                                        <p:tgtEl>
                                          <p:spTgt spid="7"/>
                                        </p:tgtEl>
                                      </p:cBhvr>
                                    </p:animEffect>
                                  </p:childTnLst>
                                </p:cTn>
                              </p:par>
                              <p:par>
                                <p:cTn id="16" presetID="10" presetClass="exit" presetSubtype="0" fill="hold" grpId="1" nodeType="withEffect">
                                  <p:stCondLst>
                                    <p:cond delay="100"/>
                                  </p:stCondLst>
                                  <p:childTnLst>
                                    <p:animEffect transition="out" filter="fade">
                                      <p:cBhvr>
                                        <p:cTn id="17" dur="1250"/>
                                        <p:tgtEl>
                                          <p:spTgt spid="2"/>
                                        </p:tgtEl>
                                      </p:cBhvr>
                                    </p:animEffect>
                                    <p:set>
                                      <p:cBhvr>
                                        <p:cTn id="18" dur="1" fill="hold">
                                          <p:stCondLst>
                                            <p:cond delay="1249"/>
                                          </p:stCondLst>
                                        </p:cTn>
                                        <p:tgtEl>
                                          <p:spTgt spid="2"/>
                                        </p:tgtEl>
                                        <p:attrNameLst>
                                          <p:attrName>style.visibility</p:attrName>
                                        </p:attrNameLst>
                                      </p:cBhvr>
                                      <p:to>
                                        <p:strVal val="hidden"/>
                                      </p:to>
                                    </p:set>
                                  </p:childTnLst>
                                </p:cTn>
                              </p:par>
                              <p:par>
                                <p:cTn id="19" presetID="0" presetClass="path" presetSubtype="0" accel="46000" decel="38000" fill="hold" grpId="1" nodeType="withEffect">
                                  <p:stCondLst>
                                    <p:cond delay="100"/>
                                  </p:stCondLst>
                                  <p:childTnLst>
                                    <p:animMotion origin="layout" path="M 4.16667E-6 -1.11111E-6 C -0.00487 -0.00579 -0.02171 -0.02315 -0.02882 -0.03495 C -0.03594 -0.04676 -0.03907 -0.0537 -0.04271 -0.07037 C -0.04636 -0.08704 -0.04879 -0.12106 -0.05035 -0.13426 " pathEditMode="relative" rAng="0" ptsTypes="AAAA">
                                      <p:cBhvr>
                                        <p:cTn id="20" dur="2000" fill="hold"/>
                                        <p:tgtEl>
                                          <p:spTgt spid="7"/>
                                        </p:tgtEl>
                                        <p:attrNameLst>
                                          <p:attrName>ppt_x</p:attrName>
                                          <p:attrName>ppt_y</p:attrName>
                                        </p:attrNameLst>
                                      </p:cBhvr>
                                      <p:rCtr x="-2517" y="-6713"/>
                                    </p:animMotion>
                                  </p:childTnLst>
                                </p:cTn>
                              </p:par>
                              <p:par>
                                <p:cTn id="21" presetID="8" presetClass="emph" presetSubtype="0" fill="hold" grpId="2" nodeType="withEffect">
                                  <p:stCondLst>
                                    <p:cond delay="100"/>
                                  </p:stCondLst>
                                  <p:childTnLst>
                                    <p:animRot by="720000">
                                      <p:cBhvr>
                                        <p:cTn id="22" dur="2000" fill="hold"/>
                                        <p:tgtEl>
                                          <p:spTgt spid="7"/>
                                        </p:tgtEl>
                                        <p:attrNameLst>
                                          <p:attrName>r</p:attrName>
                                        </p:attrNameLst>
                                      </p:cBhvr>
                                    </p:animRot>
                                  </p:childTnLst>
                                </p:cTn>
                              </p:par>
                            </p:childTnLst>
                          </p:cTn>
                        </p:par>
                        <p:par>
                          <p:cTn id="23" fill="hold">
                            <p:stCondLst>
                              <p:cond delay="2100"/>
                            </p:stCondLst>
                            <p:childTnLst>
                              <p:par>
                                <p:cTn id="24" presetID="10" presetClass="exit" presetSubtype="0" fill="hold" grpId="3" nodeType="afterEffect">
                                  <p:stCondLst>
                                    <p:cond delay="10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7" grpId="0"/>
      <p:bldP spid="7" grpId="1"/>
      <p:bldP spid="7" grpId="2"/>
      <p:bldP spid="7" grpId="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505" r="15435"/>
          <a:stretch/>
        </p:blipFill>
        <p:spPr>
          <a:xfrm>
            <a:off x="0" y="0"/>
            <a:ext cx="9144000" cy="6858000"/>
          </a:xfrm>
          <a:prstGeom prst="rect">
            <a:avLst/>
          </a:prstGeom>
        </p:spPr>
      </p:pic>
      <p:sp>
        <p:nvSpPr>
          <p:cNvPr id="2" name="Title 1"/>
          <p:cNvSpPr>
            <a:spLocks noGrp="1"/>
          </p:cNvSpPr>
          <p:nvPr>
            <p:ph type="title"/>
          </p:nvPr>
        </p:nvSpPr>
        <p:spPr>
          <a:xfrm rot="263063">
            <a:off x="457200" y="1757906"/>
            <a:ext cx="8229600" cy="3048000"/>
          </a:xfrm>
          <a:effectLst>
            <a:softEdge rad="635000"/>
          </a:effectLst>
        </p:spPr>
        <p:txBody>
          <a:bodyPr>
            <a:prstTxWarp prst="textCurveDown">
              <a:avLst/>
            </a:prstTxWarp>
          </a:bodyPr>
          <a:lstStyle/>
          <a:p>
            <a:r>
              <a:rPr lang="en-US" b="1" dirty="0">
                <a:gradFill flip="none" rotWithShape="1">
                  <a:gsLst>
                    <a:gs pos="30650">
                      <a:schemeClr val="accent3">
                        <a:lumMod val="60000"/>
                        <a:lumOff val="40000"/>
                      </a:schemeClr>
                    </a:gs>
                    <a:gs pos="86650">
                      <a:schemeClr val="accent3">
                        <a:lumMod val="60000"/>
                        <a:lumOff val="40000"/>
                      </a:schemeClr>
                    </a:gs>
                    <a:gs pos="0">
                      <a:srgbClr val="DDEBCF"/>
                    </a:gs>
                    <a:gs pos="50000">
                      <a:srgbClr val="9CB86E"/>
                    </a:gs>
                    <a:gs pos="100000">
                      <a:schemeClr val="accent3">
                        <a:lumMod val="75000"/>
                      </a:schemeClr>
                    </a:gs>
                  </a:gsLst>
                  <a:path path="circle">
                    <a:fillToRect t="100000" r="100000"/>
                  </a:path>
                  <a:tileRect l="-100000" b="-100000"/>
                </a:gradFill>
                <a:effectLst>
                  <a:glow rad="76200">
                    <a:schemeClr val="tx1"/>
                  </a:glow>
                  <a:outerShdw blurRad="50800" dist="38100" dir="2700000" algn="tl" rotWithShape="0">
                    <a:srgbClr val="FFFF00">
                      <a:alpha val="40000"/>
                    </a:srgbClr>
                  </a:outerShdw>
                </a:effectLst>
              </a:rPr>
              <a:t>A man's pride will bring him low, But the humble in spirit will retain honor.</a:t>
            </a:r>
            <a:r>
              <a:rPr lang="en-US" sz="3200" b="1" i="1" dirty="0">
                <a:gradFill flip="none" rotWithShape="1">
                  <a:gsLst>
                    <a:gs pos="30650">
                      <a:schemeClr val="accent3">
                        <a:lumMod val="60000"/>
                        <a:lumOff val="40000"/>
                      </a:schemeClr>
                    </a:gs>
                    <a:gs pos="86650">
                      <a:schemeClr val="accent3">
                        <a:lumMod val="60000"/>
                        <a:lumOff val="40000"/>
                      </a:schemeClr>
                    </a:gs>
                    <a:gs pos="0">
                      <a:srgbClr val="DDEBCF"/>
                    </a:gs>
                    <a:gs pos="50000">
                      <a:srgbClr val="9CB86E"/>
                    </a:gs>
                    <a:gs pos="100000">
                      <a:schemeClr val="accent3">
                        <a:lumMod val="75000"/>
                      </a:schemeClr>
                    </a:gs>
                  </a:gsLst>
                  <a:path path="circle">
                    <a:fillToRect t="100000" r="100000"/>
                  </a:path>
                  <a:tileRect l="-100000" b="-100000"/>
                </a:gradFill>
                <a:effectLst>
                  <a:glow rad="76200">
                    <a:schemeClr val="tx1"/>
                  </a:glow>
                  <a:outerShdw blurRad="50800" dist="38100" dir="2700000" algn="tl" rotWithShape="0">
                    <a:srgbClr val="FFFF00">
                      <a:alpha val="40000"/>
                    </a:srgbClr>
                  </a:outerShdw>
                </a:effectLst>
              </a:rPr>
              <a:t> — Proverbs 29:23</a:t>
            </a:r>
            <a:r>
              <a:rPr lang="en-US" b="1" dirty="0">
                <a:gradFill flip="none" rotWithShape="1">
                  <a:gsLst>
                    <a:gs pos="30650">
                      <a:schemeClr val="accent3">
                        <a:lumMod val="60000"/>
                        <a:lumOff val="40000"/>
                      </a:schemeClr>
                    </a:gs>
                    <a:gs pos="86650">
                      <a:schemeClr val="accent3">
                        <a:lumMod val="60000"/>
                        <a:lumOff val="40000"/>
                      </a:schemeClr>
                    </a:gs>
                    <a:gs pos="0">
                      <a:srgbClr val="DDEBCF"/>
                    </a:gs>
                    <a:gs pos="50000">
                      <a:srgbClr val="9CB86E"/>
                    </a:gs>
                    <a:gs pos="100000">
                      <a:schemeClr val="accent3">
                        <a:lumMod val="75000"/>
                      </a:schemeClr>
                    </a:gs>
                  </a:gsLst>
                  <a:path path="circle">
                    <a:fillToRect t="100000" r="100000"/>
                  </a:path>
                  <a:tileRect l="-100000" b="-100000"/>
                </a:gradFill>
                <a:effectLst>
                  <a:glow rad="76200">
                    <a:schemeClr val="tx1"/>
                  </a:glow>
                  <a:outerShdw blurRad="50800" dist="38100" dir="2700000" algn="tl" rotWithShape="0">
                    <a:srgbClr val="FFFF00">
                      <a:alpha val="40000"/>
                    </a:srgbClr>
                  </a:outerShdw>
                </a:effectLst>
              </a:rPr>
              <a:t> </a:t>
            </a:r>
          </a:p>
        </p:txBody>
      </p:sp>
      <p:sp>
        <p:nvSpPr>
          <p:cNvPr id="4" name="Title 1"/>
          <p:cNvSpPr txBox="1">
            <a:spLocks/>
          </p:cNvSpPr>
          <p:nvPr/>
        </p:nvSpPr>
        <p:spPr>
          <a:xfrm rot="263063">
            <a:off x="485600" y="1761441"/>
            <a:ext cx="8137106" cy="3048000"/>
          </a:xfrm>
          <a:prstGeom prst="rect">
            <a:avLst/>
          </a:prstGeom>
          <a:effectLst>
            <a:softEdge rad="635000"/>
          </a:effectLst>
        </p:spPr>
        <p:txBody>
          <a:bodyPr vert="horz" lIns="91440" tIns="45720" rIns="91440" bIns="45720" numCol="1" rtlCol="0" anchor="ctr">
            <a:prstTxWarp prst="textCurveDown">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alpha val="0"/>
                  </a:schemeClr>
                </a:solidFill>
                <a:effectLst>
                  <a:outerShdw blurRad="50800" dist="38100" dir="2700000" algn="tl" rotWithShape="0">
                    <a:srgbClr val="FFFF00">
                      <a:alpha val="40000"/>
                    </a:srgbClr>
                  </a:outerShdw>
                </a:effectLst>
              </a:rPr>
              <a:t>A man's pride will bring him low, But the </a:t>
            </a:r>
            <a:r>
              <a:rPr lang="en-US" b="1" dirty="0">
                <a:gradFill>
                  <a:gsLst>
                    <a:gs pos="0">
                      <a:srgbClr val="5E9EFF"/>
                    </a:gs>
                    <a:gs pos="39999">
                      <a:srgbClr val="85C2FF"/>
                    </a:gs>
                    <a:gs pos="70000">
                      <a:srgbClr val="C4D6EB"/>
                    </a:gs>
                    <a:gs pos="100000">
                      <a:srgbClr val="FFEBFA"/>
                    </a:gs>
                  </a:gsLst>
                  <a:lin ang="5400000" scaled="0"/>
                </a:gradFill>
                <a:effectLst>
                  <a:glow rad="76200">
                    <a:schemeClr val="tx1"/>
                  </a:glow>
                  <a:outerShdw blurRad="50800" dist="38100" dir="2700000" algn="tl" rotWithShape="0">
                    <a:srgbClr val="FFFF00">
                      <a:alpha val="40000"/>
                    </a:srgbClr>
                  </a:outerShdw>
                </a:effectLst>
              </a:rPr>
              <a:t>humble</a:t>
            </a:r>
            <a:r>
              <a:rPr lang="en-US" b="1" dirty="0">
                <a:solidFill>
                  <a:schemeClr val="bg1">
                    <a:alpha val="0"/>
                  </a:schemeClr>
                </a:solidFill>
                <a:effectLst>
                  <a:glow rad="76200">
                    <a:schemeClr val="tx1"/>
                  </a:glow>
                  <a:outerShdw blurRad="50800" dist="38100" dir="2700000" algn="tl" rotWithShape="0">
                    <a:srgbClr val="FFFF00">
                      <a:alpha val="40000"/>
                    </a:srgbClr>
                  </a:outerShdw>
                </a:effectLst>
              </a:rPr>
              <a:t> in spirit will retain honor.</a:t>
            </a:r>
            <a:r>
              <a:rPr lang="en-US" sz="3200" b="1" i="1" dirty="0">
                <a:solidFill>
                  <a:schemeClr val="bg1">
                    <a:alpha val="0"/>
                  </a:schemeClr>
                </a:solidFill>
                <a:effectLst>
                  <a:glow rad="76200">
                    <a:schemeClr val="tx1"/>
                  </a:glow>
                  <a:outerShdw blurRad="50800" dist="38100" dir="2700000" algn="tl" rotWithShape="0">
                    <a:srgbClr val="FFFF00">
                      <a:alpha val="40000"/>
                    </a:srgbClr>
                  </a:outerShdw>
                </a:effectLst>
              </a:rPr>
              <a:t> — Proverbs 29:23</a:t>
            </a:r>
            <a:r>
              <a:rPr lang="en-US" b="1" dirty="0">
                <a:solidFill>
                  <a:schemeClr val="bg1">
                    <a:alpha val="0"/>
                  </a:schemeClr>
                </a:solidFill>
                <a:effectLst>
                  <a:glow rad="76200">
                    <a:schemeClr val="tx1"/>
                  </a:glow>
                  <a:outerShdw blurRad="50800" dist="38100" dir="2700000" algn="tl" rotWithShape="0">
                    <a:srgbClr val="FFFF00">
                      <a:alpha val="40000"/>
                    </a:srgbClr>
                  </a:outerShdw>
                </a:effectLst>
              </a:rPr>
              <a:t> </a:t>
            </a:r>
          </a:p>
        </p:txBody>
      </p:sp>
    </p:spTree>
    <p:extLst>
      <p:ext uri="{BB962C8B-B14F-4D97-AF65-F5344CB8AC3E}">
        <p14:creationId xmlns:p14="http://schemas.microsoft.com/office/powerpoint/2010/main" val="2729610149"/>
      </p:ext>
    </p:extLst>
  </p:cSld>
  <p:clrMapOvr>
    <a:masterClrMapping/>
  </p:clrMapOvr>
  <mc:AlternateContent xmlns:mc="http://schemas.openxmlformats.org/markup-compatibility/2006" xmlns:p14="http://schemas.microsoft.com/office/powerpoint/2010/main">
    <mc:Choice Requires="p14">
      <p:transition spd="slow" p14:dur="1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3" presetClass="entr" presetSubtype="16" fill="hold" grpId="1"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childTnLst>
                                </p:cTn>
                              </p:par>
                            </p:childTnLst>
                          </p:cTn>
                        </p:par>
                        <p:par>
                          <p:cTn id="13" fill="hold">
                            <p:stCondLst>
                              <p:cond delay="750"/>
                            </p:stCondLst>
                            <p:childTnLst>
                              <p:par>
                                <p:cTn id="14" presetID="10" presetClass="exit" presetSubtype="0" fill="hold" grpId="0" nodeType="after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1" b="17457"/>
          <a:stretch/>
        </p:blipFill>
        <p:spPr>
          <a:xfrm>
            <a:off x="0" y="0"/>
            <a:ext cx="9144000" cy="6858000"/>
          </a:xfrm>
          <a:prstGeom prst="rect">
            <a:avLst/>
          </a:prstGeom>
        </p:spPr>
      </p:pic>
      <p:sp>
        <p:nvSpPr>
          <p:cNvPr id="6" name="Title 1"/>
          <p:cNvSpPr txBox="1">
            <a:spLocks/>
          </p:cNvSpPr>
          <p:nvPr/>
        </p:nvSpPr>
        <p:spPr>
          <a:xfrm>
            <a:off x="6019800" y="2438400"/>
            <a:ext cx="31242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3175" cmpd="sng">
                  <a:solidFill>
                    <a:srgbClr val="FFFF00"/>
                  </a:solidFill>
                  <a:prstDash val="solid"/>
                </a:ln>
                <a:solidFill>
                  <a:srgbClr val="FF0000"/>
                </a:solidFill>
                <a:effectLst/>
              </a:rPr>
              <a:t>puffed up</a:t>
            </a:r>
          </a:p>
        </p:txBody>
      </p:sp>
      <p:sp>
        <p:nvSpPr>
          <p:cNvPr id="7" name="Title 1"/>
          <p:cNvSpPr txBox="1">
            <a:spLocks/>
          </p:cNvSpPr>
          <p:nvPr/>
        </p:nvSpPr>
        <p:spPr>
          <a:xfrm>
            <a:off x="685800" y="3089870"/>
            <a:ext cx="3124200" cy="11773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3175" cmpd="sng">
                  <a:solidFill>
                    <a:srgbClr val="FFFF00"/>
                  </a:solidFill>
                  <a:prstDash val="solid"/>
                </a:ln>
                <a:solidFill>
                  <a:srgbClr val="FF0000"/>
                </a:solidFill>
                <a:effectLst/>
              </a:rPr>
              <a:t>with pride</a:t>
            </a:r>
          </a:p>
        </p:txBody>
      </p:sp>
      <p:sp>
        <p:nvSpPr>
          <p:cNvPr id="2" name="Title 1"/>
          <p:cNvSpPr>
            <a:spLocks noGrp="1"/>
          </p:cNvSpPr>
          <p:nvPr>
            <p:ph type="title"/>
          </p:nvPr>
        </p:nvSpPr>
        <p:spPr>
          <a:xfrm>
            <a:off x="457200" y="2332038"/>
            <a:ext cx="8382000" cy="3154362"/>
          </a:xfrm>
        </p:spPr>
        <p:txBody>
          <a:bodyPr>
            <a:normAutofit/>
          </a:bodyPr>
          <a:lstStyle/>
          <a:p>
            <a:r>
              <a:rPr lang="en-US" dirty="0">
                <a:ln w="18415" cmpd="sng">
                  <a:solidFill>
                    <a:schemeClr val="bg1"/>
                  </a:solidFill>
                  <a:prstDash val="solid"/>
                </a:ln>
                <a:solidFill>
                  <a:srgbClr val="FFFFFF"/>
                </a:solidFill>
                <a:effectLst>
                  <a:glow rad="127000">
                    <a:srgbClr val="C00000"/>
                  </a:glow>
                  <a:outerShdw blurRad="63500" dir="3600000" algn="tl" rotWithShape="0">
                    <a:srgbClr val="000000">
                      <a:alpha val="70000"/>
                    </a:srgbClr>
                  </a:outerShdw>
                </a:effectLst>
              </a:rPr>
              <a:t>… not a novice, lest being puffed up with pride he fall into the same condemnation as the devil.              </a:t>
            </a:r>
            <a:r>
              <a:rPr lang="en-US" sz="3200" i="1" dirty="0">
                <a:ln w="18415" cmpd="sng">
                  <a:solidFill>
                    <a:schemeClr val="bg1"/>
                  </a:solidFill>
                  <a:prstDash val="solid"/>
                </a:ln>
                <a:solidFill>
                  <a:srgbClr val="FFFFFF"/>
                </a:solidFill>
                <a:effectLst>
                  <a:glow rad="127000">
                    <a:srgbClr val="C00000"/>
                  </a:glow>
                  <a:outerShdw blurRad="63500" dir="3600000" algn="tl" rotWithShape="0">
                    <a:srgbClr val="000000">
                      <a:alpha val="70000"/>
                    </a:srgbClr>
                  </a:outerShdw>
                </a:effectLst>
              </a:rPr>
              <a:t>— 1</a:t>
            </a:r>
            <a:r>
              <a:rPr lang="en-US" sz="3200" i="1" baseline="30000" dirty="0">
                <a:ln w="18415" cmpd="sng">
                  <a:solidFill>
                    <a:schemeClr val="bg1"/>
                  </a:solidFill>
                  <a:prstDash val="solid"/>
                </a:ln>
                <a:solidFill>
                  <a:srgbClr val="FFFFFF"/>
                </a:solidFill>
                <a:effectLst>
                  <a:glow rad="127000">
                    <a:srgbClr val="C00000"/>
                  </a:glow>
                  <a:outerShdw blurRad="63500" dir="3600000" algn="tl" rotWithShape="0">
                    <a:srgbClr val="000000">
                      <a:alpha val="70000"/>
                    </a:srgbClr>
                  </a:outerShdw>
                </a:effectLst>
              </a:rPr>
              <a:t>st</a:t>
            </a:r>
            <a:r>
              <a:rPr lang="en-US" sz="3200" i="1" dirty="0">
                <a:ln w="18415" cmpd="sng">
                  <a:solidFill>
                    <a:schemeClr val="bg1"/>
                  </a:solidFill>
                  <a:prstDash val="solid"/>
                </a:ln>
                <a:solidFill>
                  <a:srgbClr val="FFFFFF"/>
                </a:solidFill>
                <a:effectLst>
                  <a:glow rad="127000">
                    <a:srgbClr val="C00000"/>
                  </a:glow>
                  <a:outerShdw blurRad="63500" dir="3600000" algn="tl" rotWithShape="0">
                    <a:srgbClr val="000000">
                      <a:alpha val="70000"/>
                    </a:srgbClr>
                  </a:outerShdw>
                </a:effectLst>
              </a:rPr>
              <a:t> Timothy 3:6 </a:t>
            </a:r>
            <a:endParaRPr lang="en-US" dirty="0">
              <a:ln w="18415" cmpd="sng">
                <a:solidFill>
                  <a:schemeClr val="bg1"/>
                </a:solidFill>
                <a:prstDash val="solid"/>
              </a:ln>
              <a:solidFill>
                <a:srgbClr val="FFFFFF"/>
              </a:solidFill>
              <a:effectLst>
                <a:glow rad="127000">
                  <a:srgbClr val="C00000"/>
                </a:glow>
                <a:outerShdw blurRad="63500" dir="3600000" algn="tl" rotWithShape="0">
                  <a:srgbClr val="000000">
                    <a:alpha val="70000"/>
                  </a:srgbClr>
                </a:outerShdw>
              </a:effectLst>
            </a:endParaRPr>
          </a:p>
        </p:txBody>
      </p:sp>
      <p:sp>
        <p:nvSpPr>
          <p:cNvPr id="5" name="Title 1"/>
          <p:cNvSpPr txBox="1">
            <a:spLocks/>
          </p:cNvSpPr>
          <p:nvPr/>
        </p:nvSpPr>
        <p:spPr>
          <a:xfrm>
            <a:off x="1066800" y="3779838"/>
            <a:ext cx="6781800" cy="1096962"/>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dirty="0">
                <a:ln w="19050">
                  <a:noFill/>
                  <a:prstDash val="solid"/>
                </a:ln>
                <a:effectLst>
                  <a:outerShdw blurRad="50000" dist="50800" dir="7500000" algn="tl">
                    <a:srgbClr val="000000">
                      <a:shade val="5000"/>
                      <a:alpha val="35000"/>
                    </a:srgbClr>
                  </a:outerShdw>
                </a:effectLst>
              </a:rPr>
              <a:t>condemnation as the devil</a:t>
            </a:r>
          </a:p>
        </p:txBody>
      </p:sp>
      <p:sp>
        <p:nvSpPr>
          <p:cNvPr id="8" name="Title 1">
            <a:extLst>
              <a:ext uri="{FF2B5EF4-FFF2-40B4-BE49-F238E27FC236}">
                <a16:creationId xmlns:a16="http://schemas.microsoft.com/office/drawing/2014/main" id="{AE30FF72-FDFA-4359-A6E6-0759A97657BF}"/>
              </a:ext>
            </a:extLst>
          </p:cNvPr>
          <p:cNvSpPr txBox="1">
            <a:spLocks/>
          </p:cNvSpPr>
          <p:nvPr/>
        </p:nvSpPr>
        <p:spPr>
          <a:xfrm>
            <a:off x="6249277" y="2573129"/>
            <a:ext cx="2679031" cy="8392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3175" cmpd="sng">
                  <a:solidFill>
                    <a:schemeClr val="bg1"/>
                  </a:solidFill>
                  <a:prstDash val="solid"/>
                  <a:miter lim="800000"/>
                </a:ln>
                <a:effectLst>
                  <a:glow rad="101600">
                    <a:schemeClr val="tx1"/>
                  </a:glow>
                  <a:outerShdw blurRad="50800" algn="tl" rotWithShape="0">
                    <a:srgbClr val="000000"/>
                  </a:outerShdw>
                </a:effectLst>
              </a:rPr>
              <a:t>puffed up</a:t>
            </a:r>
          </a:p>
        </p:txBody>
      </p:sp>
      <p:sp>
        <p:nvSpPr>
          <p:cNvPr id="9" name="Title 1">
            <a:extLst>
              <a:ext uri="{FF2B5EF4-FFF2-40B4-BE49-F238E27FC236}">
                <a16:creationId xmlns:a16="http://schemas.microsoft.com/office/drawing/2014/main" id="{04BBC168-CC48-4905-9722-F1E4F4A8CA38}"/>
              </a:ext>
            </a:extLst>
          </p:cNvPr>
          <p:cNvSpPr txBox="1">
            <a:spLocks/>
          </p:cNvSpPr>
          <p:nvPr/>
        </p:nvSpPr>
        <p:spPr>
          <a:xfrm>
            <a:off x="931152" y="3243848"/>
            <a:ext cx="2679031" cy="8376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3175" cmpd="sng">
                  <a:solidFill>
                    <a:schemeClr val="bg1"/>
                  </a:solidFill>
                  <a:prstDash val="solid"/>
                  <a:miter lim="800000"/>
                </a:ln>
                <a:effectLst>
                  <a:glow rad="101600">
                    <a:schemeClr val="tx1"/>
                  </a:glow>
                  <a:outerShdw blurRad="50800" algn="tl" rotWithShape="0">
                    <a:srgbClr val="000000"/>
                  </a:outerShdw>
                </a:effectLst>
              </a:rPr>
              <a:t>with pride</a:t>
            </a:r>
          </a:p>
        </p:txBody>
      </p:sp>
    </p:spTree>
    <p:extLst>
      <p:ext uri="{BB962C8B-B14F-4D97-AF65-F5344CB8AC3E}">
        <p14:creationId xmlns:p14="http://schemas.microsoft.com/office/powerpoint/2010/main" val="8128813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18" presetClass="emph" presetSubtype="0" fill="hold" grpId="1" nodeType="withEffect">
                                  <p:stCondLst>
                                    <p:cond delay="0"/>
                                  </p:stCondLst>
                                  <p:childTnLst>
                                    <p:set>
                                      <p:cBhvr override="childStyle">
                                        <p:cTn id="16" dur="500" fill="hold"/>
                                        <p:tgtEl>
                                          <p:spTgt spid="6"/>
                                        </p:tgtEl>
                                        <p:attrNameLst>
                                          <p:attrName>style.textDecorationUnderline</p:attrName>
                                        </p:attrNameLst>
                                      </p:cBhvr>
                                      <p:to>
                                        <p:strVal val="true"/>
                                      </p:to>
                                    </p:se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18" presetClass="emph" presetSubtype="0" fill="hold" grpId="1" nodeType="withEffect">
                                  <p:stCondLst>
                                    <p:cond delay="0"/>
                                  </p:stCondLst>
                                  <p:childTnLst>
                                    <p:set>
                                      <p:cBhvr override="childStyle">
                                        <p:cTn id="25" dur="500" fill="hold"/>
                                        <p:tgtEl>
                                          <p:spTgt spid="7"/>
                                        </p:tgtEl>
                                        <p:attrNameLst>
                                          <p:attrName>style.textDecorationUnderline</p:attrName>
                                        </p:attrNameLst>
                                      </p:cBhvr>
                                      <p:to>
                                        <p:strVal val="true"/>
                                      </p:to>
                                    </p:se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2" grpId="0"/>
      <p:bldP spid="5"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 name="Title 1"/>
          <p:cNvSpPr txBox="1">
            <a:spLocks/>
          </p:cNvSpPr>
          <p:nvPr/>
        </p:nvSpPr>
        <p:spPr>
          <a:xfrm>
            <a:off x="2678906" y="1554956"/>
            <a:ext cx="32004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same mind</a:t>
            </a:r>
          </a:p>
        </p:txBody>
      </p:sp>
      <p:sp>
        <p:nvSpPr>
          <p:cNvPr id="5" name="Title 1"/>
          <p:cNvSpPr txBox="1">
            <a:spLocks/>
          </p:cNvSpPr>
          <p:nvPr/>
        </p:nvSpPr>
        <p:spPr>
          <a:xfrm>
            <a:off x="3805237" y="2971403"/>
            <a:ext cx="3200400" cy="998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associate</a:t>
            </a:r>
          </a:p>
        </p:txBody>
      </p:sp>
      <p:sp>
        <p:nvSpPr>
          <p:cNvPr id="6" name="Title 1"/>
          <p:cNvSpPr txBox="1">
            <a:spLocks/>
          </p:cNvSpPr>
          <p:nvPr/>
        </p:nvSpPr>
        <p:spPr>
          <a:xfrm>
            <a:off x="611981" y="3602435"/>
            <a:ext cx="24384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humble</a:t>
            </a:r>
          </a:p>
        </p:txBody>
      </p:sp>
      <p:sp>
        <p:nvSpPr>
          <p:cNvPr id="2" name="Title 1"/>
          <p:cNvSpPr>
            <a:spLocks noGrp="1"/>
          </p:cNvSpPr>
          <p:nvPr>
            <p:ph type="title"/>
          </p:nvPr>
        </p:nvSpPr>
        <p:spPr>
          <a:xfrm>
            <a:off x="457200" y="1447800"/>
            <a:ext cx="8229600" cy="3992562"/>
          </a:xfrm>
        </p:spPr>
        <p:txBody>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Be of the same mind toward one another. Do not set your mind on high things, but associate with the humble. Do not be wise in your own opinion.</a:t>
            </a:r>
            <a:r>
              <a:rPr 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 — Romans 12:16</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 </a:t>
            </a:r>
          </a:p>
        </p:txBody>
      </p:sp>
      <p:sp>
        <p:nvSpPr>
          <p:cNvPr id="7" name="Title 1">
            <a:extLst>
              <a:ext uri="{FF2B5EF4-FFF2-40B4-BE49-F238E27FC236}">
                <a16:creationId xmlns:a16="http://schemas.microsoft.com/office/drawing/2014/main" id="{A173A444-AD12-4E3E-A00A-BE1F104E0B76}"/>
              </a:ext>
            </a:extLst>
          </p:cNvPr>
          <p:cNvSpPr txBox="1">
            <a:spLocks/>
          </p:cNvSpPr>
          <p:nvPr/>
        </p:nvSpPr>
        <p:spPr>
          <a:xfrm>
            <a:off x="2533650" y="1676400"/>
            <a:ext cx="3505658" cy="8529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miter lim="800000"/>
                </a:ln>
                <a:solidFill>
                  <a:srgbClr val="00B0F0"/>
                </a:solidFill>
                <a:effectLst>
                  <a:glow rad="101600">
                    <a:schemeClr val="tx1"/>
                  </a:glow>
                  <a:outerShdw blurRad="50800" algn="tl" rotWithShape="0">
                    <a:srgbClr val="000000"/>
                  </a:outerShdw>
                </a:effectLst>
              </a:rPr>
              <a:t>same min</a:t>
            </a:r>
            <a:r>
              <a:rPr lang="en-US" dirty="0">
                <a:ln w="3175" cmpd="sng">
                  <a:solidFill>
                    <a:srgbClr val="FFFF00"/>
                  </a:solidFill>
                  <a:prstDash val="solid"/>
                  <a:miter lim="800000"/>
                </a:ln>
                <a:solidFill>
                  <a:srgbClr val="00B0F0"/>
                </a:solidFill>
                <a:effectLst>
                  <a:glow rad="101600">
                    <a:schemeClr val="tx1"/>
                  </a:glow>
                  <a:outerShdw blurRad="50800" algn="tl" rotWithShape="0">
                    <a:srgbClr val="000000"/>
                  </a:outerShdw>
                </a:effectLst>
              </a:rPr>
              <a:t>d</a:t>
            </a:r>
          </a:p>
        </p:txBody>
      </p:sp>
      <p:sp>
        <p:nvSpPr>
          <p:cNvPr id="8" name="Title 1">
            <a:extLst>
              <a:ext uri="{FF2B5EF4-FFF2-40B4-BE49-F238E27FC236}">
                <a16:creationId xmlns:a16="http://schemas.microsoft.com/office/drawing/2014/main" id="{6F26A5F6-E2F1-4A4E-8F97-846B6E319FCF}"/>
              </a:ext>
            </a:extLst>
          </p:cNvPr>
          <p:cNvSpPr txBox="1">
            <a:spLocks/>
          </p:cNvSpPr>
          <p:nvPr/>
        </p:nvSpPr>
        <p:spPr>
          <a:xfrm>
            <a:off x="758017" y="3696230"/>
            <a:ext cx="2142346" cy="8376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miter lim="800000"/>
                </a:ln>
                <a:solidFill>
                  <a:srgbClr val="00B0F0"/>
                </a:solidFill>
                <a:effectLst>
                  <a:glow rad="101600">
                    <a:schemeClr val="tx1"/>
                  </a:glow>
                  <a:outerShdw blurRad="50800" algn="tl" rotWithShape="0">
                    <a:srgbClr val="000000"/>
                  </a:outerShdw>
                </a:effectLst>
              </a:rPr>
              <a:t>humble</a:t>
            </a:r>
            <a:endParaRPr lang="en-US" dirty="0">
              <a:ln w="3175" cmpd="sng">
                <a:solidFill>
                  <a:srgbClr val="FFFF00"/>
                </a:solidFill>
                <a:prstDash val="solid"/>
                <a:miter lim="800000"/>
              </a:ln>
              <a:solidFill>
                <a:srgbClr val="00B0F0"/>
              </a:solidFill>
              <a:effectLst>
                <a:glow rad="101600">
                  <a:schemeClr val="tx1"/>
                </a:glow>
                <a:outerShdw blurRad="50800" algn="tl" rotWithShape="0">
                  <a:srgbClr val="000000"/>
                </a:outerShdw>
              </a:effectLst>
            </a:endParaRPr>
          </a:p>
        </p:txBody>
      </p:sp>
      <p:sp>
        <p:nvSpPr>
          <p:cNvPr id="9" name="Title 1">
            <a:extLst>
              <a:ext uri="{FF2B5EF4-FFF2-40B4-BE49-F238E27FC236}">
                <a16:creationId xmlns:a16="http://schemas.microsoft.com/office/drawing/2014/main" id="{C48DCAEC-75C8-4529-8298-E12D8815B565}"/>
              </a:ext>
            </a:extLst>
          </p:cNvPr>
          <p:cNvSpPr txBox="1">
            <a:spLocks/>
          </p:cNvSpPr>
          <p:nvPr/>
        </p:nvSpPr>
        <p:spPr>
          <a:xfrm>
            <a:off x="4029075" y="3020543"/>
            <a:ext cx="2762414" cy="839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miter lim="800000"/>
                </a:ln>
                <a:solidFill>
                  <a:srgbClr val="00B0F0"/>
                </a:solidFill>
                <a:effectLst>
                  <a:glow rad="101600">
                    <a:schemeClr val="tx1"/>
                  </a:glow>
                  <a:outerShdw blurRad="50800" algn="tl" rotWithShape="0">
                    <a:srgbClr val="000000"/>
                  </a:outerShdw>
                </a:effectLst>
              </a:rPr>
              <a:t>associate</a:t>
            </a:r>
            <a:endParaRPr lang="en-US" dirty="0">
              <a:ln w="3175" cmpd="sng">
                <a:solidFill>
                  <a:srgbClr val="FFFF00"/>
                </a:solidFill>
                <a:prstDash val="solid"/>
                <a:miter lim="800000"/>
              </a:ln>
              <a:solidFill>
                <a:srgbClr val="00B0F0"/>
              </a:solidFill>
              <a:effectLst>
                <a:glow rad="101600">
                  <a:schemeClr val="tx1"/>
                </a:glow>
                <a:outerShdw blurRad="50800" algn="tl" rotWithShape="0">
                  <a:srgbClr val="000000"/>
                </a:outerShdw>
              </a:effectLst>
            </a:endParaRPr>
          </a:p>
        </p:txBody>
      </p:sp>
    </p:spTree>
    <p:extLst>
      <p:ext uri="{BB962C8B-B14F-4D97-AF65-F5344CB8AC3E}">
        <p14:creationId xmlns:p14="http://schemas.microsoft.com/office/powerpoint/2010/main" val="27296101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6" presetClass="entr" presetSubtype="32" fill="hold" grpId="1"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18" presetClass="emph" presetSubtype="0" fill="hold" grpId="1" nodeType="withEffect">
                                  <p:stCondLst>
                                    <p:cond delay="0"/>
                                  </p:stCondLst>
                                  <p:childTnLst>
                                    <p:set>
                                      <p:cBhvr override="childStyle">
                                        <p:cTn id="18" dur="500" fill="hold"/>
                                        <p:tgtEl>
                                          <p:spTgt spid="4"/>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18" presetClass="emph" presetSubtype="0" fill="hold" grpId="1" nodeType="withEffect">
                                  <p:stCondLst>
                                    <p:cond delay="0"/>
                                  </p:stCondLst>
                                  <p:childTnLst>
                                    <p:set>
                                      <p:cBhvr override="childStyle">
                                        <p:cTn id="28" dur="500" fill="hold"/>
                                        <p:tgtEl>
                                          <p:spTgt spid="5"/>
                                        </p:tgtEl>
                                        <p:attrNameLst>
                                          <p:attrName>style.textDecorationUnderline</p:attrName>
                                        </p:attrNameLst>
                                      </p:cBhvr>
                                      <p:to>
                                        <p:strVal val="true"/>
                                      </p:to>
                                    </p:se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par>
                                <p:cTn id="37" presetID="18" presetClass="emph" presetSubtype="0" fill="hold" grpId="1" nodeType="withEffect">
                                  <p:stCondLst>
                                    <p:cond delay="0"/>
                                  </p:stCondLst>
                                  <p:childTnLst>
                                    <p:set>
                                      <p:cBhvr override="childStyle">
                                        <p:cTn id="38" dur="500" fill="hold"/>
                                        <p:tgtEl>
                                          <p:spTgt spid="6"/>
                                        </p:tgtEl>
                                        <p:attrNameLst>
                                          <p:attrName>style.textDecorationUnderline</p:attrName>
                                        </p:attrNameLst>
                                      </p:cBhvr>
                                      <p:to>
                                        <p:strVal val="true"/>
                                      </p:to>
                                    </p:se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2" grpId="0"/>
      <p:bldP spid="2" grpId="1"/>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226"/>
          <a:stretch/>
        </p:blipFill>
        <p:spPr>
          <a:xfrm>
            <a:off x="0" y="0"/>
            <a:ext cx="9144000" cy="6858000"/>
          </a:xfrm>
          <a:prstGeom prst="rect">
            <a:avLst/>
          </a:prstGeom>
        </p:spPr>
      </p:pic>
      <p:sp>
        <p:nvSpPr>
          <p:cNvPr id="4" name="Title 1"/>
          <p:cNvSpPr txBox="1">
            <a:spLocks/>
          </p:cNvSpPr>
          <p:nvPr/>
        </p:nvSpPr>
        <p:spPr>
          <a:xfrm>
            <a:off x="1828800" y="2209800"/>
            <a:ext cx="55626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commend themselves</a:t>
            </a:r>
          </a:p>
        </p:txBody>
      </p:sp>
      <p:sp>
        <p:nvSpPr>
          <p:cNvPr id="5" name="Title 1"/>
          <p:cNvSpPr txBox="1">
            <a:spLocks/>
          </p:cNvSpPr>
          <p:nvPr/>
        </p:nvSpPr>
        <p:spPr>
          <a:xfrm>
            <a:off x="609600" y="4869260"/>
            <a:ext cx="36576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are not wise</a:t>
            </a:r>
          </a:p>
        </p:txBody>
      </p:sp>
      <p:sp>
        <p:nvSpPr>
          <p:cNvPr id="2" name="Title 1"/>
          <p:cNvSpPr>
            <a:spLocks noGrp="1"/>
          </p:cNvSpPr>
          <p:nvPr>
            <p:ph type="title"/>
          </p:nvPr>
        </p:nvSpPr>
        <p:spPr>
          <a:xfrm>
            <a:off x="533400" y="762000"/>
            <a:ext cx="8077200" cy="5287962"/>
          </a:xfrm>
        </p:spPr>
        <p:txBody>
          <a:bodyPr/>
          <a:lstStyle/>
          <a:p>
            <a:r>
              <a:rPr lang="en-US" b="1" dirty="0">
                <a:gradFill>
                  <a:gsLst>
                    <a:gs pos="0">
                      <a:srgbClr val="8488C4"/>
                    </a:gs>
                    <a:gs pos="53000">
                      <a:srgbClr val="D4DEFF"/>
                    </a:gs>
                    <a:gs pos="83000">
                      <a:srgbClr val="D4DEFF"/>
                    </a:gs>
                    <a:gs pos="100000">
                      <a:srgbClr val="96AB94"/>
                    </a:gs>
                  </a:gsLst>
                  <a:lin ang="5400000" scaled="0"/>
                </a:gradFill>
                <a:effectLst>
                  <a:glow rad="101600">
                    <a:schemeClr val="tx1"/>
                  </a:glow>
                </a:effectLst>
              </a:rPr>
              <a:t>For we dare not class ourselves   or compare ourselves with those who commend themselves. But they, measuring themselves by themselves, and comparing themselves among themselves, are not wise.</a:t>
            </a:r>
            <a:r>
              <a:rPr lang="en-US" sz="3200" b="1" i="1" dirty="0">
                <a:gradFill>
                  <a:gsLst>
                    <a:gs pos="0">
                      <a:srgbClr val="8488C4"/>
                    </a:gs>
                    <a:gs pos="53000">
                      <a:srgbClr val="D4DEFF"/>
                    </a:gs>
                    <a:gs pos="83000">
                      <a:srgbClr val="D4DEFF"/>
                    </a:gs>
                    <a:gs pos="100000">
                      <a:srgbClr val="96AB94"/>
                    </a:gs>
                  </a:gsLst>
                  <a:lin ang="5400000" scaled="0"/>
                </a:gradFill>
                <a:effectLst>
                  <a:glow rad="101600">
                    <a:schemeClr val="tx1"/>
                  </a:glow>
                </a:effectLst>
              </a:rPr>
              <a:t> — 2</a:t>
            </a:r>
            <a:r>
              <a:rPr lang="en-US" sz="3200" b="1" i="1" baseline="30000" dirty="0">
                <a:gradFill>
                  <a:gsLst>
                    <a:gs pos="0">
                      <a:srgbClr val="8488C4"/>
                    </a:gs>
                    <a:gs pos="53000">
                      <a:srgbClr val="D4DEFF"/>
                    </a:gs>
                    <a:gs pos="83000">
                      <a:srgbClr val="D4DEFF"/>
                    </a:gs>
                    <a:gs pos="100000">
                      <a:srgbClr val="96AB94"/>
                    </a:gs>
                  </a:gsLst>
                  <a:lin ang="5400000" scaled="0"/>
                </a:gradFill>
                <a:effectLst>
                  <a:glow rad="101600">
                    <a:schemeClr val="tx1"/>
                  </a:glow>
                </a:effectLst>
              </a:rPr>
              <a:t>nd</a:t>
            </a:r>
            <a:r>
              <a:rPr lang="en-US" sz="3200" b="1" i="1" dirty="0">
                <a:gradFill>
                  <a:gsLst>
                    <a:gs pos="0">
                      <a:srgbClr val="8488C4"/>
                    </a:gs>
                    <a:gs pos="53000">
                      <a:srgbClr val="D4DEFF"/>
                    </a:gs>
                    <a:gs pos="83000">
                      <a:srgbClr val="D4DEFF"/>
                    </a:gs>
                    <a:gs pos="100000">
                      <a:srgbClr val="96AB94"/>
                    </a:gs>
                  </a:gsLst>
                  <a:lin ang="5400000" scaled="0"/>
                </a:gradFill>
                <a:effectLst>
                  <a:glow rad="101600">
                    <a:schemeClr val="tx1"/>
                  </a:glow>
                </a:effectLst>
              </a:rPr>
              <a:t> Corinthians 10:12</a:t>
            </a:r>
            <a:r>
              <a:rPr lang="en-US" b="1" dirty="0">
                <a:gradFill>
                  <a:gsLst>
                    <a:gs pos="0">
                      <a:srgbClr val="8488C4"/>
                    </a:gs>
                    <a:gs pos="53000">
                      <a:srgbClr val="D4DEFF"/>
                    </a:gs>
                    <a:gs pos="83000">
                      <a:srgbClr val="D4DEFF"/>
                    </a:gs>
                    <a:gs pos="100000">
                      <a:srgbClr val="96AB94"/>
                    </a:gs>
                  </a:gsLst>
                  <a:lin ang="5400000" scaled="0"/>
                </a:gradFill>
                <a:effectLst>
                  <a:glow rad="101600">
                    <a:schemeClr val="tx1"/>
                  </a:glow>
                </a:effectLst>
              </a:rPr>
              <a:t> </a:t>
            </a:r>
          </a:p>
        </p:txBody>
      </p:sp>
      <p:sp>
        <p:nvSpPr>
          <p:cNvPr id="6" name="Title 1">
            <a:extLst>
              <a:ext uri="{FF2B5EF4-FFF2-40B4-BE49-F238E27FC236}">
                <a16:creationId xmlns:a16="http://schemas.microsoft.com/office/drawing/2014/main" id="{457FCEBE-ADF3-4772-BDD2-E94EF1CB691E}"/>
              </a:ext>
            </a:extLst>
          </p:cNvPr>
          <p:cNvSpPr txBox="1">
            <a:spLocks/>
          </p:cNvSpPr>
          <p:nvPr/>
        </p:nvSpPr>
        <p:spPr>
          <a:xfrm>
            <a:off x="1724479" y="2315172"/>
            <a:ext cx="5752646" cy="8420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chemeClr val="bg1"/>
                  </a:solidFill>
                  <a:prstDash val="solid"/>
                  <a:miter lim="800000"/>
                </a:ln>
                <a:solidFill>
                  <a:srgbClr val="FF0000"/>
                </a:solidFill>
                <a:effectLst>
                  <a:glow rad="101600">
                    <a:schemeClr val="tx1"/>
                  </a:glow>
                  <a:outerShdw blurRad="50800" algn="tl" rotWithShape="0">
                    <a:srgbClr val="000000"/>
                  </a:outerShdw>
                </a:effectLst>
              </a:rPr>
              <a:t>commend themselves</a:t>
            </a:r>
            <a:endParaRPr lang="en-US" dirty="0">
              <a:ln w="3175" cmpd="sng">
                <a:solidFill>
                  <a:schemeClr val="bg1"/>
                </a:solidFill>
                <a:prstDash val="solid"/>
                <a:miter lim="800000"/>
              </a:ln>
              <a:solidFill>
                <a:srgbClr val="FF0000"/>
              </a:solidFill>
              <a:effectLst>
                <a:glow rad="101600">
                  <a:schemeClr val="tx1"/>
                </a:glow>
                <a:outerShdw blurRad="50800" algn="tl" rotWithShape="0">
                  <a:srgbClr val="000000"/>
                </a:outerShdw>
              </a:effectLst>
            </a:endParaRPr>
          </a:p>
        </p:txBody>
      </p:sp>
      <p:sp>
        <p:nvSpPr>
          <p:cNvPr id="7" name="Title 1">
            <a:extLst>
              <a:ext uri="{FF2B5EF4-FFF2-40B4-BE49-F238E27FC236}">
                <a16:creationId xmlns:a16="http://schemas.microsoft.com/office/drawing/2014/main" id="{99C3C444-D988-4C51-8D6B-81674A6A7BD2}"/>
              </a:ext>
            </a:extLst>
          </p:cNvPr>
          <p:cNvSpPr txBox="1">
            <a:spLocks/>
          </p:cNvSpPr>
          <p:nvPr/>
        </p:nvSpPr>
        <p:spPr>
          <a:xfrm>
            <a:off x="695779" y="5010746"/>
            <a:ext cx="3518643" cy="8090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chemeClr val="bg1"/>
                  </a:solidFill>
                  <a:prstDash val="solid"/>
                  <a:miter lim="800000"/>
                </a:ln>
                <a:solidFill>
                  <a:srgbClr val="FF0000"/>
                </a:solidFill>
                <a:effectLst>
                  <a:glow rad="101600">
                    <a:schemeClr val="tx1"/>
                  </a:glow>
                  <a:outerShdw blurRad="50800" algn="tl" rotWithShape="0">
                    <a:srgbClr val="000000"/>
                  </a:outerShdw>
                </a:effectLst>
              </a:rPr>
              <a:t>are not wise</a:t>
            </a:r>
            <a:endParaRPr lang="en-US" dirty="0">
              <a:ln w="3175" cmpd="sng">
                <a:solidFill>
                  <a:schemeClr val="bg1"/>
                </a:solidFill>
                <a:prstDash val="solid"/>
                <a:miter lim="800000"/>
              </a:ln>
              <a:solidFill>
                <a:srgbClr val="FF0000"/>
              </a:solidFill>
              <a:effectLst>
                <a:glow rad="101600">
                  <a:schemeClr val="tx1"/>
                </a:glow>
                <a:outerShdw blurRad="50800" algn="tl" rotWithShape="0">
                  <a:srgbClr val="000000"/>
                </a:outerShdw>
              </a:effectLst>
            </a:endParaRPr>
          </a:p>
        </p:txBody>
      </p:sp>
    </p:spTree>
    <p:extLst>
      <p:ext uri="{BB962C8B-B14F-4D97-AF65-F5344CB8AC3E}">
        <p14:creationId xmlns:p14="http://schemas.microsoft.com/office/powerpoint/2010/main" val="272961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18" presetClass="emph" presetSubtype="0" fill="hold" grpId="1" nodeType="withEffect">
                                  <p:stCondLst>
                                    <p:cond delay="0"/>
                                  </p:stCondLst>
                                  <p:childTnLst>
                                    <p:set>
                                      <p:cBhvr override="childStyle">
                                        <p:cTn id="16" dur="500" fill="hold"/>
                                        <p:tgtEl>
                                          <p:spTgt spid="4"/>
                                        </p:tgtEl>
                                        <p:attrNameLst>
                                          <p:attrName>style.textDecorationUnderline</p:attrName>
                                        </p:attrNameLst>
                                      </p:cBhvr>
                                      <p:to>
                                        <p:strVal val="true"/>
                                      </p:to>
                                    </p:se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18" presetClass="emph" presetSubtype="0" fill="hold" grpId="1" nodeType="withEffect">
                                  <p:stCondLst>
                                    <p:cond delay="0"/>
                                  </p:stCondLst>
                                  <p:childTnLst>
                                    <p:set>
                                      <p:cBhvr override="childStyle">
                                        <p:cTn id="26" dur="500" fill="hold"/>
                                        <p:tgtEl>
                                          <p:spTgt spid="5"/>
                                        </p:tgtEl>
                                        <p:attrNameLst>
                                          <p:attrName>style.textDecorationUnderline</p:attrName>
                                        </p:attrNameLst>
                                      </p:cBhvr>
                                      <p:to>
                                        <p:strVal val="true"/>
                                      </p:to>
                                    </p:se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2"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151" r="9011" b="1383"/>
          <a:stretch/>
        </p:blipFill>
        <p:spPr>
          <a:xfrm>
            <a:off x="-1" y="0"/>
            <a:ext cx="9144001" cy="6858000"/>
          </a:xfrm>
          <a:prstGeom prst="rect">
            <a:avLst/>
          </a:prstGeom>
        </p:spPr>
      </p:pic>
      <p:sp>
        <p:nvSpPr>
          <p:cNvPr id="2" name="Title 1"/>
          <p:cNvSpPr>
            <a:spLocks noGrp="1"/>
          </p:cNvSpPr>
          <p:nvPr>
            <p:ph type="title"/>
          </p:nvPr>
        </p:nvSpPr>
        <p:spPr>
          <a:xfrm>
            <a:off x="381000" y="1676400"/>
            <a:ext cx="8382000" cy="3810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"Talk no more so very</a:t>
            </a:r>
            <a:r>
              <a:rPr lang="en-US" b="1" spc="50" dirty="0">
                <a:ln w="11430">
                  <a:noFill/>
                </a:ln>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 proudly</a:t>
            </a:r>
            <a:r>
              <a:rPr lang="en-US" b="1" spc="50" dirty="0">
                <a:ln w="11430"/>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  Let no arrogance come from your mouth, For the LORD is the God of knowledge; And by Him actions are weighed." </a:t>
            </a:r>
            <a:r>
              <a:rPr lang="en-US" sz="3200" b="1" i="1" spc="50" dirty="0">
                <a:ln w="11430"/>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 1</a:t>
            </a:r>
            <a:r>
              <a:rPr lang="en-US" sz="3200" b="1" i="1" spc="50" baseline="30000" dirty="0">
                <a:ln w="11430"/>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st</a:t>
            </a:r>
            <a:r>
              <a:rPr lang="en-US" sz="3200" b="1" i="1" spc="50" dirty="0">
                <a:ln w="11430"/>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 Samuel 2:3 </a:t>
            </a:r>
            <a:endParaRPr lang="en-US" b="1" spc="50" dirty="0">
              <a:ln w="11430"/>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endParaRPr>
          </a:p>
        </p:txBody>
      </p:sp>
      <p:sp>
        <p:nvSpPr>
          <p:cNvPr id="4" name="Title 1"/>
          <p:cNvSpPr txBox="1">
            <a:spLocks/>
          </p:cNvSpPr>
          <p:nvPr/>
        </p:nvSpPr>
        <p:spPr>
          <a:xfrm>
            <a:off x="5638800" y="1676400"/>
            <a:ext cx="2286000" cy="1066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solidFill>
                    <a:srgbClr val="00B0F0"/>
                  </a:solidFill>
                </a:ln>
                <a:solidFill>
                  <a:srgbClr val="00B0F0"/>
                </a:solidFill>
                <a:effectLst>
                  <a:glow rad="101600">
                    <a:schemeClr val="tx1"/>
                  </a:glow>
                  <a:outerShdw blurRad="76200" dist="50800" dir="5400000" algn="tl" rotWithShape="0">
                    <a:srgbClr val="000000">
                      <a:alpha val="65000"/>
                    </a:srgbClr>
                  </a:outerShdw>
                </a:effectLst>
              </a:rPr>
              <a:t> </a:t>
            </a:r>
            <a:r>
              <a:rPr lang="en-US" sz="5200" b="1" spc="50" dirty="0">
                <a:ln w="11430">
                  <a:solidFill>
                    <a:srgbClr val="00B0F0"/>
                  </a:solidFill>
                </a:ln>
                <a:solidFill>
                  <a:srgbClr val="00B0F0"/>
                </a:solidFill>
                <a:effectLst>
                  <a:glow rad="101600">
                    <a:schemeClr val="tx1"/>
                  </a:glow>
                  <a:outerShdw blurRad="76200" dist="50800" dir="5400000" algn="tl" rotWithShape="0">
                    <a:srgbClr val="000000">
                      <a:alpha val="65000"/>
                    </a:srgbClr>
                  </a:outerShdw>
                </a:effectLst>
              </a:rPr>
              <a:t> </a:t>
            </a:r>
            <a:r>
              <a:rPr lang="en-US" b="1" spc="50" dirty="0">
                <a:ln w="11430">
                  <a:noFill/>
                </a:ln>
                <a:gradFill>
                  <a:gsLst>
                    <a:gs pos="0">
                      <a:srgbClr val="FFF200"/>
                    </a:gs>
                    <a:gs pos="45000">
                      <a:srgbClr val="FF7A00"/>
                    </a:gs>
                    <a:gs pos="70000">
                      <a:srgbClr val="FF0300"/>
                    </a:gs>
                    <a:gs pos="100000">
                      <a:srgbClr val="4D0808"/>
                    </a:gs>
                  </a:gsLst>
                  <a:lin ang="5400000" scaled="0"/>
                </a:gradFill>
                <a:effectLst>
                  <a:glow rad="76200">
                    <a:schemeClr val="tx1"/>
                  </a:glow>
                  <a:outerShdw blurRad="76200" dist="50800" dir="5400000" algn="tl" rotWithShape="0">
                    <a:srgbClr val="000000">
                      <a:alpha val="65000"/>
                    </a:srgbClr>
                  </a:outerShdw>
                </a:effectLst>
              </a:rPr>
              <a:t>proud</a:t>
            </a:r>
          </a:p>
        </p:txBody>
      </p:sp>
      <p:sp>
        <p:nvSpPr>
          <p:cNvPr id="5" name="Title 1"/>
          <p:cNvSpPr txBox="1">
            <a:spLocks/>
          </p:cNvSpPr>
          <p:nvPr/>
        </p:nvSpPr>
        <p:spPr>
          <a:xfrm>
            <a:off x="6172200" y="3733800"/>
            <a:ext cx="2286000" cy="9906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spc="50" dirty="0">
                <a:ln w="11430">
                  <a:solidFill>
                    <a:srgbClr val="00B0F0"/>
                  </a:solidFill>
                </a:ln>
                <a:solidFill>
                  <a:srgbClr val="00B0F0"/>
                </a:solidFill>
                <a:effectLst>
                  <a:glow rad="101600">
                    <a:schemeClr val="tx1"/>
                  </a:glow>
                  <a:outerShdw blurRad="76200" dist="50800" dir="5400000" algn="tl" rotWithShape="0">
                    <a:srgbClr val="000000">
                      <a:alpha val="65000"/>
                    </a:srgbClr>
                  </a:outerShdw>
                </a:effectLst>
              </a:rPr>
              <a:t> </a:t>
            </a:r>
            <a:r>
              <a:rPr lang="en-US" sz="5000" b="1" spc="50" dirty="0">
                <a:ln w="11430">
                  <a:noFill/>
                </a:ln>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 </a:t>
            </a:r>
            <a:r>
              <a:rPr lang="en-US" b="1" spc="50" dirty="0">
                <a:ln w="11430">
                  <a:noFill/>
                </a:ln>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actions </a:t>
            </a:r>
          </a:p>
        </p:txBody>
      </p:sp>
      <p:sp>
        <p:nvSpPr>
          <p:cNvPr id="6" name="Title 1"/>
          <p:cNvSpPr txBox="1">
            <a:spLocks/>
          </p:cNvSpPr>
          <p:nvPr/>
        </p:nvSpPr>
        <p:spPr>
          <a:xfrm>
            <a:off x="1828800" y="4419600"/>
            <a:ext cx="2667000" cy="9906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spc="50" dirty="0">
                <a:ln w="11430">
                  <a:solidFill>
                    <a:srgbClr val="00B0F0"/>
                  </a:solidFill>
                </a:ln>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 </a:t>
            </a:r>
            <a:r>
              <a:rPr lang="en-US" sz="4800" b="1" spc="50" dirty="0">
                <a:ln w="11430">
                  <a:solidFill>
                    <a:srgbClr val="00B0F0"/>
                  </a:solidFill>
                </a:ln>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 </a:t>
            </a:r>
            <a:r>
              <a:rPr lang="en-US" b="1" spc="50" dirty="0">
                <a:ln w="11430">
                  <a:noFill/>
                </a:ln>
                <a:gradFill>
                  <a:gsLst>
                    <a:gs pos="0">
                      <a:srgbClr val="FFF200"/>
                    </a:gs>
                    <a:gs pos="45000">
                      <a:srgbClr val="FF7A00"/>
                    </a:gs>
                    <a:gs pos="70000">
                      <a:srgbClr val="FF0300"/>
                    </a:gs>
                    <a:gs pos="100000">
                      <a:srgbClr val="4D0808"/>
                    </a:gs>
                  </a:gsLst>
                  <a:lin ang="5400000" scaled="0"/>
                </a:gradFill>
                <a:effectLst>
                  <a:glow rad="101600">
                    <a:schemeClr val="tx1"/>
                  </a:glow>
                  <a:outerShdw blurRad="76200" dist="50800" dir="5400000" algn="tl" rotWithShape="0">
                    <a:srgbClr val="000000">
                      <a:alpha val="65000"/>
                    </a:srgbClr>
                  </a:outerShdw>
                </a:effectLst>
              </a:rPr>
              <a:t>weighed</a:t>
            </a:r>
          </a:p>
        </p:txBody>
      </p:sp>
    </p:spTree>
    <p:extLst>
      <p:ext uri="{BB962C8B-B14F-4D97-AF65-F5344CB8AC3E}">
        <p14:creationId xmlns:p14="http://schemas.microsoft.com/office/powerpoint/2010/main" val="331230482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8.69565E-7 L 0.13333 0.0777 " pathEditMode="relative" rAng="0" ptsTypes="AA">
                                      <p:cBhvr>
                                        <p:cTn id="10" dur="1000" spd="-100000" fill="hold"/>
                                        <p:tgtEl>
                                          <p:spTgt spid="2"/>
                                        </p:tgtEl>
                                        <p:attrNameLst>
                                          <p:attrName>ppt_x</p:attrName>
                                          <p:attrName>ppt_y</p:attrName>
                                        </p:attrNameLst>
                                      </p:cBhvr>
                                      <p:rCtr x="6667" y="3885"/>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par>
                                <p:cTn id="22" presetID="0" presetClass="path" presetSubtype="0" accel="50000" decel="50000" fill="hold" grpId="1" nodeType="withEffect">
                                  <p:stCondLst>
                                    <p:cond delay="0"/>
                                  </p:stCondLst>
                                  <p:childTnLst>
                                    <p:animMotion origin="layout" path="M 0 3.33333E-6 L -0.29392 0.00231 " pathEditMode="relative" rAng="0" ptsTypes="AA">
                                      <p:cBhvr>
                                        <p:cTn id="23" dur="2000" fill="hold"/>
                                        <p:tgtEl>
                                          <p:spTgt spid="5"/>
                                        </p:tgtEl>
                                        <p:attrNameLst>
                                          <p:attrName>ppt_x</p:attrName>
                                          <p:attrName>ppt_y</p:attrName>
                                        </p:attrNameLst>
                                      </p:cBhvr>
                                      <p:rCtr x="-14705" y="116"/>
                                    </p:animMotion>
                                  </p:childTnLst>
                                </p:cTn>
                              </p:par>
                              <p:par>
                                <p:cTn id="24" presetID="0" presetClass="path" presetSubtype="0" accel="50000" decel="50000" fill="hold" grpId="1" nodeType="withEffect">
                                  <p:stCondLst>
                                    <p:cond delay="0"/>
                                  </p:stCondLst>
                                  <p:childTnLst>
                                    <p:animMotion origin="layout" path="M 3.33333E-6 -2.22222E-6 C -0.03941 -0.00023 -0.07865 -0.00046 -0.11407 0.01181 C -0.14948 0.02408 -0.19219 0.04329 -0.21268 0.07408 C -0.23316 0.10486 -0.23177 0.17084 -0.23681 0.1963 " pathEditMode="relative" rAng="0" ptsTypes="aaaa">
                                      <p:cBhvr>
                                        <p:cTn id="25" dur="2000" fill="hold"/>
                                        <p:tgtEl>
                                          <p:spTgt spid="4"/>
                                        </p:tgtEl>
                                        <p:attrNameLst>
                                          <p:attrName>ppt_x</p:attrName>
                                          <p:attrName>ppt_y</p:attrName>
                                        </p:attrNameLst>
                                      </p:cBhvr>
                                      <p:rCtr x="-11840" y="9792"/>
                                    </p:animMotion>
                                  </p:childTnLst>
                                </p:cTn>
                              </p:par>
                              <p:par>
                                <p:cTn id="26" presetID="0" presetClass="path" presetSubtype="0" accel="50000" decel="50000" fill="hold" grpId="1" nodeType="withEffect">
                                  <p:stCondLst>
                                    <p:cond delay="0"/>
                                  </p:stCondLst>
                                  <p:childTnLst>
                                    <p:animMotion origin="layout" path="M -3.33333E-6 3.33333E-6 L 0.16111 0.00185 " pathEditMode="relative" rAng="0" ptsTypes="AA">
                                      <p:cBhvr>
                                        <p:cTn id="27" dur="2000" fill="hold"/>
                                        <p:tgtEl>
                                          <p:spTgt spid="6"/>
                                        </p:tgtEl>
                                        <p:attrNameLst>
                                          <p:attrName>ppt_x</p:attrName>
                                          <p:attrName>ppt_y</p:attrName>
                                        </p:attrNameLst>
                                      </p:cBhvr>
                                      <p:rCtr x="8056" y="93"/>
                                    </p:animMotion>
                                  </p:childTnLst>
                                </p:cTn>
                              </p:par>
                              <p:par>
                                <p:cTn id="28" presetID="10" presetClass="exit" presetSubtype="0" fill="hold" grpId="2" nodeType="withEffect">
                                  <p:stCondLst>
                                    <p:cond delay="0"/>
                                  </p:stCondLst>
                                  <p:childTnLst>
                                    <p:animEffect transition="out" filter="fade">
                                      <p:cBhvr>
                                        <p:cTn id="29" dur="1750"/>
                                        <p:tgtEl>
                                          <p:spTgt spid="2"/>
                                        </p:tgtEl>
                                      </p:cBhvr>
                                    </p:animEffect>
                                    <p:set>
                                      <p:cBhvr>
                                        <p:cTn id="30" dur="1" fill="hold">
                                          <p:stCondLst>
                                            <p:cond delay="1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p:bldP spid="4" grpId="1"/>
      <p:bldP spid="5" grpId="0"/>
      <p:bldP spid="5" grpId="1"/>
      <p:bldP spid="6" grpId="0"/>
      <p:bldP spid="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19" t="819" r="819" b="1090"/>
          <a:stretch/>
        </p:blipFill>
        <p:spPr>
          <a:xfrm>
            <a:off x="0" y="0"/>
            <a:ext cx="9144000" cy="6858000"/>
          </a:xfrm>
          <a:prstGeom prst="rect">
            <a:avLst/>
          </a:prstGeom>
        </p:spPr>
      </p:pic>
      <p:sp>
        <p:nvSpPr>
          <p:cNvPr id="2" name="Title 1"/>
          <p:cNvSpPr>
            <a:spLocks noGrp="1"/>
          </p:cNvSpPr>
          <p:nvPr>
            <p:ph type="title"/>
          </p:nvPr>
        </p:nvSpPr>
        <p:spPr>
          <a:xfrm>
            <a:off x="381000" y="533400"/>
            <a:ext cx="8229600" cy="5791200"/>
          </a:xfrm>
        </p:spPr>
        <p:txBody>
          <a:bodyPr/>
          <a:lstStyle/>
          <a:p>
            <a:pPr algn="l"/>
            <a:r>
              <a:rPr lang="en-US" b="1" dirty="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76200">
                    <a:schemeClr val="tx1"/>
                  </a:glow>
                </a:effectLst>
              </a:rPr>
              <a:t>       </a:t>
            </a:r>
            <a: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For all that is in the world</a:t>
            </a:r>
            <a:b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br>
            <a: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         </a:t>
            </a:r>
            <a:r>
              <a:rPr lang="en-US" sz="24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 </a:t>
            </a:r>
            <a: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 – the lust of the flesh,</a:t>
            </a:r>
            <a:b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br>
            <a: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              the lust of the eyes,</a:t>
            </a:r>
            <a:b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br>
            <a: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              and the pride of life –</a:t>
            </a:r>
            <a:b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br>
            <a: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              is not of the Father</a:t>
            </a:r>
            <a:b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br>
            <a: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              but is of the world.</a:t>
            </a:r>
            <a:br>
              <a:rPr lang="en-US" sz="4800"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br>
            <a:r>
              <a:rPr lang="en-US" sz="3200" b="1" i="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                            — 1</a:t>
            </a:r>
            <a:r>
              <a:rPr lang="en-US" sz="3200" b="1" i="1" baseline="30000"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st</a:t>
            </a:r>
            <a:r>
              <a:rPr lang="en-US" sz="3200" b="1" i="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 John 2:16</a:t>
            </a:r>
            <a:r>
              <a:rPr lang="en-US" b="1" dirty="0">
                <a:ln w="12700">
                  <a:solidFill>
                    <a:schemeClr val="bg1"/>
                  </a:solidFill>
                </a:ln>
                <a:gradFill>
                  <a:gsLst>
                    <a:gs pos="0">
                      <a:srgbClr val="000082"/>
                    </a:gs>
                    <a:gs pos="30000">
                      <a:srgbClr val="66008F"/>
                    </a:gs>
                    <a:gs pos="64999">
                      <a:srgbClr val="BA0066"/>
                    </a:gs>
                    <a:gs pos="89999">
                      <a:srgbClr val="FF0000"/>
                    </a:gs>
                    <a:gs pos="100000">
                      <a:srgbClr val="FF8200"/>
                    </a:gs>
                  </a:gsLst>
                  <a:lin ang="5400000" scaled="0"/>
                </a:gradFill>
                <a:effectLst>
                  <a:glow rad="101600">
                    <a:schemeClr val="tx1"/>
                  </a:glow>
                </a:effectLst>
              </a:rPr>
              <a:t> </a:t>
            </a:r>
          </a:p>
        </p:txBody>
      </p:sp>
      <p:sp>
        <p:nvSpPr>
          <p:cNvPr id="5" name="Rectangle 4">
            <a:extLst>
              <a:ext uri="{FF2B5EF4-FFF2-40B4-BE49-F238E27FC236}">
                <a16:creationId xmlns:a16="http://schemas.microsoft.com/office/drawing/2014/main" id="{278A91C6-9CA4-49DA-B167-9B4DA58A11EF}"/>
              </a:ext>
            </a:extLst>
          </p:cNvPr>
          <p:cNvSpPr>
            <a:spLocks noChangeArrowheads="1"/>
          </p:cNvSpPr>
          <p:nvPr/>
        </p:nvSpPr>
        <p:spPr bwMode="auto">
          <a:xfrm>
            <a:off x="2412343" y="1617994"/>
            <a:ext cx="1158172" cy="83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noFill/>
                </a:ln>
                <a:solidFill>
                  <a:srgbClr val="FFC000"/>
                </a:solidFill>
                <a:effectLst>
                  <a:glow rad="101600">
                    <a:schemeClr val="tx1"/>
                  </a:glow>
                  <a:outerShdw blurRad="80000" dist="40000" dir="5040000" algn="tl">
                    <a:srgbClr val="000000">
                      <a:alpha val="30000"/>
                    </a:srgbClr>
                  </a:outerShdw>
                </a:effectLst>
                <a:uLnTx/>
                <a:uFillTx/>
                <a:latin typeface="Calibri" panose="020F0502020204030204" pitchFamily="34" charset="0"/>
                <a:ea typeface="+mn-ea"/>
                <a:cs typeface="+mn-cs"/>
              </a:rPr>
              <a:t>①</a:t>
            </a:r>
            <a:endParaRPr kumimoji="0" lang="en-US" sz="2400" b="1" i="1" u="none" strike="noStrike" kern="1200" cap="none" spc="0" normalizeH="0" baseline="0" noProof="0" dirty="0">
              <a:ln w="11430">
                <a:noFill/>
              </a:ln>
              <a:solidFill>
                <a:srgbClr val="FFC000"/>
              </a:solidFill>
              <a:effectLst>
                <a:glow rad="101600">
                  <a:schemeClr val="tx1"/>
                </a:glow>
                <a:outerShdw blurRad="80000" dist="40000" dir="5040000" algn="tl">
                  <a:srgbClr val="000000">
                    <a:alpha val="30000"/>
                  </a:srgbClr>
                </a:outerShdw>
              </a:effectLst>
              <a:uLnTx/>
              <a:uFillTx/>
              <a:latin typeface="Calibri" panose="020F0502020204030204" pitchFamily="34" charset="0"/>
              <a:ea typeface="+mn-ea"/>
              <a:cs typeface="+mn-cs"/>
            </a:endParaRPr>
          </a:p>
        </p:txBody>
      </p:sp>
      <p:sp>
        <p:nvSpPr>
          <p:cNvPr id="6" name="Rectangle 5">
            <a:extLst>
              <a:ext uri="{FF2B5EF4-FFF2-40B4-BE49-F238E27FC236}">
                <a16:creationId xmlns:a16="http://schemas.microsoft.com/office/drawing/2014/main" id="{0154A693-81EB-4254-85EA-BF375BF89D8B}"/>
              </a:ext>
            </a:extLst>
          </p:cNvPr>
          <p:cNvSpPr>
            <a:spLocks noChangeArrowheads="1"/>
          </p:cNvSpPr>
          <p:nvPr/>
        </p:nvSpPr>
        <p:spPr bwMode="auto">
          <a:xfrm>
            <a:off x="2528457" y="2358224"/>
            <a:ext cx="1013028" cy="83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noFill/>
                </a:ln>
                <a:solidFill>
                  <a:srgbClr val="FFC000"/>
                </a:solidFill>
                <a:effectLst>
                  <a:glow rad="101600">
                    <a:schemeClr val="tx1"/>
                  </a:glow>
                  <a:outerShdw blurRad="80000" dist="40000" dir="5040000" algn="tl">
                    <a:srgbClr val="000000">
                      <a:alpha val="30000"/>
                    </a:srgbClr>
                  </a:outerShdw>
                </a:effectLst>
                <a:uLnTx/>
                <a:uFillTx/>
                <a:latin typeface="Calibri" panose="020F0502020204030204" pitchFamily="34" charset="0"/>
                <a:ea typeface="+mn-ea"/>
                <a:cs typeface="+mn-cs"/>
              </a:rPr>
              <a:t>②</a:t>
            </a:r>
            <a:endParaRPr kumimoji="0" lang="en-US" sz="2400" b="1" i="1" u="none" strike="noStrike" kern="1200" cap="none" spc="0" normalizeH="0" baseline="0" noProof="0" dirty="0">
              <a:ln w="11430">
                <a:noFill/>
              </a:ln>
              <a:solidFill>
                <a:srgbClr val="FFC000"/>
              </a:solidFill>
              <a:effectLst>
                <a:glow rad="101600">
                  <a:schemeClr val="tx1"/>
                </a:glow>
                <a:outerShdw blurRad="80000" dist="40000" dir="5040000" algn="tl">
                  <a:srgbClr val="000000">
                    <a:alpha val="30000"/>
                  </a:srgbClr>
                </a:outerShdw>
              </a:effectLst>
              <a:uLnTx/>
              <a:uFillTx/>
              <a:latin typeface="Calibri" panose="020F0502020204030204" pitchFamily="34" charset="0"/>
              <a:ea typeface="+mn-ea"/>
              <a:cs typeface="+mn-cs"/>
            </a:endParaRPr>
          </a:p>
        </p:txBody>
      </p:sp>
      <p:sp>
        <p:nvSpPr>
          <p:cNvPr id="7" name="Rectangle 6">
            <a:extLst>
              <a:ext uri="{FF2B5EF4-FFF2-40B4-BE49-F238E27FC236}">
                <a16:creationId xmlns:a16="http://schemas.microsoft.com/office/drawing/2014/main" id="{8C7D90D6-C18C-4F41-9211-6F3CAA424727}"/>
              </a:ext>
            </a:extLst>
          </p:cNvPr>
          <p:cNvSpPr>
            <a:spLocks noChangeArrowheads="1"/>
          </p:cNvSpPr>
          <p:nvPr/>
        </p:nvSpPr>
        <p:spPr bwMode="auto">
          <a:xfrm>
            <a:off x="2601028" y="3069423"/>
            <a:ext cx="925943" cy="83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noFill/>
                </a:ln>
                <a:solidFill>
                  <a:srgbClr val="FFC000"/>
                </a:solidFill>
                <a:effectLst>
                  <a:glow rad="101600">
                    <a:schemeClr val="tx1"/>
                  </a:glow>
                  <a:outerShdw blurRad="80000" dist="40000" dir="5040000" algn="tl">
                    <a:srgbClr val="000000">
                      <a:alpha val="30000"/>
                    </a:srgbClr>
                  </a:outerShdw>
                </a:effectLst>
                <a:uLnTx/>
                <a:uFillTx/>
                <a:latin typeface="Calibri" panose="020F0502020204030204" pitchFamily="34" charset="0"/>
                <a:ea typeface="+mn-ea"/>
                <a:cs typeface="+mn-cs"/>
              </a:rPr>
              <a:t>③</a:t>
            </a:r>
            <a:endParaRPr kumimoji="0" lang="en-US" sz="2400" b="1" i="1" u="none" strike="noStrike" kern="1200" cap="none" spc="0" normalizeH="0" baseline="0" noProof="0" dirty="0">
              <a:ln w="11430">
                <a:noFill/>
              </a:ln>
              <a:solidFill>
                <a:srgbClr val="FFC000"/>
              </a:solidFill>
              <a:effectLst>
                <a:glow rad="101600">
                  <a:schemeClr val="tx1"/>
                </a:glow>
                <a:outerShdw blurRad="80000" dist="40000" dir="5040000" algn="tl">
                  <a:srgbClr val="000000">
                    <a:alpha val="30000"/>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0" presetClass="path" presetSubtype="0" accel="50000" decel="50000" fill="hold" grpId="1" nodeType="withEffect">
                                  <p:stCondLst>
                                    <p:cond delay="0"/>
                                  </p:stCondLst>
                                  <p:childTnLst>
                                    <p:animMotion origin="layout" path="M 0 -1.20259E-7 L 0.03333 0.16998 " pathEditMode="relative" rAng="0" ptsTypes="AA">
                                      <p:cBhvr>
                                        <p:cTn id="12" dur="1000" spd="-100000" fill="hold"/>
                                        <p:tgtEl>
                                          <p:spTgt spid="2"/>
                                        </p:tgtEl>
                                        <p:attrNameLst>
                                          <p:attrName>ppt_x</p:attrName>
                                          <p:attrName>ppt_y</p:attrName>
                                        </p:attrNameLst>
                                      </p:cBhvr>
                                      <p:rCtr x="1667" y="8488"/>
                                    </p:animMotion>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stCondLst>
                                            <p:cond delay="0"/>
                                          </p:stCondLst>
                                        </p:cTn>
                                        <p:tgtEl>
                                          <p:spTgt spid="5"/>
                                        </p:tgtEl>
                                      </p:cBhvr>
                                    </p:animEffect>
                                    <p:anim to="" calcmode="lin" valueType="num">
                                      <p:cBhvr>
                                        <p:cTn id="18"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20" presetID="0" presetClass="entr" presetSubtype="0" fill="hold" grpId="0" nodeType="with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stCondLst>
                                            <p:cond delay="0"/>
                                          </p:stCondLst>
                                        </p:cTn>
                                        <p:tgtEl>
                                          <p:spTgt spid="6"/>
                                        </p:tgtEl>
                                      </p:cBhvr>
                                    </p:animEffect>
                                    <p:anim to="" calcmode="lin" valueType="num">
                                      <p:cBhvr>
                                        <p:cTn id="23"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4"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25" presetID="0"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stCondLst>
                                            <p:cond delay="0"/>
                                          </p:stCondLst>
                                        </p:cTn>
                                        <p:tgtEl>
                                          <p:spTgt spid="7"/>
                                        </p:tgtEl>
                                      </p:cBhvr>
                                    </p:animEffect>
                                    <p:anim to="" calcmode="lin" valueType="num">
                                      <p:cBhvr>
                                        <p:cTn id="28"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81"/>
            <a:ext cx="9144000" cy="6932981"/>
          </a:xfrm>
          <a:prstGeom prst="rect">
            <a:avLst/>
          </a:prstGeom>
        </p:spPr>
      </p:pic>
      <p:sp>
        <p:nvSpPr>
          <p:cNvPr id="5" name="Title 1">
            <a:extLst>
              <a:ext uri="{FF2B5EF4-FFF2-40B4-BE49-F238E27FC236}">
                <a16:creationId xmlns:a16="http://schemas.microsoft.com/office/drawing/2014/main" id="{C56F05C9-4C01-4950-A2B6-156960E231B6}"/>
              </a:ext>
            </a:extLst>
          </p:cNvPr>
          <p:cNvSpPr txBox="1">
            <a:spLocks/>
          </p:cNvSpPr>
          <p:nvPr/>
        </p:nvSpPr>
        <p:spPr>
          <a:xfrm>
            <a:off x="3957560" y="4065820"/>
            <a:ext cx="3179135" cy="700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is from God</a:t>
            </a:r>
          </a:p>
        </p:txBody>
      </p:sp>
      <p:sp>
        <p:nvSpPr>
          <p:cNvPr id="2" name="Title 1"/>
          <p:cNvSpPr>
            <a:spLocks noGrp="1"/>
          </p:cNvSpPr>
          <p:nvPr>
            <p:ph type="title"/>
          </p:nvPr>
        </p:nvSpPr>
        <p:spPr>
          <a:xfrm>
            <a:off x="381000" y="1905000"/>
            <a:ext cx="8229600" cy="361156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solidFill>
                  <a:srgbClr val="00B0F0"/>
                </a:solidFill>
                <a:effectLst>
                  <a:glow rad="101600">
                    <a:schemeClr val="tx1"/>
                  </a:glow>
                  <a:outerShdw blurRad="76200" dist="50800" dir="5400000" algn="tl" rotWithShape="0">
                    <a:srgbClr val="000000">
                      <a:alpha val="65000"/>
                    </a:srgbClr>
                  </a:outerShdw>
                </a:effectLst>
              </a:rPr>
              <a:t>Not that we are sufficient of ourselves to think of anything as being from ourselves, but our sufficiency is from God,</a:t>
            </a:r>
            <a:r>
              <a:rPr lang="en-US" sz="3200" b="1" i="1" spc="50" dirty="0">
                <a:ln w="11430"/>
                <a:solidFill>
                  <a:srgbClr val="00B0F0"/>
                </a:solidFill>
                <a:effectLst>
                  <a:glow rad="101600">
                    <a:schemeClr val="tx1"/>
                  </a:glow>
                  <a:outerShdw blurRad="76200" dist="50800" dir="5400000" algn="tl" rotWithShape="0">
                    <a:srgbClr val="000000">
                      <a:alpha val="65000"/>
                    </a:srgbClr>
                  </a:outerShdw>
                </a:effectLst>
              </a:rPr>
              <a:t> …                     — 2</a:t>
            </a:r>
            <a:r>
              <a:rPr lang="en-US" sz="3200" b="1" i="1" spc="50" baseline="30000" dirty="0">
                <a:ln w="11430"/>
                <a:solidFill>
                  <a:srgbClr val="00B0F0"/>
                </a:solidFill>
                <a:effectLst>
                  <a:glow rad="101600">
                    <a:schemeClr val="tx1"/>
                  </a:glow>
                  <a:outerShdw blurRad="76200" dist="50800" dir="5400000" algn="tl" rotWithShape="0">
                    <a:srgbClr val="000000">
                      <a:alpha val="65000"/>
                    </a:srgbClr>
                  </a:outerShdw>
                </a:effectLst>
              </a:rPr>
              <a:t>nd</a:t>
            </a:r>
            <a:r>
              <a:rPr lang="en-US" sz="3200" b="1" i="1" spc="50" dirty="0">
                <a:ln w="11430"/>
                <a:solidFill>
                  <a:srgbClr val="00B0F0"/>
                </a:solidFill>
                <a:effectLst>
                  <a:glow rad="101600">
                    <a:schemeClr val="tx1"/>
                  </a:glow>
                  <a:outerShdw blurRad="76200" dist="50800" dir="5400000" algn="tl" rotWithShape="0">
                    <a:srgbClr val="000000">
                      <a:alpha val="65000"/>
                    </a:srgbClr>
                  </a:outerShdw>
                </a:effectLst>
              </a:rPr>
              <a:t> Corinthians 3:5</a:t>
            </a:r>
            <a:r>
              <a:rPr lang="en-US" b="1" spc="50" dirty="0">
                <a:ln w="11430"/>
                <a:solidFill>
                  <a:srgbClr val="00B0F0"/>
                </a:solidFill>
                <a:effectLst>
                  <a:glow rad="101600">
                    <a:schemeClr val="tx1"/>
                  </a:glow>
                  <a:outerShdw blurRad="76200" dist="50800" dir="5400000" algn="tl" rotWithShape="0">
                    <a:srgbClr val="000000">
                      <a:alpha val="65000"/>
                    </a:srgbClr>
                  </a:outerShdw>
                </a:effectLst>
              </a:rPr>
              <a:t> </a:t>
            </a:r>
          </a:p>
        </p:txBody>
      </p:sp>
      <p:sp>
        <p:nvSpPr>
          <p:cNvPr id="4" name="Title 1"/>
          <p:cNvSpPr txBox="1">
            <a:spLocks/>
          </p:cNvSpPr>
          <p:nvPr/>
        </p:nvSpPr>
        <p:spPr>
          <a:xfrm>
            <a:off x="1066800" y="228600"/>
            <a:ext cx="6781800" cy="1096962"/>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1430"/>
                <a:solidFill>
                  <a:srgbClr val="00B0F0"/>
                </a:solidFill>
                <a:effectLst>
                  <a:glow rad="101600">
                    <a:schemeClr val="tx1"/>
                  </a:glow>
                  <a:outerShdw blurRad="50800" dist="39000" dir="5460000" algn="tl">
                    <a:srgbClr val="000000">
                      <a:alpha val="38000"/>
                    </a:srgbClr>
                  </a:outerShdw>
                </a:effectLst>
              </a:rPr>
              <a:t> </a:t>
            </a:r>
            <a:r>
              <a:rPr lang="en-US" b="1" dirty="0">
                <a:ln w="11430"/>
                <a:solidFill>
                  <a:srgbClr val="00B0F0"/>
                </a:solidFill>
                <a:effectLst>
                  <a:glow rad="101600">
                    <a:schemeClr val="tx1"/>
                  </a:glow>
                  <a:outerShdw blurRad="50800" dist="39000" dir="5460000" algn="tl">
                    <a:srgbClr val="000000">
                      <a:alpha val="38000"/>
                    </a:srgbClr>
                  </a:outerShdw>
                </a:effectLst>
              </a:rPr>
              <a:t> We exist because of God</a:t>
            </a:r>
          </a:p>
        </p:txBody>
      </p:sp>
      <p:sp>
        <p:nvSpPr>
          <p:cNvPr id="6" name="Rectangle 2">
            <a:extLst>
              <a:ext uri="{FF2B5EF4-FFF2-40B4-BE49-F238E27FC236}">
                <a16:creationId xmlns:a16="http://schemas.microsoft.com/office/drawing/2014/main" id="{6589E276-2432-43F5-86CA-56391890B59E}"/>
              </a:ext>
            </a:extLst>
          </p:cNvPr>
          <p:cNvSpPr txBox="1">
            <a:spLocks noChangeArrowheads="1"/>
          </p:cNvSpPr>
          <p:nvPr/>
        </p:nvSpPr>
        <p:spPr bwMode="auto">
          <a:xfrm>
            <a:off x="3922881" y="4007229"/>
            <a:ext cx="3263900" cy="7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5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is from God</a:t>
            </a:r>
            <a:endParaRPr kumimoji="0" lang="en-US" altLang="en-US" sz="445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8" presetClass="emph" presetSubtype="0" fill="hold" grpId="1" nodeType="withEffect">
                                  <p:stCondLst>
                                    <p:cond delay="0"/>
                                  </p:stCondLst>
                                  <p:childTnLst>
                                    <p:set>
                                      <p:cBhvr override="childStyle">
                                        <p:cTn id="16" dur="500" fill="hold"/>
                                        <p:tgtEl>
                                          <p:spTgt spid="5"/>
                                        </p:tgtEl>
                                        <p:attrNameLst>
                                          <p:attrName>style.textDecorationUnderline</p:attrName>
                                        </p:attrNameLst>
                                      </p:cBhvr>
                                      <p:to>
                                        <p:strVal val="true"/>
                                      </p:to>
                                    </p:se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250" fill="hold"/>
                                        <p:tgtEl>
                                          <p:spTgt spid="4"/>
                                        </p:tgtEl>
                                        <p:attrNameLst>
                                          <p:attrName>ppt_w</p:attrName>
                                        </p:attrNameLst>
                                      </p:cBhvr>
                                      <p:tavLst>
                                        <p:tav tm="0">
                                          <p:val>
                                            <p:fltVal val="0"/>
                                          </p:val>
                                        </p:tav>
                                        <p:tav tm="100000">
                                          <p:val>
                                            <p:strVal val="#ppt_w"/>
                                          </p:val>
                                        </p:tav>
                                      </p:tavLst>
                                    </p:anim>
                                    <p:anim calcmode="lin" valueType="num">
                                      <p:cBhvr>
                                        <p:cTn id="25" dur="1250" fill="hold"/>
                                        <p:tgtEl>
                                          <p:spTgt spid="4"/>
                                        </p:tgtEl>
                                        <p:attrNameLst>
                                          <p:attrName>ppt_h</p:attrName>
                                        </p:attrNameLst>
                                      </p:cBhvr>
                                      <p:tavLst>
                                        <p:tav tm="0">
                                          <p:val>
                                            <p:fltVal val="0"/>
                                          </p:val>
                                        </p:tav>
                                        <p:tav tm="100000">
                                          <p:val>
                                            <p:strVal val="#ppt_h"/>
                                          </p:val>
                                        </p:tav>
                                      </p:tavLst>
                                    </p:anim>
                                    <p:animEffect transition="in" filter="fade">
                                      <p:cBhvr>
                                        <p:cTn id="26" dur="1250"/>
                                        <p:tgtEl>
                                          <p:spTgt spid="4"/>
                                        </p:tgtEl>
                                      </p:cBhvr>
                                    </p:animEffect>
                                  </p:childTnLst>
                                </p:cTn>
                              </p:par>
                              <p:par>
                                <p:cTn id="27" presetID="0" presetClass="path" presetSubtype="0" accel="50000" decel="50000" fill="hold" grpId="1" nodeType="withEffect">
                                  <p:stCondLst>
                                    <p:cond delay="0"/>
                                  </p:stCondLst>
                                  <p:childTnLst>
                                    <p:animMotion origin="layout" path="M 0 2.6827E-7 L 0.27917 0.18663 " pathEditMode="relative" rAng="0" ptsTypes="AA">
                                      <p:cBhvr>
                                        <p:cTn id="28" dur="1250" spd="-100000" fill="hold"/>
                                        <p:tgtEl>
                                          <p:spTgt spid="4"/>
                                        </p:tgtEl>
                                        <p:attrNameLst>
                                          <p:attrName>ppt_x</p:attrName>
                                          <p:attrName>ppt_y</p:attrName>
                                        </p:attrNameLst>
                                      </p:cBhvr>
                                      <p:rCtr x="13958" y="93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4" grpId="0"/>
      <p:bldP spid="4" grpId="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50" y="1054100"/>
            <a:ext cx="4889500" cy="4889500"/>
          </a:xfrm>
          <a:prstGeom prst="rect">
            <a:avLst/>
          </a:prstGeom>
        </p:spPr>
      </p:pic>
      <p:sp>
        <p:nvSpPr>
          <p:cNvPr id="2" name="Title 1"/>
          <p:cNvSpPr>
            <a:spLocks noGrp="1"/>
          </p:cNvSpPr>
          <p:nvPr>
            <p:ph type="title"/>
          </p:nvPr>
        </p:nvSpPr>
        <p:spPr>
          <a:xfrm>
            <a:off x="457200" y="1143000"/>
            <a:ext cx="8229600" cy="460216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But He gives more grace. Therefore He says: "God resists the proud, But gives grace to the humble." Therefore submit to God. Resist the devil and he will flee from you." </a:t>
            </a:r>
            <a:r>
              <a:rPr lang="en-US" sz="3200" b="1" i="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 James 4:6-7</a:t>
            </a:r>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p>
        </p:txBody>
      </p:sp>
      <p:sp>
        <p:nvSpPr>
          <p:cNvPr id="4" name="Title 1"/>
          <p:cNvSpPr txBox="1">
            <a:spLocks/>
          </p:cNvSpPr>
          <p:nvPr/>
        </p:nvSpPr>
        <p:spPr>
          <a:xfrm>
            <a:off x="4953000" y="2507060"/>
            <a:ext cx="3886199" cy="1150540"/>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r>
              <a:rPr lang="en-US" sz="5000"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grace to the</a:t>
            </a:r>
          </a:p>
        </p:txBody>
      </p:sp>
      <p:sp>
        <p:nvSpPr>
          <p:cNvPr id="5" name="Title 1"/>
          <p:cNvSpPr txBox="1">
            <a:spLocks/>
          </p:cNvSpPr>
          <p:nvPr/>
        </p:nvSpPr>
        <p:spPr>
          <a:xfrm>
            <a:off x="457200" y="3200400"/>
            <a:ext cx="2666999" cy="1150540"/>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humble</a:t>
            </a:r>
          </a:p>
        </p:txBody>
      </p:sp>
      <p:sp>
        <p:nvSpPr>
          <p:cNvPr id="6" name="Title 1"/>
          <p:cNvSpPr txBox="1">
            <a:spLocks/>
          </p:cNvSpPr>
          <p:nvPr/>
        </p:nvSpPr>
        <p:spPr>
          <a:xfrm>
            <a:off x="5334000" y="3173786"/>
            <a:ext cx="3047999" cy="1150540"/>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r>
              <a:rPr lang="en-US" sz="5200"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submit to</a:t>
            </a:r>
          </a:p>
        </p:txBody>
      </p:sp>
      <p:sp>
        <p:nvSpPr>
          <p:cNvPr id="7" name="Title 1"/>
          <p:cNvSpPr txBox="1">
            <a:spLocks/>
          </p:cNvSpPr>
          <p:nvPr/>
        </p:nvSpPr>
        <p:spPr>
          <a:xfrm>
            <a:off x="457200" y="3878660"/>
            <a:ext cx="1600200" cy="1150540"/>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God</a:t>
            </a:r>
          </a:p>
        </p:txBody>
      </p:sp>
      <p:sp>
        <p:nvSpPr>
          <p:cNvPr id="8" name="Title 1"/>
          <p:cNvSpPr txBox="1">
            <a:spLocks/>
          </p:cNvSpPr>
          <p:nvPr/>
        </p:nvSpPr>
        <p:spPr>
          <a:xfrm>
            <a:off x="1600200" y="3886200"/>
            <a:ext cx="4191000" cy="1059301"/>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r>
              <a:rPr lang="en-US" sz="5100"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Resist the devil</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01778"/>
            <a:ext cx="5029200" cy="4941822"/>
          </a:xfrm>
          <a:prstGeom prst="rect">
            <a:avLst/>
          </a:prstGeom>
        </p:spPr>
      </p:pic>
      <p:sp>
        <p:nvSpPr>
          <p:cNvPr id="10" name="Title 1"/>
          <p:cNvSpPr txBox="1">
            <a:spLocks/>
          </p:cNvSpPr>
          <p:nvPr/>
        </p:nvSpPr>
        <p:spPr>
          <a:xfrm>
            <a:off x="3695700" y="5334000"/>
            <a:ext cx="1714500" cy="551244"/>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900" b="1" dirty="0"/>
              <a:t>Self-</a:t>
            </a:r>
          </a:p>
          <a:p>
            <a:r>
              <a:rPr lang="en-US" sz="1900" b="1" dirty="0"/>
              <a:t> Contempt</a:t>
            </a:r>
            <a:endParaRPr lang="en-US" sz="1900" b="1" dirty="0">
              <a:solidFill>
                <a:srgbClr val="9966FF"/>
              </a:solidFill>
              <a:effectLst>
                <a:glow rad="38100">
                  <a:schemeClr val="tx1"/>
                </a:glow>
                <a:outerShdw blurRad="50800" dist="39000" dir="5460000" algn="tl">
                  <a:srgbClr val="000000">
                    <a:alpha val="38000"/>
                  </a:srgbClr>
                </a:outerShdw>
              </a:effectLst>
            </a:endParaRPr>
          </a:p>
        </p:txBody>
      </p:sp>
      <p:sp>
        <p:nvSpPr>
          <p:cNvPr id="11" name="Title 1"/>
          <p:cNvSpPr txBox="1">
            <a:spLocks/>
          </p:cNvSpPr>
          <p:nvPr/>
        </p:nvSpPr>
        <p:spPr>
          <a:xfrm>
            <a:off x="1981200" y="4419600"/>
            <a:ext cx="1805249" cy="381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Suffering</a:t>
            </a: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0" presetClass="path" presetSubtype="0" accel="50000" decel="50000" fill="hold" grpId="1" nodeType="withEffect">
                                  <p:stCondLst>
                                    <p:cond delay="0"/>
                                  </p:stCondLst>
                                  <p:childTnLst>
                                    <p:animMotion origin="layout" path="M 3.33333E-6 1.11022E-16 C 0.01336 0.00764 0.06614 0.0162 0.08055 0.0456 C 0.09496 0.075 0.08611 0.14051 0.0868 0.17662 C 0.0875 0.21273 0.08472 0.24398 0.0842 0.26181 " pathEditMode="relative" rAng="0" ptsTypes="aaaa">
                                      <p:cBhvr>
                                        <p:cTn id="29" dur="2000" fill="hold"/>
                                        <p:tgtEl>
                                          <p:spTgt spid="8"/>
                                        </p:tgtEl>
                                        <p:attrNameLst>
                                          <p:attrName>ppt_x</p:attrName>
                                          <p:attrName>ppt_y</p:attrName>
                                        </p:attrNameLst>
                                      </p:cBhvr>
                                      <p:rCtr x="4740" y="13079"/>
                                    </p:animMotion>
                                  </p:childTnLst>
                                </p:cTn>
                              </p:par>
                              <p:par>
                                <p:cTn id="30" presetID="0" presetClass="path" presetSubtype="0" accel="50000" decel="50000" fill="hold" grpId="1" nodeType="withEffect">
                                  <p:stCondLst>
                                    <p:cond delay="0"/>
                                  </p:stCondLst>
                                  <p:childTnLst>
                                    <p:animMotion origin="layout" path="M 1.11022E-16 2.22222E-6 C 0.01146 -0.02361 0.02309 -0.04699 0.02778 -0.08773 C 0.03247 -0.12871 0.03993 -0.1956 0.02778 -0.24491 C 0.01563 -0.29422 -0.01319 -0.35185 -0.04497 -0.38426 C -0.07674 -0.41667 -0.11823 -0.42755 -0.16337 -0.43982 C -0.20851 -0.45209 -0.28385 -0.45347 -0.31562 -0.45718 " pathEditMode="relative" rAng="0" ptsTypes="aaaaaa">
                                      <p:cBhvr>
                                        <p:cTn id="31" dur="2000" fill="hold"/>
                                        <p:tgtEl>
                                          <p:spTgt spid="6"/>
                                        </p:tgtEl>
                                        <p:attrNameLst>
                                          <p:attrName>ppt_x</p:attrName>
                                          <p:attrName>ppt_y</p:attrName>
                                        </p:attrNameLst>
                                      </p:cBhvr>
                                      <p:rCtr x="-13785" y="-22870"/>
                                    </p:animMotion>
                                  </p:childTnLst>
                                </p:cTn>
                              </p:par>
                              <p:par>
                                <p:cTn id="32" presetID="0" presetClass="path" presetSubtype="0" accel="50000" decel="50000" fill="hold" grpId="1" nodeType="withEffect">
                                  <p:stCondLst>
                                    <p:cond delay="0"/>
                                  </p:stCondLst>
                                  <p:childTnLst>
                                    <p:animMotion origin="layout" path="M 0 4.44444E-6 C -0.00191 -0.02477 -0.02344 -0.10139 -0.01163 -0.14931 C 0.00017 -0.19723 0.02587 -0.25139 0.07083 -0.28704 C 0.1158 -0.32269 0.2 -0.34676 0.25833 -0.36366 C 0.31667 -0.38056 0.3816 -0.37524 0.42083 -0.3882 C 0.46007 -0.40116 0.48056 -0.41412 0.4941 -0.44144 C 0.50764 -0.46899 0.50052 -0.5301 0.50226 -0.55348 " pathEditMode="relative" rAng="0" ptsTypes="aaaaaaa">
                                      <p:cBhvr>
                                        <p:cTn id="33" dur="2000" fill="hold"/>
                                        <p:tgtEl>
                                          <p:spTgt spid="7"/>
                                        </p:tgtEl>
                                        <p:attrNameLst>
                                          <p:attrName>ppt_x</p:attrName>
                                          <p:attrName>ppt_y</p:attrName>
                                        </p:attrNameLst>
                                      </p:cBhvr>
                                      <p:rCtr x="24201" y="-27685"/>
                                    </p:animMotion>
                                  </p:childTnLst>
                                </p:cTn>
                              </p:par>
                              <p:par>
                                <p:cTn id="34" presetID="0" presetClass="path" presetSubtype="0" accel="50000" decel="50000" fill="hold" grpId="1" nodeType="withEffect">
                                  <p:stCondLst>
                                    <p:cond delay="0"/>
                                  </p:stCondLst>
                                  <p:childTnLst>
                                    <p:animMotion origin="layout" path="M 3.33333E-6 4.44444E-6 C -0.01927 -0.0176 -0.03854 -0.03519 -0.07223 -0.04561 C -0.10591 -0.05602 -0.15903 -0.06436 -0.20261 -0.0625 C -0.24618 -0.06065 -0.30504 -0.05116 -0.33403 -0.03403 C -0.36302 -0.0169 -0.36736 0.02453 -0.37622 0.04004 " pathEditMode="relative" rAng="0" ptsTypes="aaaaa">
                                      <p:cBhvr>
                                        <p:cTn id="35" dur="2000" fill="hold"/>
                                        <p:tgtEl>
                                          <p:spTgt spid="4"/>
                                        </p:tgtEl>
                                        <p:attrNameLst>
                                          <p:attrName>ppt_x</p:attrName>
                                          <p:attrName>ppt_y</p:attrName>
                                        </p:attrNameLst>
                                      </p:cBhvr>
                                      <p:rCtr x="-18819" y="-1227"/>
                                    </p:animMotion>
                                  </p:childTnLst>
                                </p:cTn>
                              </p:par>
                              <p:par>
                                <p:cTn id="36" presetID="0" presetClass="path" presetSubtype="0" accel="50000" decel="50000" fill="hold" grpId="1" nodeType="withEffect">
                                  <p:stCondLst>
                                    <p:cond delay="0"/>
                                  </p:stCondLst>
                                  <p:childTnLst>
                                    <p:animMotion origin="layout" path="M -3.33333E-6 -2.96296E-6 C 0.0283 0.01528 0.0566 0.03079 0.10886 0.03866 C 0.16111 0.04653 0.26198 0.05139 0.31389 0.04723 C 0.3658 0.04306 0.39688 0.03033 0.41997 0.01297 C 0.44306 -0.0044 0.44601 -0.04213 0.45278 -0.05648 " pathEditMode="relative" rAng="0" ptsTypes="aaaaa">
                                      <p:cBhvr>
                                        <p:cTn id="37" dur="2000" fill="hold"/>
                                        <p:tgtEl>
                                          <p:spTgt spid="5"/>
                                        </p:tgtEl>
                                        <p:attrNameLst>
                                          <p:attrName>ppt_x</p:attrName>
                                          <p:attrName>ppt_y</p:attrName>
                                        </p:attrNameLst>
                                      </p:cBhvr>
                                      <p:rCtr x="22639" y="-255"/>
                                    </p:animMotion>
                                  </p:childTnLst>
                                </p:cTn>
                              </p:par>
                              <p:par>
                                <p:cTn id="38" presetID="10" presetClass="exit" presetSubtype="0" fill="hold" grpId="1" nodeType="withEffect">
                                  <p:stCondLst>
                                    <p:cond delay="0"/>
                                  </p:stCondLst>
                                  <p:childTnLst>
                                    <p:animEffect transition="out" filter="fade">
                                      <p:cBhvr>
                                        <p:cTn id="39" dur="1250"/>
                                        <p:tgtEl>
                                          <p:spTgt spid="2"/>
                                        </p:tgtEl>
                                      </p:cBhvr>
                                    </p:animEffect>
                                    <p:set>
                                      <p:cBhvr>
                                        <p:cTn id="40" dur="1" fill="hold">
                                          <p:stCondLst>
                                            <p:cond delay="1249"/>
                                          </p:stCondLst>
                                        </p:cTn>
                                        <p:tgtEl>
                                          <p:spTgt spid="2"/>
                                        </p:tgtEl>
                                        <p:attrNameLst>
                                          <p:attrName>style.visibility</p:attrName>
                                        </p:attrNameLst>
                                      </p:cBhvr>
                                      <p:to>
                                        <p:strVal val="hidden"/>
                                      </p:to>
                                    </p:set>
                                  </p:childTnLst>
                                </p:cTn>
                              </p:par>
                              <p:par>
                                <p:cTn id="41" presetID="3" presetClass="emph" presetSubtype="2" fill="hold" grpId="2" nodeType="withEffect">
                                  <p:stCondLst>
                                    <p:cond delay="1750"/>
                                  </p:stCondLst>
                                  <p:childTnLst>
                                    <p:animClr clrSpc="rgb" dir="cw">
                                      <p:cBhvr override="childStyle">
                                        <p:cTn id="42" dur="2000" fill="hold"/>
                                        <p:tgtEl>
                                          <p:spTgt spid="8"/>
                                        </p:tgtEl>
                                        <p:attrNameLst>
                                          <p:attrName>style.color</p:attrName>
                                        </p:attrNameLst>
                                      </p:cBhvr>
                                      <p:to>
                                        <a:srgbClr val="808080"/>
                                      </p:to>
                                    </p:animClr>
                                  </p:childTnLst>
                                </p:cTn>
                              </p:par>
                              <p:par>
                                <p:cTn id="43" presetID="3" presetClass="emph" presetSubtype="2" fill="hold" grpId="2" nodeType="withEffect">
                                  <p:stCondLst>
                                    <p:cond delay="2000"/>
                                  </p:stCondLst>
                                  <p:childTnLst>
                                    <p:animClr clrSpc="rgb" dir="cw">
                                      <p:cBhvr override="childStyle">
                                        <p:cTn id="44" dur="2000" fill="hold"/>
                                        <p:tgtEl>
                                          <p:spTgt spid="5"/>
                                        </p:tgtEl>
                                        <p:attrNameLst>
                                          <p:attrName>style.color</p:attrName>
                                        </p:attrNameLst>
                                      </p:cBhvr>
                                      <p:to>
                                        <a:srgbClr val="FFCC00"/>
                                      </p:to>
                                    </p:animClr>
                                  </p:childTnLst>
                                </p:cTn>
                              </p:par>
                              <p:par>
                                <p:cTn id="45" presetID="3" presetClass="emph" presetSubtype="2" fill="hold" grpId="2" nodeType="withEffect">
                                  <p:stCondLst>
                                    <p:cond delay="2000"/>
                                  </p:stCondLst>
                                  <p:childTnLst>
                                    <p:animClr clrSpc="rgb" dir="cw">
                                      <p:cBhvr override="childStyle">
                                        <p:cTn id="46" dur="2000" fill="hold"/>
                                        <p:tgtEl>
                                          <p:spTgt spid="4"/>
                                        </p:tgtEl>
                                        <p:attrNameLst>
                                          <p:attrName>style.color</p:attrName>
                                        </p:attrNameLst>
                                      </p:cBhvr>
                                      <p:to>
                                        <a:srgbClr val="FFCC00"/>
                                      </p:to>
                                    </p:animClr>
                                  </p:childTnLst>
                                </p:cTn>
                              </p:par>
                              <p:par>
                                <p:cTn id="47" presetID="3" presetClass="emph" presetSubtype="2" fill="hold" grpId="2" nodeType="withEffect">
                                  <p:stCondLst>
                                    <p:cond delay="2250"/>
                                  </p:stCondLst>
                                  <p:childTnLst>
                                    <p:animClr clrSpc="rgb" dir="cw">
                                      <p:cBhvr override="childStyle">
                                        <p:cTn id="48" dur="2000" fill="hold"/>
                                        <p:tgtEl>
                                          <p:spTgt spid="6"/>
                                        </p:tgtEl>
                                        <p:attrNameLst>
                                          <p:attrName>style.color</p:attrName>
                                        </p:attrNameLst>
                                      </p:cBhvr>
                                      <p:to>
                                        <a:srgbClr val="CC99FF"/>
                                      </p:to>
                                    </p:animClr>
                                  </p:childTnLst>
                                </p:cTn>
                              </p:par>
                              <p:par>
                                <p:cTn id="49" presetID="3" presetClass="emph" presetSubtype="2" fill="hold" grpId="2" nodeType="withEffect">
                                  <p:stCondLst>
                                    <p:cond delay="2250"/>
                                  </p:stCondLst>
                                  <p:childTnLst>
                                    <p:animClr clrSpc="rgb" dir="cw">
                                      <p:cBhvr override="childStyle">
                                        <p:cTn id="50" dur="2000" fill="hold"/>
                                        <p:tgtEl>
                                          <p:spTgt spid="7"/>
                                        </p:tgtEl>
                                        <p:attrNameLst>
                                          <p:attrName>style.color</p:attrName>
                                        </p:attrNameLst>
                                      </p:cBhvr>
                                      <p:to>
                                        <a:srgbClr val="CC99FF"/>
                                      </p:to>
                                    </p:animClr>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a:extLst>
              <a:ext uri="{FF2B5EF4-FFF2-40B4-BE49-F238E27FC236}">
                <a16:creationId xmlns:a16="http://schemas.microsoft.com/office/drawing/2014/main" id="{1BEF3D6F-3E7D-433B-BE89-BBCE34A4E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76609" cy="6858000"/>
          </a:xfrm>
          <a:prstGeom prst="rect">
            <a:avLst/>
          </a:prstGeom>
        </p:spPr>
      </p:pic>
      <p:pic>
        <p:nvPicPr>
          <p:cNvPr id="15" name="Picture 2">
            <a:extLst>
              <a:ext uri="{FF2B5EF4-FFF2-40B4-BE49-F238E27FC236}">
                <a16:creationId xmlns:a16="http://schemas.microsoft.com/office/drawing/2014/main" id="{AECF287D-11D7-482B-BA0F-719CFFC0B085}"/>
              </a:ext>
            </a:extLst>
          </p:cNvPr>
          <p:cNvPicPr>
            <a:picLocks noChangeAspect="1"/>
          </p:cNvPicPr>
          <p:nvPr/>
        </p:nvPicPr>
        <p:blipFill rotWithShape="1">
          <a:blip r:embed="rId4">
            <a:extLst>
              <a:ext uri="{28A0092B-C50C-407E-A947-70E740481C1C}">
                <a14:useLocalDpi xmlns:a14="http://schemas.microsoft.com/office/drawing/2010/main" val="0"/>
              </a:ext>
            </a:extLst>
          </a:blip>
          <a:srcRect t="2151" r="9011"/>
          <a:stretch/>
        </p:blipFill>
        <p:spPr>
          <a:xfrm>
            <a:off x="0" y="0"/>
            <a:ext cx="9144001" cy="6858000"/>
          </a:xfrm>
          <a:prstGeom prst="rect">
            <a:avLst/>
          </a:prstGeom>
        </p:spPr>
      </p:pic>
      <p:pic>
        <p:nvPicPr>
          <p:cNvPr id="16" name="Picture 2">
            <a:extLst>
              <a:ext uri="{FF2B5EF4-FFF2-40B4-BE49-F238E27FC236}">
                <a16:creationId xmlns:a16="http://schemas.microsoft.com/office/drawing/2014/main" id="{4CDE05ED-8968-404E-9263-36BE3D3C5D07}"/>
              </a:ext>
            </a:extLst>
          </p:cNvPr>
          <p:cNvPicPr>
            <a:picLocks noChangeAspect="1"/>
          </p:cNvPicPr>
          <p:nvPr/>
        </p:nvPicPr>
        <p:blipFill rotWithShape="1">
          <a:blip r:embed="rId5">
            <a:extLst>
              <a:ext uri="{28A0092B-C50C-407E-A947-70E740481C1C}">
                <a14:useLocalDpi xmlns:a14="http://schemas.microsoft.com/office/drawing/2010/main" val="0"/>
              </a:ext>
            </a:extLst>
          </a:blip>
          <a:srcRect r="826" b="24864"/>
          <a:stretch/>
        </p:blipFill>
        <p:spPr>
          <a:xfrm>
            <a:off x="0" y="0"/>
            <a:ext cx="9152682" cy="6858000"/>
          </a:xfrm>
          <a:prstGeom prst="rect">
            <a:avLst/>
          </a:prstGeom>
        </p:spPr>
      </p:pic>
      <p:pic>
        <p:nvPicPr>
          <p:cNvPr id="18" name="Picture 3">
            <a:extLst>
              <a:ext uri="{FF2B5EF4-FFF2-40B4-BE49-F238E27FC236}">
                <a16:creationId xmlns:a16="http://schemas.microsoft.com/office/drawing/2014/main" id="{1FE079B0-72C7-40DA-9F48-79B8A19898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146"/>
          <a:stretch/>
        </p:blipFill>
        <p:spPr>
          <a:xfrm>
            <a:off x="0" y="0"/>
            <a:ext cx="9144000" cy="6858000"/>
          </a:xfrm>
          <a:prstGeom prst="rect">
            <a:avLst/>
          </a:prstGeom>
        </p:spPr>
      </p:pic>
      <p:pic>
        <p:nvPicPr>
          <p:cNvPr id="19" name="Picture 2">
            <a:extLst>
              <a:ext uri="{FF2B5EF4-FFF2-40B4-BE49-F238E27FC236}">
                <a16:creationId xmlns:a16="http://schemas.microsoft.com/office/drawing/2014/main" id="{AA988296-D8F0-4141-98FA-8191D4FB962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0" y="-10160"/>
            <a:ext cx="9144000" cy="6868160"/>
          </a:xfrm>
          <a:prstGeom prst="rect">
            <a:avLst/>
          </a:prstGeom>
        </p:spPr>
      </p:pic>
      <p:pic>
        <p:nvPicPr>
          <p:cNvPr id="22" name="Picture 2">
            <a:extLst>
              <a:ext uri="{FF2B5EF4-FFF2-40B4-BE49-F238E27FC236}">
                <a16:creationId xmlns:a16="http://schemas.microsoft.com/office/drawing/2014/main" id="{C7EE78A5-3995-4060-B591-98B42B06A8AF}"/>
              </a:ext>
            </a:extLst>
          </p:cNvPr>
          <p:cNvPicPr>
            <a:picLocks noChangeAspect="1"/>
          </p:cNvPicPr>
          <p:nvPr/>
        </p:nvPicPr>
        <p:blipFill rotWithShape="1">
          <a:blip r:embed="rId8">
            <a:extLst>
              <a:ext uri="{28A0092B-C50C-407E-A947-70E740481C1C}">
                <a14:useLocalDpi xmlns:a14="http://schemas.microsoft.com/office/drawing/2010/main" val="0"/>
              </a:ext>
            </a:extLst>
          </a:blip>
          <a:srcRect b="5280"/>
          <a:stretch/>
        </p:blipFill>
        <p:spPr>
          <a:xfrm>
            <a:off x="0" y="0"/>
            <a:ext cx="9144000" cy="6858000"/>
          </a:xfrm>
          <a:prstGeom prst="rect">
            <a:avLst/>
          </a:prstGeom>
        </p:spPr>
      </p:pic>
      <p:pic>
        <p:nvPicPr>
          <p:cNvPr id="23" name="Picture 2">
            <a:extLst>
              <a:ext uri="{FF2B5EF4-FFF2-40B4-BE49-F238E27FC236}">
                <a16:creationId xmlns:a16="http://schemas.microsoft.com/office/drawing/2014/main" id="{A78B83A5-7F7B-43DF-89BE-C19B4965137E}"/>
              </a:ext>
            </a:extLst>
          </p:cNvPr>
          <p:cNvPicPr>
            <a:picLocks noChangeAspect="1"/>
          </p:cNvPicPr>
          <p:nvPr/>
        </p:nvPicPr>
        <p:blipFill rotWithShape="1">
          <a:blip r:embed="rId9">
            <a:extLst>
              <a:ext uri="{28A0092B-C50C-407E-A947-70E740481C1C}">
                <a14:useLocalDpi xmlns:a14="http://schemas.microsoft.com/office/drawing/2010/main" val="0"/>
              </a:ext>
            </a:extLst>
          </a:blip>
          <a:srcRect r="5163" b="6687"/>
          <a:stretch/>
        </p:blipFill>
        <p:spPr>
          <a:xfrm>
            <a:off x="0" y="1"/>
            <a:ext cx="9144000" cy="6858000"/>
          </a:xfrm>
          <a:prstGeom prst="rect">
            <a:avLst/>
          </a:prstGeom>
        </p:spPr>
      </p:pic>
      <p:pic>
        <p:nvPicPr>
          <p:cNvPr id="24" name="Picture 2">
            <a:extLst>
              <a:ext uri="{FF2B5EF4-FFF2-40B4-BE49-F238E27FC236}">
                <a16:creationId xmlns:a16="http://schemas.microsoft.com/office/drawing/2014/main" id="{9A064268-A3A2-4034-814E-C7FA92DC827A}"/>
              </a:ext>
            </a:extLst>
          </p:cNvPr>
          <p:cNvPicPr>
            <a:picLocks noChangeAspect="1"/>
          </p:cNvPicPr>
          <p:nvPr/>
        </p:nvPicPr>
        <p:blipFill rotWithShape="1">
          <a:blip r:embed="rId10">
            <a:extLst>
              <a:ext uri="{28A0092B-C50C-407E-A947-70E740481C1C}">
                <a14:useLocalDpi xmlns:a14="http://schemas.microsoft.com/office/drawing/2010/main" val="0"/>
              </a:ext>
            </a:extLst>
          </a:blip>
          <a:srcRect l="8029" t="12844" r="4380" b="4587"/>
          <a:stretch/>
        </p:blipFill>
        <p:spPr>
          <a:xfrm>
            <a:off x="0" y="0"/>
            <a:ext cx="9144000" cy="6858000"/>
          </a:xfrm>
          <a:prstGeom prst="rect">
            <a:avLst/>
          </a:prstGeom>
        </p:spPr>
      </p:pic>
      <p:pic>
        <p:nvPicPr>
          <p:cNvPr id="25" name="Picture 2">
            <a:extLst>
              <a:ext uri="{FF2B5EF4-FFF2-40B4-BE49-F238E27FC236}">
                <a16:creationId xmlns:a16="http://schemas.microsoft.com/office/drawing/2014/main" id="{193DFDFF-F69B-4A79-BE3E-88EBE785148D}"/>
              </a:ext>
            </a:extLst>
          </p:cNvPr>
          <p:cNvPicPr>
            <a:picLocks noChangeAspect="1"/>
          </p:cNvPicPr>
          <p:nvPr/>
        </p:nvPicPr>
        <p:blipFill rotWithShape="1">
          <a:blip r:embed="rId11">
            <a:extLst>
              <a:ext uri="{28A0092B-C50C-407E-A947-70E740481C1C}">
                <a14:useLocalDpi xmlns:a14="http://schemas.microsoft.com/office/drawing/2010/main" val="0"/>
              </a:ext>
            </a:extLst>
          </a:blip>
          <a:srcRect t="18376" b="31651"/>
          <a:stretch/>
        </p:blipFill>
        <p:spPr>
          <a:xfrm>
            <a:off x="0" y="0"/>
            <a:ext cx="9148823" cy="6858000"/>
          </a:xfrm>
          <a:prstGeom prst="rect">
            <a:avLst/>
          </a:prstGeom>
        </p:spPr>
      </p:pic>
      <p:pic>
        <p:nvPicPr>
          <p:cNvPr id="26" name="Picture 3">
            <a:extLst>
              <a:ext uri="{FF2B5EF4-FFF2-40B4-BE49-F238E27FC236}">
                <a16:creationId xmlns:a16="http://schemas.microsoft.com/office/drawing/2014/main" id="{999FC5CC-B8D7-424E-87FA-995F2E82C4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7" name="Picture 2">
            <a:extLst>
              <a:ext uri="{FF2B5EF4-FFF2-40B4-BE49-F238E27FC236}">
                <a16:creationId xmlns:a16="http://schemas.microsoft.com/office/drawing/2014/main" id="{6C7CB924-6844-4A2F-8009-AA3DF09B80CA}"/>
              </a:ext>
            </a:extLst>
          </p:cNvPr>
          <p:cNvPicPr>
            <a:picLocks noChangeAspect="1"/>
          </p:cNvPicPr>
          <p:nvPr/>
        </p:nvPicPr>
        <p:blipFill rotWithShape="1">
          <a:blip r:embed="rId13">
            <a:extLst>
              <a:ext uri="{28A0092B-C50C-407E-A947-70E740481C1C}">
                <a14:useLocalDpi xmlns:a14="http://schemas.microsoft.com/office/drawing/2010/main" val="0"/>
              </a:ext>
            </a:extLst>
          </a:blip>
          <a:srcRect r="5078"/>
          <a:stretch/>
        </p:blipFill>
        <p:spPr>
          <a:xfrm>
            <a:off x="-1" y="0"/>
            <a:ext cx="9144001" cy="6876327"/>
          </a:xfrm>
          <a:prstGeom prst="rect">
            <a:avLst/>
          </a:prstGeom>
        </p:spPr>
      </p:pic>
      <p:pic>
        <p:nvPicPr>
          <p:cNvPr id="28" name="Picture 2">
            <a:extLst>
              <a:ext uri="{FF2B5EF4-FFF2-40B4-BE49-F238E27FC236}">
                <a16:creationId xmlns:a16="http://schemas.microsoft.com/office/drawing/2014/main" id="{BB6EECE8-BCC9-462F-9899-EF649B24B93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9" name="Picture 2">
            <a:extLst>
              <a:ext uri="{FF2B5EF4-FFF2-40B4-BE49-F238E27FC236}">
                <a16:creationId xmlns:a16="http://schemas.microsoft.com/office/drawing/2014/main" id="{DB536967-65BE-452B-8F06-0F81878B55F5}"/>
              </a:ext>
            </a:extLst>
          </p:cNvPr>
          <p:cNvPicPr>
            <a:picLocks noChangeAspect="1"/>
          </p:cNvPicPr>
          <p:nvPr/>
        </p:nvPicPr>
        <p:blipFill rotWithShape="1">
          <a:blip r:embed="rId15">
            <a:extLst>
              <a:ext uri="{28A0092B-C50C-407E-A947-70E740481C1C}">
                <a14:useLocalDpi xmlns:a14="http://schemas.microsoft.com/office/drawing/2010/main" val="0"/>
              </a:ext>
            </a:extLst>
          </a:blip>
          <a:srcRect r="25308"/>
          <a:stretch/>
        </p:blipFill>
        <p:spPr>
          <a:xfrm>
            <a:off x="0" y="0"/>
            <a:ext cx="9144000" cy="6858000"/>
          </a:xfrm>
          <a:prstGeom prst="rect">
            <a:avLst/>
          </a:prstGeom>
        </p:spPr>
      </p:pic>
      <p:pic>
        <p:nvPicPr>
          <p:cNvPr id="30" name="Picture 2">
            <a:extLst>
              <a:ext uri="{FF2B5EF4-FFF2-40B4-BE49-F238E27FC236}">
                <a16:creationId xmlns:a16="http://schemas.microsoft.com/office/drawing/2014/main" id="{03B498C0-C641-480B-866D-205601D45D5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1" name="Picture 2">
            <a:extLst>
              <a:ext uri="{FF2B5EF4-FFF2-40B4-BE49-F238E27FC236}">
                <a16:creationId xmlns:a16="http://schemas.microsoft.com/office/drawing/2014/main" id="{92A04FF9-DBB6-47E4-9276-78600E48940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5958" y="0"/>
            <a:ext cx="6797233" cy="6865205"/>
          </a:xfrm>
          <a:prstGeom prst="rect">
            <a:avLst/>
          </a:prstGeom>
        </p:spPr>
      </p:pic>
      <p:pic>
        <p:nvPicPr>
          <p:cNvPr id="32" name="Picture 2">
            <a:extLst>
              <a:ext uri="{FF2B5EF4-FFF2-40B4-BE49-F238E27FC236}">
                <a16:creationId xmlns:a16="http://schemas.microsoft.com/office/drawing/2014/main" id="{599F5719-E0AA-439D-B8D6-BB6E2370BC5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53202"/>
          <a:stretch/>
        </p:blipFill>
        <p:spPr>
          <a:xfrm>
            <a:off x="0" y="0"/>
            <a:ext cx="9144000" cy="6858000"/>
          </a:xfrm>
          <a:prstGeom prst="rect">
            <a:avLst/>
          </a:prstGeom>
        </p:spPr>
      </p:pic>
      <p:pic>
        <p:nvPicPr>
          <p:cNvPr id="33" name="Picture 2">
            <a:extLst>
              <a:ext uri="{FF2B5EF4-FFF2-40B4-BE49-F238E27FC236}">
                <a16:creationId xmlns:a16="http://schemas.microsoft.com/office/drawing/2014/main" id="{5BB7E77F-DECA-4373-BDB6-235826B5132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 y="-12700"/>
            <a:ext cx="9144000" cy="6870700"/>
          </a:xfrm>
          <a:prstGeom prst="rect">
            <a:avLst/>
          </a:prstGeom>
        </p:spPr>
      </p:pic>
      <p:pic>
        <p:nvPicPr>
          <p:cNvPr id="34" name="Picture 3">
            <a:extLst>
              <a:ext uri="{FF2B5EF4-FFF2-40B4-BE49-F238E27FC236}">
                <a16:creationId xmlns:a16="http://schemas.microsoft.com/office/drawing/2014/main" id="{DE0E314D-D05E-4ED0-A4DF-B6686549439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2532"/>
            <a:ext cx="9144000" cy="6855468"/>
          </a:xfrm>
          <a:prstGeom prst="rect">
            <a:avLst/>
          </a:prstGeom>
        </p:spPr>
      </p:pic>
      <p:pic>
        <p:nvPicPr>
          <p:cNvPr id="35" name="Picture 2">
            <a:extLst>
              <a:ext uri="{FF2B5EF4-FFF2-40B4-BE49-F238E27FC236}">
                <a16:creationId xmlns:a16="http://schemas.microsoft.com/office/drawing/2014/main" id="{AF7791CA-F803-479D-AA35-0179B33F251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6" name="Picture 4">
            <a:extLst>
              <a:ext uri="{FF2B5EF4-FFF2-40B4-BE49-F238E27FC236}">
                <a16:creationId xmlns:a16="http://schemas.microsoft.com/office/drawing/2014/main" id="{15824B12-BC9F-4A53-9643-89AB8C950EB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7" name="Picture 6">
            <a:extLst>
              <a:ext uri="{FF2B5EF4-FFF2-40B4-BE49-F238E27FC236}">
                <a16:creationId xmlns:a16="http://schemas.microsoft.com/office/drawing/2014/main" id="{C6ED2D4D-0106-452B-B0B9-76F593CFDB69}"/>
              </a:ext>
            </a:extLst>
          </p:cNvPr>
          <p:cNvPicPr>
            <a:picLocks noChangeAspect="1"/>
          </p:cNvPicPr>
          <p:nvPr/>
        </p:nvPicPr>
        <p:blipFill>
          <a:blip r:embed="rId23">
            <a:clrChange>
              <a:clrFrom>
                <a:srgbClr val="000002"/>
              </a:clrFrom>
              <a:clrTo>
                <a:srgbClr val="000002">
                  <a:alpha val="0"/>
                </a:srgbClr>
              </a:clrTo>
            </a:clrChange>
            <a:extLst>
              <a:ext uri="{28A0092B-C50C-407E-A947-70E740481C1C}">
                <a14:useLocalDpi xmlns:a14="http://schemas.microsoft.com/office/drawing/2010/main" val="0"/>
              </a:ext>
            </a:extLst>
          </a:blip>
          <a:stretch>
            <a:fillRect/>
          </a:stretch>
        </p:blipFill>
        <p:spPr>
          <a:xfrm>
            <a:off x="1076202" y="0"/>
            <a:ext cx="2778125" cy="2083594"/>
          </a:xfrm>
          <a:prstGeom prst="rect">
            <a:avLst/>
          </a:prstGeom>
        </p:spPr>
      </p:pic>
      <p:pic>
        <p:nvPicPr>
          <p:cNvPr id="40" name="Picture 2">
            <a:extLst>
              <a:ext uri="{FF2B5EF4-FFF2-40B4-BE49-F238E27FC236}">
                <a16:creationId xmlns:a16="http://schemas.microsoft.com/office/drawing/2014/main" id="{FC153C68-D9BE-4DC6-9B4A-B0A778FEDF67}"/>
              </a:ext>
            </a:extLst>
          </p:cNvPr>
          <p:cNvPicPr>
            <a:picLocks noChangeAspect="1"/>
          </p:cNvPicPr>
          <p:nvPr/>
        </p:nvPicPr>
        <p:blipFill rotWithShape="1">
          <a:blip r:embed="rId24">
            <a:extLst>
              <a:ext uri="{28A0092B-C50C-407E-A947-70E740481C1C}">
                <a14:useLocalDpi xmlns:a14="http://schemas.microsoft.com/office/drawing/2010/main" val="0"/>
              </a:ext>
            </a:extLst>
          </a:blip>
          <a:srcRect t="3340"/>
          <a:stretch/>
        </p:blipFill>
        <p:spPr>
          <a:xfrm>
            <a:off x="-21220" y="0"/>
            <a:ext cx="9165220" cy="6858000"/>
          </a:xfrm>
          <a:prstGeom prst="rect">
            <a:avLst/>
          </a:prstGeom>
        </p:spPr>
      </p:pic>
      <p:pic>
        <p:nvPicPr>
          <p:cNvPr id="41" name="Picture 2">
            <a:extLst>
              <a:ext uri="{FF2B5EF4-FFF2-40B4-BE49-F238E27FC236}">
                <a16:creationId xmlns:a16="http://schemas.microsoft.com/office/drawing/2014/main" id="{04BD19AE-7879-4682-968C-52DDEB8C7D25}"/>
              </a:ext>
            </a:extLst>
          </p:cNvPr>
          <p:cNvPicPr>
            <a:picLocks noChangeAspect="1"/>
          </p:cNvPicPr>
          <p:nvPr/>
        </p:nvPicPr>
        <p:blipFill rotWithShape="1">
          <a:blip r:embed="rId25">
            <a:extLst>
              <a:ext uri="{28A0092B-C50C-407E-A947-70E740481C1C}">
                <a14:useLocalDpi xmlns:a14="http://schemas.microsoft.com/office/drawing/2010/main" val="0"/>
              </a:ext>
            </a:extLst>
          </a:blip>
          <a:srcRect t="14703" b="6962"/>
          <a:stretch/>
        </p:blipFill>
        <p:spPr>
          <a:xfrm>
            <a:off x="0" y="0"/>
            <a:ext cx="9144000" cy="6858000"/>
          </a:xfrm>
          <a:prstGeom prst="rect">
            <a:avLst/>
          </a:prstGeom>
        </p:spPr>
      </p:pic>
      <p:pic>
        <p:nvPicPr>
          <p:cNvPr id="42" name="Picture 2">
            <a:extLst>
              <a:ext uri="{FF2B5EF4-FFF2-40B4-BE49-F238E27FC236}">
                <a16:creationId xmlns:a16="http://schemas.microsoft.com/office/drawing/2014/main" id="{FB6B8658-776A-4676-9524-37D42E8978C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3" name="Picture 2">
            <a:extLst>
              <a:ext uri="{FF2B5EF4-FFF2-40B4-BE49-F238E27FC236}">
                <a16:creationId xmlns:a16="http://schemas.microsoft.com/office/drawing/2014/main" id="{7956D01C-B5D5-479C-A90B-5A42A996FA5A}"/>
              </a:ext>
            </a:extLst>
          </p:cNvPr>
          <p:cNvPicPr>
            <a:picLocks noChangeAspect="1"/>
          </p:cNvPicPr>
          <p:nvPr/>
        </p:nvPicPr>
        <p:blipFill rotWithShape="1">
          <a:blip r:embed="rId27">
            <a:extLst>
              <a:ext uri="{28A0092B-C50C-407E-A947-70E740481C1C}">
                <a14:useLocalDpi xmlns:a14="http://schemas.microsoft.com/office/drawing/2010/main" val="0"/>
              </a:ext>
            </a:extLst>
          </a:blip>
          <a:srcRect l="21637" r="8187"/>
          <a:stretch/>
        </p:blipFill>
        <p:spPr>
          <a:xfrm>
            <a:off x="0" y="0"/>
            <a:ext cx="9144000" cy="6858000"/>
          </a:xfrm>
          <a:prstGeom prst="rect">
            <a:avLst/>
          </a:prstGeom>
        </p:spPr>
      </p:pic>
      <p:pic>
        <p:nvPicPr>
          <p:cNvPr id="44" name="Picture 3">
            <a:extLst>
              <a:ext uri="{FF2B5EF4-FFF2-40B4-BE49-F238E27FC236}">
                <a16:creationId xmlns:a16="http://schemas.microsoft.com/office/drawing/2014/main" id="{5436D01C-5343-4EA5-8640-A1690FDD70D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7" name="Picture 3">
            <a:extLst>
              <a:ext uri="{FF2B5EF4-FFF2-40B4-BE49-F238E27FC236}">
                <a16:creationId xmlns:a16="http://schemas.microsoft.com/office/drawing/2014/main" id="{2889B064-37E5-4041-9D14-AA948548079C}"/>
              </a:ext>
            </a:extLst>
          </p:cNvPr>
          <p:cNvPicPr>
            <a:picLocks noChangeAspect="1"/>
          </p:cNvPicPr>
          <p:nvPr/>
        </p:nvPicPr>
        <p:blipFill rotWithShape="1">
          <a:blip r:embed="rId29">
            <a:extLst>
              <a:ext uri="{28A0092B-C50C-407E-A947-70E740481C1C}">
                <a14:useLocalDpi xmlns:a14="http://schemas.microsoft.com/office/drawing/2010/main" val="0"/>
              </a:ext>
            </a:extLst>
          </a:blip>
          <a:srcRect l="3226"/>
          <a:stretch/>
        </p:blipFill>
        <p:spPr>
          <a:xfrm>
            <a:off x="0" y="0"/>
            <a:ext cx="9144000" cy="6858000"/>
          </a:xfrm>
          <a:prstGeom prst="rect">
            <a:avLst/>
          </a:prstGeom>
        </p:spPr>
      </p:pic>
      <p:pic>
        <p:nvPicPr>
          <p:cNvPr id="48" name="Picture 4">
            <a:extLst>
              <a:ext uri="{FF2B5EF4-FFF2-40B4-BE49-F238E27FC236}">
                <a16:creationId xmlns:a16="http://schemas.microsoft.com/office/drawing/2014/main" id="{F07233D9-8EBA-4417-9E35-DCBF7C6BC2CF}"/>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6505" r="15435"/>
          <a:stretch/>
        </p:blipFill>
        <p:spPr>
          <a:xfrm>
            <a:off x="0" y="0"/>
            <a:ext cx="9144000" cy="6858000"/>
          </a:xfrm>
          <a:prstGeom prst="rect">
            <a:avLst/>
          </a:prstGeom>
        </p:spPr>
      </p:pic>
      <p:pic>
        <p:nvPicPr>
          <p:cNvPr id="49" name="Picture 3">
            <a:extLst>
              <a:ext uri="{FF2B5EF4-FFF2-40B4-BE49-F238E27FC236}">
                <a16:creationId xmlns:a16="http://schemas.microsoft.com/office/drawing/2014/main" id="{3A0F89C7-BF5A-401D-8286-6102A5EBEE7C}"/>
              </a:ext>
            </a:extLst>
          </p:cNvPr>
          <p:cNvPicPr>
            <a:picLocks noChangeAspect="1"/>
          </p:cNvPicPr>
          <p:nvPr/>
        </p:nvPicPr>
        <p:blipFill rotWithShape="1">
          <a:blip r:embed="rId31">
            <a:extLst>
              <a:ext uri="{28A0092B-C50C-407E-A947-70E740481C1C}">
                <a14:useLocalDpi xmlns:a14="http://schemas.microsoft.com/office/drawing/2010/main" val="0"/>
              </a:ext>
            </a:extLst>
          </a:blip>
          <a:srcRect t="7731" b="17457"/>
          <a:stretch/>
        </p:blipFill>
        <p:spPr>
          <a:xfrm>
            <a:off x="0" y="0"/>
            <a:ext cx="9144000" cy="6858000"/>
          </a:xfrm>
          <a:prstGeom prst="rect">
            <a:avLst/>
          </a:prstGeom>
        </p:spPr>
      </p:pic>
      <p:pic>
        <p:nvPicPr>
          <p:cNvPr id="50" name="Picture 2">
            <a:extLst>
              <a:ext uri="{FF2B5EF4-FFF2-40B4-BE49-F238E27FC236}">
                <a16:creationId xmlns:a16="http://schemas.microsoft.com/office/drawing/2014/main" id="{6B760FEB-6859-4873-B19F-E45061B3BBC2}"/>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1" name="Picture 2">
            <a:extLst>
              <a:ext uri="{FF2B5EF4-FFF2-40B4-BE49-F238E27FC236}">
                <a16:creationId xmlns:a16="http://schemas.microsoft.com/office/drawing/2014/main" id="{B71B6DBB-D30D-4926-BC2F-8439ECB45059}"/>
              </a:ext>
            </a:extLst>
          </p:cNvPr>
          <p:cNvPicPr>
            <a:picLocks noChangeAspect="1"/>
          </p:cNvPicPr>
          <p:nvPr/>
        </p:nvPicPr>
        <p:blipFill rotWithShape="1">
          <a:blip r:embed="rId33">
            <a:extLst>
              <a:ext uri="{28A0092B-C50C-407E-A947-70E740481C1C}">
                <a14:useLocalDpi xmlns:a14="http://schemas.microsoft.com/office/drawing/2010/main" val="0"/>
              </a:ext>
            </a:extLst>
          </a:blip>
          <a:srcRect b="3226"/>
          <a:stretch/>
        </p:blipFill>
        <p:spPr>
          <a:xfrm>
            <a:off x="0" y="0"/>
            <a:ext cx="9144000" cy="6858000"/>
          </a:xfrm>
          <a:prstGeom prst="rect">
            <a:avLst/>
          </a:prstGeom>
        </p:spPr>
      </p:pic>
      <p:pic>
        <p:nvPicPr>
          <p:cNvPr id="52" name="Picture 3">
            <a:extLst>
              <a:ext uri="{FF2B5EF4-FFF2-40B4-BE49-F238E27FC236}">
                <a16:creationId xmlns:a16="http://schemas.microsoft.com/office/drawing/2014/main" id="{5A050404-A7E2-4F0B-B539-DCCBC01EB172}"/>
              </a:ext>
            </a:extLst>
          </p:cNvPr>
          <p:cNvPicPr>
            <a:picLocks noChangeAspect="1"/>
          </p:cNvPicPr>
          <p:nvPr/>
        </p:nvPicPr>
        <p:blipFill rotWithShape="1">
          <a:blip r:embed="rId34">
            <a:extLst>
              <a:ext uri="{28A0092B-C50C-407E-A947-70E740481C1C}">
                <a14:useLocalDpi xmlns:a14="http://schemas.microsoft.com/office/drawing/2010/main" val="0"/>
              </a:ext>
            </a:extLst>
          </a:blip>
          <a:srcRect l="819" t="819" r="819" b="1090"/>
          <a:stretch/>
        </p:blipFill>
        <p:spPr>
          <a:xfrm>
            <a:off x="97809" y="0"/>
            <a:ext cx="9144000" cy="6858000"/>
          </a:xfrm>
          <a:prstGeom prst="rect">
            <a:avLst/>
          </a:prstGeom>
        </p:spPr>
      </p:pic>
      <p:pic>
        <p:nvPicPr>
          <p:cNvPr id="53" name="Picture 2">
            <a:extLst>
              <a:ext uri="{FF2B5EF4-FFF2-40B4-BE49-F238E27FC236}">
                <a16:creationId xmlns:a16="http://schemas.microsoft.com/office/drawing/2014/main" id="{E4FCB14D-70B7-47C6-A93A-58902F98F691}"/>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0" y="-74981"/>
            <a:ext cx="9144000" cy="6932981"/>
          </a:xfrm>
          <a:prstGeom prst="rect">
            <a:avLst/>
          </a:prstGeom>
        </p:spPr>
      </p:pic>
      <p:pic>
        <p:nvPicPr>
          <p:cNvPr id="54" name="Picture 2">
            <a:extLst>
              <a:ext uri="{FF2B5EF4-FFF2-40B4-BE49-F238E27FC236}">
                <a16:creationId xmlns:a16="http://schemas.microsoft.com/office/drawing/2014/main" id="{92BA4172-3641-43FF-8D77-1BE9C05DDA86}"/>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127250" y="1054100"/>
            <a:ext cx="4889500" cy="4889500"/>
          </a:xfrm>
          <a:prstGeom prst="rect">
            <a:avLst/>
          </a:prstGeom>
        </p:spPr>
      </p:pic>
      <p:pic>
        <p:nvPicPr>
          <p:cNvPr id="55" name="Picture 11">
            <a:extLst>
              <a:ext uri="{FF2B5EF4-FFF2-40B4-BE49-F238E27FC236}">
                <a16:creationId xmlns:a16="http://schemas.microsoft.com/office/drawing/2014/main" id="{EF30D26F-9E1C-4CB1-80F8-97305A59978D}"/>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057400" y="1001778"/>
            <a:ext cx="5029200" cy="4941822"/>
          </a:xfrm>
          <a:prstGeom prst="rect">
            <a:avLst/>
          </a:prstGeom>
        </p:spPr>
      </p:pic>
      <p:pic>
        <p:nvPicPr>
          <p:cNvPr id="56" name="Picture 1">
            <a:extLst>
              <a:ext uri="{FF2B5EF4-FFF2-40B4-BE49-F238E27FC236}">
                <a16:creationId xmlns:a16="http://schemas.microsoft.com/office/drawing/2014/main" id="{6DA1836B-1315-4C7B-A9E2-8EDB60E4802F}"/>
              </a:ext>
            </a:extLst>
          </p:cNvPr>
          <p:cNvPicPr>
            <a:picLocks noChangeAspect="1"/>
          </p:cNvPicPr>
          <p:nvPr/>
        </p:nvPicPr>
        <p:blipFill rotWithShape="1">
          <a:blip r:embed="rId38" cstate="print">
            <a:extLst>
              <a:ext uri="{28A0092B-C50C-407E-A947-70E740481C1C}">
                <a14:useLocalDpi xmlns:a14="http://schemas.microsoft.com/office/drawing/2010/main" val="0"/>
              </a:ext>
            </a:extLst>
          </a:blip>
          <a:srcRect t="7500" b="17500"/>
          <a:stretch/>
        </p:blipFill>
        <p:spPr>
          <a:xfrm>
            <a:off x="0" y="0"/>
            <a:ext cx="9144000" cy="6858000"/>
          </a:xfrm>
          <a:prstGeom prst="rect">
            <a:avLst/>
          </a:prstGeom>
        </p:spPr>
      </p:pic>
      <p:sp>
        <p:nvSpPr>
          <p:cNvPr id="57" name="Title 2">
            <a:extLst>
              <a:ext uri="{FF2B5EF4-FFF2-40B4-BE49-F238E27FC236}">
                <a16:creationId xmlns:a16="http://schemas.microsoft.com/office/drawing/2014/main" id="{4188C710-45B4-4E95-974C-85665EC3D2A2}"/>
              </a:ext>
            </a:extLst>
          </p:cNvPr>
          <p:cNvSpPr>
            <a:spLocks noGrp="1"/>
          </p:cNvSpPr>
          <p:nvPr>
            <p:ph type="title"/>
          </p:nvPr>
        </p:nvSpPr>
        <p:spPr>
          <a:xfrm>
            <a:off x="762000" y="1189038"/>
            <a:ext cx="7696200" cy="3154362"/>
          </a:xfrm>
        </p:spPr>
        <p:txBody>
          <a:bodyPr/>
          <a:lstStyle/>
          <a:p>
            <a:r>
              <a:rPr lang="en-US" b="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"But they refused to heed, shrugged their shoulders, and stopped their ears so that they could not hear." </a:t>
            </a:r>
            <a:r>
              <a:rPr lang="en-US" sz="3200" b="1" i="1"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101600">
                    <a:schemeClr val="tx1"/>
                  </a:glow>
                  <a:outerShdw blurRad="50800" algn="tl" rotWithShape="0">
                    <a:srgbClr val="000000"/>
                  </a:outerShdw>
                </a:effectLst>
              </a:rPr>
              <a:t>— Zechariah 7:11 </a:t>
            </a:r>
          </a:p>
        </p:txBody>
      </p:sp>
      <p:sp>
        <p:nvSpPr>
          <p:cNvPr id="58" name="Title 1">
            <a:extLst>
              <a:ext uri="{FF2B5EF4-FFF2-40B4-BE49-F238E27FC236}">
                <a16:creationId xmlns:a16="http://schemas.microsoft.com/office/drawing/2014/main" id="{D9E2CF2E-76E2-4491-9509-28C561A9AFCF}"/>
              </a:ext>
            </a:extLst>
          </p:cNvPr>
          <p:cNvSpPr txBox="1">
            <a:spLocks/>
          </p:cNvSpPr>
          <p:nvPr/>
        </p:nvSpPr>
        <p:spPr>
          <a:xfrm>
            <a:off x="2819400" y="4724400"/>
            <a:ext cx="3810000" cy="2057400"/>
          </a:xfrm>
          <a:prstGeom prst="rect">
            <a:avLst/>
          </a:prstGeom>
        </p:spPr>
        <p:txBody>
          <a:bodyPr vert="horz" lIns="91440" tIns="45720" rIns="91440" bIns="45720" numCol="1" rtlCol="0" anchor="ctr">
            <a:prstTxWarp prst="textInflat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CC00"/>
                </a:solidFill>
                <a:effectLst>
                  <a:glow rad="63500">
                    <a:schemeClr val="tx1"/>
                  </a:glow>
                </a:effectLst>
              </a:rPr>
              <a:t>pride</a:t>
            </a:r>
          </a:p>
        </p:txBody>
      </p:sp>
      <p:sp>
        <p:nvSpPr>
          <p:cNvPr id="59" name="Title 1">
            <a:extLst>
              <a:ext uri="{FF2B5EF4-FFF2-40B4-BE49-F238E27FC236}">
                <a16:creationId xmlns:a16="http://schemas.microsoft.com/office/drawing/2014/main" id="{31552F23-1A1A-4E01-8207-6C573C302CA7}"/>
              </a:ext>
            </a:extLst>
          </p:cNvPr>
          <p:cNvSpPr txBox="1">
            <a:spLocks/>
          </p:cNvSpPr>
          <p:nvPr/>
        </p:nvSpPr>
        <p:spPr>
          <a:xfrm>
            <a:off x="2767584" y="4724400"/>
            <a:ext cx="3877056" cy="2057400"/>
          </a:xfrm>
          <a:prstGeom prst="rect">
            <a:avLst/>
          </a:prstGeom>
        </p:spPr>
        <p:txBody>
          <a:bodyPr vert="horz" lIns="91440" tIns="45720" rIns="91440" bIns="45720" numCol="1" rtlCol="0" anchor="ctr">
            <a:prstTxWarp prst="textInflat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8000">
                  <a:noFill/>
                  <a:prstDash val="solid"/>
                  <a:miter lim="800000"/>
                </a:ln>
                <a:noFill/>
                <a:effectLst>
                  <a:outerShdw blurRad="25500" dist="23000" dir="7020000" algn="tl">
                    <a:srgbClr val="000000">
                      <a:alpha val="50000"/>
                    </a:srgbClr>
                  </a:outerShdw>
                </a:effectLst>
              </a:rPr>
              <a:t>pr</a:t>
            </a:r>
            <a:r>
              <a:rPr lang="en-US" dirty="0">
                <a:solidFill>
                  <a:srgbClr val="FFCC00"/>
                </a:solidFill>
                <a:effectLst>
                  <a:glow rad="63500">
                    <a:schemeClr val="tx1"/>
                  </a:glow>
                </a:effectLst>
              </a:rPr>
              <a:t>i</a:t>
            </a:r>
            <a:r>
              <a:rPr lang="en-US" b="1" dirty="0">
                <a:ln w="18000">
                  <a:noFill/>
                  <a:prstDash val="solid"/>
                  <a:miter lim="800000"/>
                </a:ln>
                <a:noFill/>
                <a:effectLst>
                  <a:outerShdw blurRad="25500" dist="23000" dir="7020000" algn="tl">
                    <a:srgbClr val="000000">
                      <a:alpha val="50000"/>
                    </a:srgbClr>
                  </a:outerShdw>
                </a:effectLst>
              </a:rPr>
              <a:t>de</a:t>
            </a:r>
            <a:endParaRPr lang="en-US" dirty="0">
              <a:ln w="18000">
                <a:noFill/>
                <a:prstDash val="solid"/>
                <a:miter lim="800000"/>
              </a:ln>
              <a:solidFill>
                <a:srgbClr val="FFCC00"/>
              </a:solidFill>
              <a:effectLst>
                <a:glow rad="63500">
                  <a:schemeClr val="tx1"/>
                </a:glow>
              </a:effectLst>
            </a:endParaRPr>
          </a:p>
        </p:txBody>
      </p:sp>
      <p:sp>
        <p:nvSpPr>
          <p:cNvPr id="60" name="Title 1">
            <a:extLst>
              <a:ext uri="{FF2B5EF4-FFF2-40B4-BE49-F238E27FC236}">
                <a16:creationId xmlns:a16="http://schemas.microsoft.com/office/drawing/2014/main" id="{134D3F7B-075A-426C-923E-7E5A04D02C3F}"/>
              </a:ext>
            </a:extLst>
          </p:cNvPr>
          <p:cNvSpPr txBox="1">
            <a:spLocks/>
          </p:cNvSpPr>
          <p:nvPr/>
        </p:nvSpPr>
        <p:spPr>
          <a:xfrm>
            <a:off x="2514600" y="4800600"/>
            <a:ext cx="4059936" cy="1981200"/>
          </a:xfrm>
          <a:prstGeom prst="rect">
            <a:avLst/>
          </a:prstGeom>
        </p:spPr>
        <p:txBody>
          <a:bodyPr vert="horz" lIns="91440" tIns="45720" rIns="91440" bIns="45720" rtlCol="0" anchor="ctr">
            <a:prstTxWarp prst="textInflat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CC00"/>
                </a:solidFill>
                <a:effectLst>
                  <a:glow rad="38100">
                    <a:schemeClr val="tx1"/>
                  </a:glow>
                </a:effectLst>
              </a:rPr>
              <a:t>spirit</a:t>
            </a:r>
          </a:p>
        </p:txBody>
      </p:sp>
    </p:spTree>
    <p:extLst>
      <p:ext uri="{BB962C8B-B14F-4D97-AF65-F5344CB8AC3E}">
        <p14:creationId xmlns:p14="http://schemas.microsoft.com/office/powerpoint/2010/main" val="152563900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strVal val="#ppt_w*0.70"/>
                                          </p:val>
                                        </p:tav>
                                        <p:tav tm="100000">
                                          <p:val>
                                            <p:strVal val="#ppt_w"/>
                                          </p:val>
                                        </p:tav>
                                      </p:tavLst>
                                    </p:anim>
                                    <p:anim calcmode="lin" valueType="num">
                                      <p:cBhvr>
                                        <p:cTn id="8" dur="500" fill="hold"/>
                                        <p:tgtEl>
                                          <p:spTgt spid="57"/>
                                        </p:tgtEl>
                                        <p:attrNameLst>
                                          <p:attrName>ppt_h</p:attrName>
                                        </p:attrNameLst>
                                      </p:cBhvr>
                                      <p:tavLst>
                                        <p:tav tm="0">
                                          <p:val>
                                            <p:strVal val="#ppt_h"/>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8">
                                            <p:txEl>
                                              <p:pRg st="0" end="0"/>
                                            </p:txEl>
                                          </p:spTgt>
                                        </p:tgtEl>
                                        <p:attrNameLst>
                                          <p:attrName>style.visibility</p:attrName>
                                        </p:attrNameLst>
                                      </p:cBhvr>
                                      <p:to>
                                        <p:strVal val="visible"/>
                                      </p:to>
                                    </p:set>
                                    <p:anim calcmode="lin" valueType="num">
                                      <p:cBhvr>
                                        <p:cTn id="14" dur="1000" fill="hold"/>
                                        <p:tgtEl>
                                          <p:spTgt spid="5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58">
                                            <p:txEl>
                                              <p:pRg st="0" end="0"/>
                                            </p:txEl>
                                          </p:spTgt>
                                        </p:tgtEl>
                                      </p:cBhvr>
                                    </p:animEffect>
                                    <p:set>
                                      <p:cBhvr>
                                        <p:cTn id="23" dur="1" fill="hold">
                                          <p:stCondLst>
                                            <p:cond delay="499"/>
                                          </p:stCondLst>
                                        </p:cTn>
                                        <p:tgtEl>
                                          <p:spTgt spid="58">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1000" fill="hold"/>
                                        <p:tgtEl>
                                          <p:spTgt spid="60"/>
                                        </p:tgtEl>
                                        <p:attrNameLst>
                                          <p:attrName>ppt_w</p:attrName>
                                        </p:attrNameLst>
                                      </p:cBhvr>
                                      <p:tavLst>
                                        <p:tav tm="0">
                                          <p:val>
                                            <p:strVal val="#ppt_w*0.70"/>
                                          </p:val>
                                        </p:tav>
                                        <p:tav tm="100000">
                                          <p:val>
                                            <p:strVal val="#ppt_w"/>
                                          </p:val>
                                        </p:tav>
                                      </p:tavLst>
                                    </p:anim>
                                    <p:anim calcmode="lin" valueType="num">
                                      <p:cBhvr>
                                        <p:cTn id="29" dur="1000" fill="hold"/>
                                        <p:tgtEl>
                                          <p:spTgt spid="60"/>
                                        </p:tgtEl>
                                        <p:attrNameLst>
                                          <p:attrName>ppt_h</p:attrName>
                                        </p:attrNameLst>
                                      </p:cBhvr>
                                      <p:tavLst>
                                        <p:tav tm="0">
                                          <p:val>
                                            <p:strVal val="#ppt_h"/>
                                          </p:val>
                                        </p:tav>
                                        <p:tav tm="100000">
                                          <p:val>
                                            <p:strVal val="#ppt_h"/>
                                          </p:val>
                                        </p:tav>
                                      </p:tavLst>
                                    </p:anim>
                                    <p:animEffect transition="in" filter="fade">
                                      <p:cBhvr>
                                        <p:cTn id="30" dur="1000"/>
                                        <p:tgtEl>
                                          <p:spTgt spid="60"/>
                                        </p:tgtEl>
                                      </p:cBhvr>
                                    </p:animEffect>
                                  </p:childTnLst>
                                </p:cTn>
                              </p:par>
                            </p:childTnLst>
                          </p:cTn>
                        </p:par>
                        <p:par>
                          <p:cTn id="31" fill="hold">
                            <p:stCondLst>
                              <p:cond delay="1000"/>
                            </p:stCondLst>
                            <p:childTnLst>
                              <p:par>
                                <p:cTn id="32" presetID="10" presetClass="exit" presetSubtype="0" fill="hold" grpId="0" nodeType="afterEffect">
                                  <p:stCondLst>
                                    <p:cond delay="0"/>
                                  </p:stCondLst>
                                  <p:childTnLst>
                                    <p:animEffect transition="out" filter="fade">
                                      <p:cBhvr>
                                        <p:cTn id="33" dur="500"/>
                                        <p:tgtEl>
                                          <p:spTgt spid="59">
                                            <p:txEl>
                                              <p:pRg st="0" end="0"/>
                                            </p:txEl>
                                          </p:spTgt>
                                        </p:tgtEl>
                                      </p:cBhvr>
                                    </p:animEffect>
                                    <p:set>
                                      <p:cBhvr>
                                        <p:cTn id="34" dur="1" fill="hold">
                                          <p:stCondLst>
                                            <p:cond delay="499"/>
                                          </p:stCondLst>
                                        </p:cTn>
                                        <p:tgtEl>
                                          <p:spTgt spid="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build="allAtOnce"/>
      <p:bldP spid="59" grpId="0" build="allAtOnce"/>
      <p:bldP spid="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AAB5B411-AE6D-40C1-B159-6FF0BC48E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801504" cy="1219979"/>
          </a:xfrm>
          <a:prstGeom prst="rect">
            <a:avLst/>
          </a:prstGeom>
        </p:spPr>
      </p:pic>
      <p:pic>
        <p:nvPicPr>
          <p:cNvPr id="9" name="Picture 2">
            <a:extLst>
              <a:ext uri="{FF2B5EF4-FFF2-40B4-BE49-F238E27FC236}">
                <a16:creationId xmlns:a16="http://schemas.microsoft.com/office/drawing/2014/main" id="{DA9EBAD7-1C4F-4726-AE0A-43781864D1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1" r="9011"/>
          <a:stretch/>
        </p:blipFill>
        <p:spPr>
          <a:xfrm>
            <a:off x="1792405" y="0"/>
            <a:ext cx="1837899" cy="1219979"/>
          </a:xfrm>
          <a:prstGeom prst="rect">
            <a:avLst/>
          </a:prstGeom>
        </p:spPr>
      </p:pic>
      <p:pic>
        <p:nvPicPr>
          <p:cNvPr id="10" name="Picture 2">
            <a:extLst>
              <a:ext uri="{FF2B5EF4-FFF2-40B4-BE49-F238E27FC236}">
                <a16:creationId xmlns:a16="http://schemas.microsoft.com/office/drawing/2014/main" id="{05F12846-8E1D-44B0-93E8-2B0ABA52AB28}"/>
              </a:ext>
            </a:extLst>
          </p:cNvPr>
          <p:cNvPicPr>
            <a:picLocks noChangeAspect="1"/>
          </p:cNvPicPr>
          <p:nvPr/>
        </p:nvPicPr>
        <p:blipFill rotWithShape="1">
          <a:blip r:embed="rId4">
            <a:extLst>
              <a:ext uri="{28A0092B-C50C-407E-A947-70E740481C1C}">
                <a14:useLocalDpi xmlns:a14="http://schemas.microsoft.com/office/drawing/2010/main" val="0"/>
              </a:ext>
            </a:extLst>
          </a:blip>
          <a:srcRect r="826" b="24864"/>
          <a:stretch/>
        </p:blipFill>
        <p:spPr>
          <a:xfrm>
            <a:off x="3620919" y="0"/>
            <a:ext cx="1851834" cy="1219979"/>
          </a:xfrm>
          <a:prstGeom prst="rect">
            <a:avLst/>
          </a:prstGeom>
        </p:spPr>
      </p:pic>
      <p:pic>
        <p:nvPicPr>
          <p:cNvPr id="11" name="Picture 3">
            <a:extLst>
              <a:ext uri="{FF2B5EF4-FFF2-40B4-BE49-F238E27FC236}">
                <a16:creationId xmlns:a16="http://schemas.microsoft.com/office/drawing/2014/main" id="{F78AE044-3937-4895-BC4B-BA75FA7342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146"/>
          <a:stretch/>
        </p:blipFill>
        <p:spPr>
          <a:xfrm>
            <a:off x="5472752" y="0"/>
            <a:ext cx="1842447" cy="1222998"/>
          </a:xfrm>
          <a:prstGeom prst="rect">
            <a:avLst/>
          </a:prstGeom>
        </p:spPr>
      </p:pic>
      <p:pic>
        <p:nvPicPr>
          <p:cNvPr id="12" name="Picture 2">
            <a:extLst>
              <a:ext uri="{FF2B5EF4-FFF2-40B4-BE49-F238E27FC236}">
                <a16:creationId xmlns:a16="http://schemas.microsoft.com/office/drawing/2014/main" id="{8B0BF320-EA87-4836-BAF3-82ECB74B7E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01552" y="-10160"/>
            <a:ext cx="1842448" cy="1224811"/>
          </a:xfrm>
          <a:prstGeom prst="rect">
            <a:avLst/>
          </a:prstGeom>
        </p:spPr>
      </p:pic>
      <p:pic>
        <p:nvPicPr>
          <p:cNvPr id="14" name="Picture 2">
            <a:extLst>
              <a:ext uri="{FF2B5EF4-FFF2-40B4-BE49-F238E27FC236}">
                <a16:creationId xmlns:a16="http://schemas.microsoft.com/office/drawing/2014/main" id="{94798BFC-DBDC-481A-A1C5-09406CD9EF9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280"/>
          <a:stretch/>
        </p:blipFill>
        <p:spPr>
          <a:xfrm>
            <a:off x="0" y="1209970"/>
            <a:ext cx="1841159" cy="1271934"/>
          </a:xfrm>
          <a:prstGeom prst="rect">
            <a:avLst/>
          </a:prstGeom>
        </p:spPr>
      </p:pic>
      <p:pic>
        <p:nvPicPr>
          <p:cNvPr id="15" name="Picture 2">
            <a:extLst>
              <a:ext uri="{FF2B5EF4-FFF2-40B4-BE49-F238E27FC236}">
                <a16:creationId xmlns:a16="http://schemas.microsoft.com/office/drawing/2014/main" id="{D6C28D00-7DF2-46F8-9DC8-7DB7D38129B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163" b="6687"/>
          <a:stretch/>
        </p:blipFill>
        <p:spPr>
          <a:xfrm>
            <a:off x="1842448" y="1209969"/>
            <a:ext cx="1819700" cy="1267585"/>
          </a:xfrm>
          <a:prstGeom prst="rect">
            <a:avLst/>
          </a:prstGeom>
        </p:spPr>
      </p:pic>
      <p:pic>
        <p:nvPicPr>
          <p:cNvPr id="16" name="Picture 2">
            <a:extLst>
              <a:ext uri="{FF2B5EF4-FFF2-40B4-BE49-F238E27FC236}">
                <a16:creationId xmlns:a16="http://schemas.microsoft.com/office/drawing/2014/main" id="{B0CC3D06-ADFF-4FC7-BCF1-CAB62094BAA6}"/>
              </a:ext>
            </a:extLst>
          </p:cNvPr>
          <p:cNvPicPr>
            <a:picLocks noChangeAspect="1"/>
          </p:cNvPicPr>
          <p:nvPr/>
        </p:nvPicPr>
        <p:blipFill rotWithShape="1">
          <a:blip r:embed="rId9">
            <a:extLst>
              <a:ext uri="{28A0092B-C50C-407E-A947-70E740481C1C}">
                <a14:useLocalDpi xmlns:a14="http://schemas.microsoft.com/office/drawing/2010/main" val="0"/>
              </a:ext>
            </a:extLst>
          </a:blip>
          <a:srcRect l="8029" t="12844" r="4380" b="4587"/>
          <a:stretch/>
        </p:blipFill>
        <p:spPr>
          <a:xfrm>
            <a:off x="5472753" y="1209970"/>
            <a:ext cx="1842448" cy="1258080"/>
          </a:xfrm>
          <a:prstGeom prst="rect">
            <a:avLst/>
          </a:prstGeom>
        </p:spPr>
      </p:pic>
      <p:pic>
        <p:nvPicPr>
          <p:cNvPr id="17" name="Picture 2">
            <a:extLst>
              <a:ext uri="{FF2B5EF4-FFF2-40B4-BE49-F238E27FC236}">
                <a16:creationId xmlns:a16="http://schemas.microsoft.com/office/drawing/2014/main" id="{45B1AEAE-14B4-4CD8-B918-A2402BFFA122}"/>
              </a:ext>
            </a:extLst>
          </p:cNvPr>
          <p:cNvPicPr>
            <a:picLocks noChangeAspect="1"/>
          </p:cNvPicPr>
          <p:nvPr/>
        </p:nvPicPr>
        <p:blipFill rotWithShape="1">
          <a:blip r:embed="rId10">
            <a:extLst>
              <a:ext uri="{28A0092B-C50C-407E-A947-70E740481C1C}">
                <a14:useLocalDpi xmlns:a14="http://schemas.microsoft.com/office/drawing/2010/main" val="0"/>
              </a:ext>
            </a:extLst>
          </a:blip>
          <a:srcRect t="18376" b="31651"/>
          <a:stretch/>
        </p:blipFill>
        <p:spPr>
          <a:xfrm>
            <a:off x="3657600" y="1209969"/>
            <a:ext cx="1819813" cy="1266995"/>
          </a:xfrm>
          <a:prstGeom prst="rect">
            <a:avLst/>
          </a:prstGeom>
        </p:spPr>
      </p:pic>
      <p:pic>
        <p:nvPicPr>
          <p:cNvPr id="18" name="Picture 3">
            <a:extLst>
              <a:ext uri="{FF2B5EF4-FFF2-40B4-BE49-F238E27FC236}">
                <a16:creationId xmlns:a16="http://schemas.microsoft.com/office/drawing/2014/main" id="{15C00EDA-C6A0-4AE2-B210-7346320AF9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15200" y="1209969"/>
            <a:ext cx="1828800" cy="1260745"/>
          </a:xfrm>
          <a:prstGeom prst="rect">
            <a:avLst/>
          </a:prstGeom>
        </p:spPr>
      </p:pic>
      <p:pic>
        <p:nvPicPr>
          <p:cNvPr id="19" name="Picture 2">
            <a:extLst>
              <a:ext uri="{FF2B5EF4-FFF2-40B4-BE49-F238E27FC236}">
                <a16:creationId xmlns:a16="http://schemas.microsoft.com/office/drawing/2014/main" id="{CBE8DE8C-5E51-4370-A908-A571728A9E6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078"/>
          <a:stretch/>
        </p:blipFill>
        <p:spPr>
          <a:xfrm>
            <a:off x="0" y="2466831"/>
            <a:ext cx="1583140" cy="1190527"/>
          </a:xfrm>
          <a:prstGeom prst="rect">
            <a:avLst/>
          </a:prstGeom>
        </p:spPr>
      </p:pic>
      <p:pic>
        <p:nvPicPr>
          <p:cNvPr id="20" name="Picture 2">
            <a:extLst>
              <a:ext uri="{FF2B5EF4-FFF2-40B4-BE49-F238E27FC236}">
                <a16:creationId xmlns:a16="http://schemas.microsoft.com/office/drawing/2014/main" id="{18B3AB42-5872-45E7-B0B2-032D1A270D0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69492" y="2466831"/>
            <a:ext cx="1596788" cy="1197591"/>
          </a:xfrm>
          <a:prstGeom prst="rect">
            <a:avLst/>
          </a:prstGeom>
        </p:spPr>
      </p:pic>
      <p:pic>
        <p:nvPicPr>
          <p:cNvPr id="21" name="Picture 2">
            <a:extLst>
              <a:ext uri="{FF2B5EF4-FFF2-40B4-BE49-F238E27FC236}">
                <a16:creationId xmlns:a16="http://schemas.microsoft.com/office/drawing/2014/main" id="{142B1366-4C08-48C4-B7E7-946E2627891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25308"/>
          <a:stretch/>
        </p:blipFill>
        <p:spPr>
          <a:xfrm>
            <a:off x="3166279" y="2466831"/>
            <a:ext cx="1605889" cy="1190769"/>
          </a:xfrm>
          <a:prstGeom prst="rect">
            <a:avLst/>
          </a:prstGeom>
        </p:spPr>
      </p:pic>
      <p:pic>
        <p:nvPicPr>
          <p:cNvPr id="22" name="Picture 2">
            <a:extLst>
              <a:ext uri="{FF2B5EF4-FFF2-40B4-BE49-F238E27FC236}">
                <a16:creationId xmlns:a16="http://schemas.microsoft.com/office/drawing/2014/main" id="{1558DD3D-AC21-4418-AA46-7842CA7B27C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63066" y="2466831"/>
            <a:ext cx="1624082" cy="1218064"/>
          </a:xfrm>
          <a:prstGeom prst="rect">
            <a:avLst/>
          </a:prstGeom>
        </p:spPr>
      </p:pic>
      <p:pic>
        <p:nvPicPr>
          <p:cNvPr id="23" name="Picture 2">
            <a:extLst>
              <a:ext uri="{FF2B5EF4-FFF2-40B4-BE49-F238E27FC236}">
                <a16:creationId xmlns:a16="http://schemas.microsoft.com/office/drawing/2014/main" id="{5ECF8BFD-D4FA-4CD7-8804-D7A94A9DFBA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00296" y="2494127"/>
            <a:ext cx="1148053" cy="1159533"/>
          </a:xfrm>
          <a:prstGeom prst="rect">
            <a:avLst/>
          </a:prstGeom>
        </p:spPr>
      </p:pic>
      <p:pic>
        <p:nvPicPr>
          <p:cNvPr id="24" name="Picture 2">
            <a:extLst>
              <a:ext uri="{FF2B5EF4-FFF2-40B4-BE49-F238E27FC236}">
                <a16:creationId xmlns:a16="http://schemas.microsoft.com/office/drawing/2014/main" id="{58004551-2804-45B4-95D7-7242BF380DB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r="53202"/>
          <a:stretch/>
        </p:blipFill>
        <p:spPr>
          <a:xfrm>
            <a:off x="0" y="3654188"/>
            <a:ext cx="1501254" cy="1064535"/>
          </a:xfrm>
          <a:prstGeom prst="rect">
            <a:avLst/>
          </a:prstGeom>
        </p:spPr>
      </p:pic>
      <p:pic>
        <p:nvPicPr>
          <p:cNvPr id="25" name="Picture 2">
            <a:extLst>
              <a:ext uri="{FF2B5EF4-FFF2-40B4-BE49-F238E27FC236}">
                <a16:creationId xmlns:a16="http://schemas.microsoft.com/office/drawing/2014/main" id="{1E52077F-4262-45BD-A67C-F8213814586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01252" y="3654188"/>
            <a:ext cx="1585869" cy="1067937"/>
          </a:xfrm>
          <a:prstGeom prst="rect">
            <a:avLst/>
          </a:prstGeom>
        </p:spPr>
      </p:pic>
      <p:pic>
        <p:nvPicPr>
          <p:cNvPr id="26" name="Picture 3">
            <a:extLst>
              <a:ext uri="{FF2B5EF4-FFF2-40B4-BE49-F238E27FC236}">
                <a16:creationId xmlns:a16="http://schemas.microsoft.com/office/drawing/2014/main" id="{E3D96FB7-AE87-49F3-9DA4-F16BEB722F0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84434" y="3654188"/>
            <a:ext cx="1514862" cy="1067937"/>
          </a:xfrm>
          <a:prstGeom prst="rect">
            <a:avLst/>
          </a:prstGeom>
        </p:spPr>
      </p:pic>
      <p:pic>
        <p:nvPicPr>
          <p:cNvPr id="27" name="Picture 2">
            <a:extLst>
              <a:ext uri="{FF2B5EF4-FFF2-40B4-BE49-F238E27FC236}">
                <a16:creationId xmlns:a16="http://schemas.microsoft.com/office/drawing/2014/main" id="{26AE3696-617E-4F0D-A4D8-A3F2F6592D7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99295" y="3654188"/>
            <a:ext cx="1528550" cy="1064769"/>
          </a:xfrm>
          <a:prstGeom prst="rect">
            <a:avLst/>
          </a:prstGeom>
        </p:spPr>
      </p:pic>
      <p:pic>
        <p:nvPicPr>
          <p:cNvPr id="28" name="Picture 4">
            <a:extLst>
              <a:ext uri="{FF2B5EF4-FFF2-40B4-BE49-F238E27FC236}">
                <a16:creationId xmlns:a16="http://schemas.microsoft.com/office/drawing/2014/main" id="{9B9A275B-6E5D-40EB-9A3A-3339736FA56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10749" y="3654188"/>
            <a:ext cx="1531998" cy="1067937"/>
          </a:xfrm>
          <a:prstGeom prst="rect">
            <a:avLst/>
          </a:prstGeom>
        </p:spPr>
      </p:pic>
      <p:pic>
        <p:nvPicPr>
          <p:cNvPr id="29" name="Picture 6">
            <a:extLst>
              <a:ext uri="{FF2B5EF4-FFF2-40B4-BE49-F238E27FC236}">
                <a16:creationId xmlns:a16="http://schemas.microsoft.com/office/drawing/2014/main" id="{B9500C09-E86B-4764-BF92-91CFFDF385C7}"/>
              </a:ext>
            </a:extLst>
          </p:cNvPr>
          <p:cNvPicPr>
            <a:picLocks noChangeAspect="1"/>
          </p:cNvPicPr>
          <p:nvPr/>
        </p:nvPicPr>
        <p:blipFill>
          <a:blip r:embed="rId22" cstate="print">
            <a:clrChange>
              <a:clrFrom>
                <a:srgbClr val="000002"/>
              </a:clrFrom>
              <a:clrTo>
                <a:srgbClr val="000002">
                  <a:alpha val="0"/>
                </a:srgbClr>
              </a:clrTo>
            </a:clrChange>
            <a:extLst>
              <a:ext uri="{28A0092B-C50C-407E-A947-70E740481C1C}">
                <a14:useLocalDpi xmlns:a14="http://schemas.microsoft.com/office/drawing/2010/main" val="0"/>
              </a:ext>
            </a:extLst>
          </a:blip>
          <a:stretch>
            <a:fillRect/>
          </a:stretch>
        </p:blipFill>
        <p:spPr>
          <a:xfrm>
            <a:off x="5718412" y="3713671"/>
            <a:ext cx="907880" cy="680910"/>
          </a:xfrm>
          <a:prstGeom prst="rect">
            <a:avLst/>
          </a:prstGeom>
        </p:spPr>
      </p:pic>
      <p:pic>
        <p:nvPicPr>
          <p:cNvPr id="31" name="Picture 2">
            <a:extLst>
              <a:ext uri="{FF2B5EF4-FFF2-40B4-BE49-F238E27FC236}">
                <a16:creationId xmlns:a16="http://schemas.microsoft.com/office/drawing/2014/main" id="{203EA050-37EB-4730-AB3E-8E81F81F5CCB}"/>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3340"/>
          <a:stretch/>
        </p:blipFill>
        <p:spPr>
          <a:xfrm>
            <a:off x="1" y="4718713"/>
            <a:ext cx="1642776" cy="1097814"/>
          </a:xfrm>
          <a:prstGeom prst="rect">
            <a:avLst/>
          </a:prstGeom>
        </p:spPr>
      </p:pic>
      <p:pic>
        <p:nvPicPr>
          <p:cNvPr id="32" name="Picture 2">
            <a:extLst>
              <a:ext uri="{FF2B5EF4-FFF2-40B4-BE49-F238E27FC236}">
                <a16:creationId xmlns:a16="http://schemas.microsoft.com/office/drawing/2014/main" id="{523C6DC9-F8AE-4CFF-8609-D25C809CB9C7}"/>
              </a:ext>
            </a:extLst>
          </p:cNvPr>
          <p:cNvPicPr>
            <a:picLocks noChangeAspect="1"/>
          </p:cNvPicPr>
          <p:nvPr/>
        </p:nvPicPr>
        <p:blipFill rotWithShape="1">
          <a:blip r:embed="rId24">
            <a:extLst>
              <a:ext uri="{28A0092B-C50C-407E-A947-70E740481C1C}">
                <a14:useLocalDpi xmlns:a14="http://schemas.microsoft.com/office/drawing/2010/main" val="0"/>
              </a:ext>
            </a:extLst>
          </a:blip>
          <a:srcRect t="14703" b="6962"/>
          <a:stretch/>
        </p:blipFill>
        <p:spPr>
          <a:xfrm>
            <a:off x="3129884" y="4718712"/>
            <a:ext cx="1520718" cy="1108295"/>
          </a:xfrm>
          <a:prstGeom prst="rect">
            <a:avLst/>
          </a:prstGeom>
        </p:spPr>
      </p:pic>
      <p:pic>
        <p:nvPicPr>
          <p:cNvPr id="33" name="Picture 2">
            <a:extLst>
              <a:ext uri="{FF2B5EF4-FFF2-40B4-BE49-F238E27FC236}">
                <a16:creationId xmlns:a16="http://schemas.microsoft.com/office/drawing/2014/main" id="{0E521469-AEC2-4A6F-B5C1-D17A81FC00B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633648" y="3654188"/>
            <a:ext cx="1510352" cy="1067937"/>
          </a:xfrm>
          <a:prstGeom prst="rect">
            <a:avLst/>
          </a:prstGeom>
        </p:spPr>
      </p:pic>
      <p:pic>
        <p:nvPicPr>
          <p:cNvPr id="35" name="Picture 2">
            <a:extLst>
              <a:ext uri="{FF2B5EF4-FFF2-40B4-BE49-F238E27FC236}">
                <a16:creationId xmlns:a16="http://schemas.microsoft.com/office/drawing/2014/main" id="{8400A5A3-867B-46CE-8B0D-6C1826C0CA87}"/>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21637" r="8187"/>
          <a:stretch/>
        </p:blipFill>
        <p:spPr>
          <a:xfrm>
            <a:off x="4640238" y="4718712"/>
            <a:ext cx="1510352" cy="1108295"/>
          </a:xfrm>
          <a:prstGeom prst="rect">
            <a:avLst/>
          </a:prstGeom>
        </p:spPr>
      </p:pic>
      <p:pic>
        <p:nvPicPr>
          <p:cNvPr id="36" name="Picture 3">
            <a:extLst>
              <a:ext uri="{FF2B5EF4-FFF2-40B4-BE49-F238E27FC236}">
                <a16:creationId xmlns:a16="http://schemas.microsoft.com/office/drawing/2014/main" id="{70B92C30-821C-48AB-8225-47D8021FF7FA}"/>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651377" y="4718712"/>
            <a:ext cx="1492155" cy="1108755"/>
          </a:xfrm>
          <a:prstGeom prst="rect">
            <a:avLst/>
          </a:prstGeom>
        </p:spPr>
      </p:pic>
      <p:pic>
        <p:nvPicPr>
          <p:cNvPr id="38" name="Picture 3">
            <a:extLst>
              <a:ext uri="{FF2B5EF4-FFF2-40B4-BE49-F238E27FC236}">
                <a16:creationId xmlns:a16="http://schemas.microsoft.com/office/drawing/2014/main" id="{741FD8A6-9115-44AB-9B75-EAAF82D86D86}"/>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3226"/>
          <a:stretch/>
        </p:blipFill>
        <p:spPr>
          <a:xfrm>
            <a:off x="6149275" y="4718712"/>
            <a:ext cx="1498022" cy="1103055"/>
          </a:xfrm>
          <a:prstGeom prst="rect">
            <a:avLst/>
          </a:prstGeom>
        </p:spPr>
      </p:pic>
      <p:pic>
        <p:nvPicPr>
          <p:cNvPr id="39" name="Picture 4">
            <a:extLst>
              <a:ext uri="{FF2B5EF4-FFF2-40B4-BE49-F238E27FC236}">
                <a16:creationId xmlns:a16="http://schemas.microsoft.com/office/drawing/2014/main" id="{3C935910-1460-46D2-9971-E7448F4A79F8}"/>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6505" r="15435"/>
          <a:stretch/>
        </p:blipFill>
        <p:spPr>
          <a:xfrm>
            <a:off x="7647296" y="4718713"/>
            <a:ext cx="1496704" cy="1103054"/>
          </a:xfrm>
          <a:prstGeom prst="rect">
            <a:avLst/>
          </a:prstGeom>
        </p:spPr>
      </p:pic>
      <p:pic>
        <p:nvPicPr>
          <p:cNvPr id="40" name="Picture 3">
            <a:extLst>
              <a:ext uri="{FF2B5EF4-FFF2-40B4-BE49-F238E27FC236}">
                <a16:creationId xmlns:a16="http://schemas.microsoft.com/office/drawing/2014/main" id="{DF845036-74E3-4768-B056-12832D9AC2DE}"/>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t="7731" b="17457"/>
          <a:stretch/>
        </p:blipFill>
        <p:spPr>
          <a:xfrm>
            <a:off x="7542662" y="2470244"/>
            <a:ext cx="1601337" cy="1201003"/>
          </a:xfrm>
          <a:prstGeom prst="rect">
            <a:avLst/>
          </a:prstGeom>
        </p:spPr>
      </p:pic>
      <p:pic>
        <p:nvPicPr>
          <p:cNvPr id="41" name="Picture 2">
            <a:extLst>
              <a:ext uri="{FF2B5EF4-FFF2-40B4-BE49-F238E27FC236}">
                <a16:creationId xmlns:a16="http://schemas.microsoft.com/office/drawing/2014/main" id="{3D389DDE-E13C-4BA0-90CA-4A5043D918B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0" y="5841242"/>
            <a:ext cx="1337480" cy="1016758"/>
          </a:xfrm>
          <a:prstGeom prst="rect">
            <a:avLst/>
          </a:prstGeom>
        </p:spPr>
      </p:pic>
      <p:pic>
        <p:nvPicPr>
          <p:cNvPr id="42" name="Picture 2">
            <a:extLst>
              <a:ext uri="{FF2B5EF4-FFF2-40B4-BE49-F238E27FC236}">
                <a16:creationId xmlns:a16="http://schemas.microsoft.com/office/drawing/2014/main" id="{6AF67D4D-CB60-416E-B922-A8BE480E926C}"/>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b="3226"/>
          <a:stretch/>
        </p:blipFill>
        <p:spPr>
          <a:xfrm>
            <a:off x="1323833" y="5827595"/>
            <a:ext cx="1380065" cy="1030406"/>
          </a:xfrm>
          <a:prstGeom prst="rect">
            <a:avLst/>
          </a:prstGeom>
        </p:spPr>
      </p:pic>
      <p:pic>
        <p:nvPicPr>
          <p:cNvPr id="43" name="Picture 3">
            <a:extLst>
              <a:ext uri="{FF2B5EF4-FFF2-40B4-BE49-F238E27FC236}">
                <a16:creationId xmlns:a16="http://schemas.microsoft.com/office/drawing/2014/main" id="{2D8ABAC9-60DC-4F52-8E69-6E87EDB84396}"/>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l="819" t="819" r="819" b="1090"/>
          <a:stretch/>
        </p:blipFill>
        <p:spPr>
          <a:xfrm>
            <a:off x="2702257" y="5824183"/>
            <a:ext cx="1378424" cy="1033818"/>
          </a:xfrm>
          <a:prstGeom prst="rect">
            <a:avLst/>
          </a:prstGeom>
        </p:spPr>
      </p:pic>
      <p:pic>
        <p:nvPicPr>
          <p:cNvPr id="44" name="Picture 2">
            <a:extLst>
              <a:ext uri="{FF2B5EF4-FFF2-40B4-BE49-F238E27FC236}">
                <a16:creationId xmlns:a16="http://schemas.microsoft.com/office/drawing/2014/main" id="{9D1A00B1-D060-4AB9-A5E9-036033E3A7C0}"/>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459104" y="5821767"/>
            <a:ext cx="1359016" cy="1036233"/>
          </a:xfrm>
          <a:prstGeom prst="rect">
            <a:avLst/>
          </a:prstGeom>
        </p:spPr>
      </p:pic>
      <p:pic>
        <p:nvPicPr>
          <p:cNvPr id="45" name="Picture 2">
            <a:extLst>
              <a:ext uri="{FF2B5EF4-FFF2-40B4-BE49-F238E27FC236}">
                <a16:creationId xmlns:a16="http://schemas.microsoft.com/office/drawing/2014/main" id="{B5A1966A-E561-4A05-880F-615EC3276FD4}"/>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6999501" y="5918649"/>
            <a:ext cx="861610" cy="861610"/>
          </a:xfrm>
          <a:prstGeom prst="rect">
            <a:avLst/>
          </a:prstGeom>
        </p:spPr>
      </p:pic>
      <p:pic>
        <p:nvPicPr>
          <p:cNvPr id="46" name="Picture 11">
            <a:extLst>
              <a:ext uri="{FF2B5EF4-FFF2-40B4-BE49-F238E27FC236}">
                <a16:creationId xmlns:a16="http://schemas.microsoft.com/office/drawing/2014/main" id="{9870913B-00B5-4D49-A0FB-D0CB9DAED1CE}"/>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020191" y="5846851"/>
            <a:ext cx="999696" cy="982328"/>
          </a:xfrm>
          <a:prstGeom prst="rect">
            <a:avLst/>
          </a:prstGeom>
        </p:spPr>
      </p:pic>
      <p:pic>
        <p:nvPicPr>
          <p:cNvPr id="47" name="Picture 1">
            <a:extLst>
              <a:ext uri="{FF2B5EF4-FFF2-40B4-BE49-F238E27FC236}">
                <a16:creationId xmlns:a16="http://schemas.microsoft.com/office/drawing/2014/main" id="{E57973B3-8F16-48AB-A6EA-AD03C1D8D43E}"/>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t="7500" b="17500"/>
          <a:stretch/>
        </p:blipFill>
        <p:spPr>
          <a:xfrm>
            <a:off x="4067032" y="5819147"/>
            <a:ext cx="1392072" cy="1038854"/>
          </a:xfrm>
          <a:prstGeom prst="rect">
            <a:avLst/>
          </a:prstGeom>
        </p:spPr>
      </p:pic>
    </p:spTree>
    <p:extLst>
      <p:ext uri="{BB962C8B-B14F-4D97-AF65-F5344CB8AC3E}">
        <p14:creationId xmlns:p14="http://schemas.microsoft.com/office/powerpoint/2010/main" val="667909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843"/>
          <a:stretch/>
        </p:blipFill>
        <p:spPr>
          <a:xfrm>
            <a:off x="0" y="0"/>
            <a:ext cx="9144000" cy="6858000"/>
          </a:xfrm>
          <a:prstGeom prst="rect">
            <a:avLst/>
          </a:prstGeom>
        </p:spPr>
      </p:pic>
      <p:sp>
        <p:nvSpPr>
          <p:cNvPr id="4" name="Content Placeholder 2"/>
          <p:cNvSpPr txBox="1">
            <a:spLocks/>
          </p:cNvSpPr>
          <p:nvPr/>
        </p:nvSpPr>
        <p:spPr>
          <a:xfrm>
            <a:off x="381000" y="152400"/>
            <a:ext cx="83058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rPr>
              <a:t>→ Do not talk proudly or speak arrogantly</a:t>
            </a:r>
          </a:p>
          <a:p>
            <a:pPr algn="l"/>
            <a:r>
              <a:rPr lang="en-US" b="1" dirty="0">
                <a:ln w="3175">
                  <a:solidFill>
                    <a:srgbClr val="FF0000"/>
                  </a:solidFill>
                </a:ln>
                <a:solidFill>
                  <a:srgbClr val="FFFF00"/>
                </a:solidFill>
                <a:effectLst>
                  <a:glow rad="88900">
                    <a:schemeClr val="tx1">
                      <a:alpha val="80000"/>
                    </a:schemeClr>
                  </a:glow>
                </a:effectLst>
              </a:rPr>
              <a:t>→ Do not boast arrogantly which is evil </a:t>
            </a:r>
          </a:p>
          <a:p>
            <a:pPr algn="l"/>
            <a:r>
              <a:rPr lang="en-US" b="1" dirty="0">
                <a:ln w="3175">
                  <a:solidFill>
                    <a:srgbClr val="FF0000"/>
                  </a:solidFill>
                </a:ln>
                <a:solidFill>
                  <a:srgbClr val="FFFF00"/>
                </a:solidFill>
                <a:effectLst>
                  <a:glow rad="88900">
                    <a:schemeClr val="tx1">
                      <a:alpha val="80000"/>
                    </a:schemeClr>
                  </a:glow>
                </a:effectLst>
              </a:rPr>
              <a:t>→ Be rich toward the ways of God and hate evil</a:t>
            </a:r>
          </a:p>
          <a:p>
            <a:pPr algn="l"/>
            <a:r>
              <a:rPr lang="en-US" b="1" dirty="0">
                <a:ln w="3175">
                  <a:solidFill>
                    <a:srgbClr val="FF0000"/>
                  </a:solidFill>
                </a:ln>
                <a:solidFill>
                  <a:srgbClr val="FFFF00"/>
                </a:solidFill>
                <a:effectLst>
                  <a:glow rad="88900">
                    <a:schemeClr val="tx1">
                      <a:alpha val="80000"/>
                    </a:schemeClr>
                  </a:glow>
                </a:effectLst>
              </a:rPr>
              <a:t>→ Turn away and withdraw from the ungodly</a:t>
            </a:r>
          </a:p>
          <a:p>
            <a:pPr algn="l"/>
            <a:r>
              <a:rPr lang="en-US" b="1" dirty="0">
                <a:ln w="3175">
                  <a:solidFill>
                    <a:srgbClr val="FF0000"/>
                  </a:solidFill>
                </a:ln>
                <a:solidFill>
                  <a:srgbClr val="FFFF00"/>
                </a:solidFill>
                <a:effectLst>
                  <a:glow rad="88900">
                    <a:schemeClr val="tx1">
                      <a:alpha val="80000"/>
                    </a:schemeClr>
                  </a:glow>
                </a:effectLst>
              </a:rPr>
              <a:t>→ Do not have a holier than thou attitude</a:t>
            </a:r>
          </a:p>
          <a:p>
            <a:pPr algn="l"/>
            <a:r>
              <a:rPr lang="en-US" b="1" dirty="0">
                <a:ln w="3175">
                  <a:solidFill>
                    <a:srgbClr val="FF0000"/>
                  </a:solidFill>
                </a:ln>
                <a:solidFill>
                  <a:srgbClr val="FFFF00"/>
                </a:solidFill>
                <a:effectLst>
                  <a:glow rad="88900">
                    <a:schemeClr val="tx1">
                      <a:alpha val="80000"/>
                    </a:schemeClr>
                  </a:glow>
                </a:effectLst>
              </a:rPr>
              <a:t>→ Trust in the Lord walking wisely as well-advised</a:t>
            </a:r>
          </a:p>
          <a:p>
            <a:pPr algn="l"/>
            <a:r>
              <a:rPr lang="en-US" b="1" dirty="0">
                <a:ln w="3175">
                  <a:solidFill>
                    <a:srgbClr val="FF0000"/>
                  </a:solidFill>
                </a:ln>
                <a:solidFill>
                  <a:srgbClr val="FFFF00"/>
                </a:solidFill>
                <a:effectLst>
                  <a:glow rad="88900">
                    <a:schemeClr val="tx1">
                      <a:alpha val="80000"/>
                    </a:schemeClr>
                  </a:glow>
                </a:effectLst>
              </a:rPr>
              <a:t>→ Do not be wise in your own eyes or opinion</a:t>
            </a:r>
          </a:p>
          <a:p>
            <a:pPr algn="l"/>
            <a:r>
              <a:rPr lang="en-US" b="1" dirty="0">
                <a:ln w="3175">
                  <a:solidFill>
                    <a:srgbClr val="FF0000"/>
                  </a:solidFill>
                </a:ln>
                <a:solidFill>
                  <a:srgbClr val="FFFF00"/>
                </a:solidFill>
                <a:effectLst>
                  <a:glow rad="88900">
                    <a:schemeClr val="tx1">
                      <a:alpha val="80000"/>
                    </a:schemeClr>
                  </a:glow>
                </a:effectLst>
              </a:rPr>
              <a:t>→ Do not despise others with a haughty heart</a:t>
            </a:r>
          </a:p>
          <a:p>
            <a:pPr algn="l"/>
            <a:r>
              <a:rPr lang="en-US" b="1" dirty="0">
                <a:ln w="3175">
                  <a:solidFill>
                    <a:srgbClr val="FF0000"/>
                  </a:solidFill>
                </a:ln>
                <a:solidFill>
                  <a:srgbClr val="FFFF00"/>
                </a:solidFill>
                <a:effectLst>
                  <a:glow rad="88900">
                    <a:schemeClr val="tx1">
                      <a:alpha val="80000"/>
                    </a:schemeClr>
                  </a:glow>
                </a:effectLst>
              </a:rPr>
              <a:t>→ Do not commend oneself among comparisons</a:t>
            </a:r>
          </a:p>
          <a:p>
            <a:pPr algn="l"/>
            <a:r>
              <a:rPr lang="en-US" b="1" dirty="0">
                <a:ln w="3175">
                  <a:solidFill>
                    <a:srgbClr val="FF0000"/>
                  </a:solidFill>
                </a:ln>
                <a:solidFill>
                  <a:srgbClr val="FFFF00"/>
                </a:solidFill>
                <a:effectLst>
                  <a:glow rad="88900">
                    <a:schemeClr val="tx1">
                      <a:alpha val="80000"/>
                    </a:schemeClr>
                  </a:glow>
                </a:effectLst>
              </a:rPr>
              <a:t>→ Pride gets the same condemnation the devil has</a:t>
            </a:r>
          </a:p>
          <a:p>
            <a:pPr algn="l"/>
            <a:r>
              <a:rPr lang="en-US" b="1" dirty="0">
                <a:ln w="3175">
                  <a:solidFill>
                    <a:srgbClr val="FF0000"/>
                  </a:solidFill>
                </a:ln>
                <a:solidFill>
                  <a:srgbClr val="FFFF00"/>
                </a:solidFill>
                <a:effectLst>
                  <a:glow rad="88900">
                    <a:schemeClr val="tx1">
                      <a:alpha val="80000"/>
                    </a:schemeClr>
                  </a:glow>
                </a:effectLst>
              </a:rPr>
              <a:t>→ Examine your own works humbly</a:t>
            </a:r>
          </a:p>
          <a:p>
            <a:pPr algn="l"/>
            <a:r>
              <a:rPr lang="en-US" b="1" dirty="0">
                <a:ln w="3175">
                  <a:solidFill>
                    <a:srgbClr val="FF0000"/>
                  </a:solidFill>
                </a:ln>
                <a:solidFill>
                  <a:srgbClr val="FFFF00"/>
                </a:solidFill>
                <a:effectLst>
                  <a:glow rad="88900">
                    <a:schemeClr val="tx1">
                      <a:alpha val="80000"/>
                    </a:schemeClr>
                  </a:glow>
                </a:effectLst>
              </a:rPr>
              <a:t>→ Associate with the humble</a:t>
            </a:r>
          </a:p>
          <a:p>
            <a:pPr algn="l"/>
            <a:r>
              <a:rPr lang="en-US" b="1" dirty="0">
                <a:ln w="3175">
                  <a:solidFill>
                    <a:srgbClr val="FF0000"/>
                  </a:solidFill>
                </a:ln>
                <a:solidFill>
                  <a:srgbClr val="FFFF00"/>
                </a:solidFill>
                <a:effectLst>
                  <a:glow rad="88900">
                    <a:schemeClr val="tx1">
                      <a:alpha val="80000"/>
                    </a:schemeClr>
                  </a:glow>
                </a:effectLst>
              </a:rPr>
              <a:t>→ Our sufficiency is from God; Submit to God</a:t>
            </a:r>
          </a:p>
        </p:txBody>
      </p:sp>
      <p:sp>
        <p:nvSpPr>
          <p:cNvPr id="5" name="Rectangle 4"/>
          <p:cNvSpPr>
            <a:spLocks noChangeArrowheads="1"/>
          </p:cNvSpPr>
          <p:nvPr/>
        </p:nvSpPr>
        <p:spPr bwMode="auto">
          <a:xfrm rot="20871801">
            <a:off x="610350" y="1036362"/>
            <a:ext cx="8278364" cy="454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w="63500" h="6350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000" b="1" spc="50" dirty="0">
                <a:ln w="11430"/>
                <a:solidFill>
                  <a:srgbClr val="00B0F0"/>
                </a:solidFill>
                <a:effectLst>
                  <a:glow rad="101600">
                    <a:schemeClr val="tx1">
                      <a:alpha val="80000"/>
                    </a:schemeClr>
                  </a:glow>
                  <a:outerShdw blurRad="76200" dist="50800" dir="5400000" algn="tl" rotWithShape="0">
                    <a:srgbClr val="000000">
                      <a:alpha val="65000"/>
                    </a:srgbClr>
                  </a:outerShdw>
                </a:effectLst>
                <a:latin typeface="+mj-lt"/>
              </a:rPr>
              <a:t>Command        your spirit over your pride</a:t>
            </a:r>
            <a:endParaRPr lang="en-US" sz="9000" b="1" i="1" spc="50" dirty="0">
              <a:ln w="11430"/>
              <a:solidFill>
                <a:srgbClr val="00B0F0"/>
              </a:solidFill>
              <a:effectLst>
                <a:glow rad="101600">
                  <a:schemeClr val="tx1">
                    <a:alpha val="80000"/>
                  </a:schemeClr>
                </a:glow>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417291250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4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750">
                                          <p:stCondLst>
                                            <p:cond delay="0"/>
                                          </p:stCondLst>
                                        </p:cTn>
                                        <p:tgtEl>
                                          <p:spTgt spid="5"/>
                                        </p:tgtEl>
                                      </p:cBhvr>
                                    </p:animEffect>
                                    <p:anim to="" calcmode="lin" valueType="num">
                                      <p:cBhvr>
                                        <p:cTn id="99" dur="7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7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3.61111E-6 3.7037E-6 L 0.12622 0.03055 " pathEditMode="relative" rAng="0" ptsTypes="AA">
                                      <p:cBhvr>
                                        <p:cTn id="189" dur="1750" fill="hold"/>
                                        <p:tgtEl>
                                          <p:spTgt spid="4">
                                            <p:txEl>
                                              <p:pRg st="0" end="0"/>
                                            </p:txEl>
                                          </p:spTgt>
                                        </p:tgtEl>
                                        <p:attrNameLst>
                                          <p:attrName>ppt_x</p:attrName>
                                          <p:attrName>ppt_y</p:attrName>
                                        </p:attrNameLst>
                                      </p:cBhvr>
                                      <p:rCtr x="6302" y="1528"/>
                                    </p:animMotion>
                                  </p:childTnLst>
                                </p:cTn>
                              </p:par>
                              <p:par>
                                <p:cTn id="190" presetID="0" presetClass="path" presetSubtype="0" accel="50000" decel="50000" fill="hold" nodeType="withEffect">
                                  <p:stCondLst>
                                    <p:cond delay="0"/>
                                  </p:stCondLst>
                                  <p:childTnLst>
                                    <p:animMotion origin="layout" path="M -1.94444E-6 -2.96296E-6 L 0.14601 -0.03703 " pathEditMode="relative" rAng="0" ptsTypes="AA">
                                      <p:cBhvr>
                                        <p:cTn id="191" dur="1750" fill="hold"/>
                                        <p:tgtEl>
                                          <p:spTgt spid="4">
                                            <p:txEl>
                                              <p:pRg st="1" end="1"/>
                                            </p:txEl>
                                          </p:spTgt>
                                        </p:tgtEl>
                                        <p:attrNameLst>
                                          <p:attrName>ppt_x</p:attrName>
                                          <p:attrName>ppt_y</p:attrName>
                                        </p:attrNameLst>
                                      </p:cBhvr>
                                      <p:rCtr x="7292" y="-1852"/>
                                    </p:animMotion>
                                  </p:childTnLst>
                                </p:cTn>
                              </p:par>
                              <p:par>
                                <p:cTn id="192" presetID="0" presetClass="path" presetSubtype="0" accel="50000" decel="50000" fill="hold" nodeType="withEffect">
                                  <p:stCondLst>
                                    <p:cond delay="0"/>
                                  </p:stCondLst>
                                  <p:childTnLst>
                                    <p:animMotion origin="layout" path="M 5.55556E-7 0.00023 L 0.07865 -0.10949 " pathEditMode="relative" rAng="0" ptsTypes="AA">
                                      <p:cBhvr>
                                        <p:cTn id="193" dur="1750" fill="hold"/>
                                        <p:tgtEl>
                                          <p:spTgt spid="4">
                                            <p:txEl>
                                              <p:pRg st="2" end="2"/>
                                            </p:txEl>
                                          </p:spTgt>
                                        </p:tgtEl>
                                        <p:attrNameLst>
                                          <p:attrName>ppt_x</p:attrName>
                                          <p:attrName>ppt_y</p:attrName>
                                        </p:attrNameLst>
                                      </p:cBhvr>
                                      <p:rCtr x="3924" y="-5486"/>
                                    </p:animMotion>
                                  </p:childTnLst>
                                </p:cTn>
                              </p:par>
                              <p:par>
                                <p:cTn id="194" presetID="0" presetClass="path" presetSubtype="0" accel="50000" decel="50000" fill="hold" nodeType="withEffect">
                                  <p:stCondLst>
                                    <p:cond delay="0"/>
                                  </p:stCondLst>
                                  <p:childTnLst>
                                    <p:animMotion origin="layout" path="M 3.33333E-6 0.00023 L 0.09722 -0.18287 " pathEditMode="relative" rAng="0" ptsTypes="AA">
                                      <p:cBhvr>
                                        <p:cTn id="195" dur="1750" fill="hold"/>
                                        <p:tgtEl>
                                          <p:spTgt spid="4">
                                            <p:txEl>
                                              <p:pRg st="3" end="3"/>
                                            </p:txEl>
                                          </p:spTgt>
                                        </p:tgtEl>
                                        <p:attrNameLst>
                                          <p:attrName>ppt_x</p:attrName>
                                          <p:attrName>ppt_y</p:attrName>
                                        </p:attrNameLst>
                                      </p:cBhvr>
                                      <p:rCtr x="4861" y="-9167"/>
                                    </p:animMotion>
                                  </p:childTnLst>
                                </p:cTn>
                              </p:par>
                              <p:par>
                                <p:cTn id="196" presetID="0" presetClass="path" presetSubtype="0" accel="50000" decel="50000" fill="hold" nodeType="withEffect">
                                  <p:stCondLst>
                                    <p:cond delay="0"/>
                                  </p:stCondLst>
                                  <p:childTnLst>
                                    <p:animMotion origin="layout" path="M 0 0.00069 L 0.12604 -0.25625 " pathEditMode="relative" rAng="0" ptsTypes="AA">
                                      <p:cBhvr>
                                        <p:cTn id="197" dur="1750" fill="hold"/>
                                        <p:tgtEl>
                                          <p:spTgt spid="4">
                                            <p:txEl>
                                              <p:pRg st="4" end="4"/>
                                            </p:txEl>
                                          </p:spTgt>
                                        </p:tgtEl>
                                        <p:attrNameLst>
                                          <p:attrName>ppt_x</p:attrName>
                                          <p:attrName>ppt_y</p:attrName>
                                        </p:attrNameLst>
                                      </p:cBhvr>
                                      <p:rCtr x="6302" y="-12847"/>
                                    </p:animMotion>
                                  </p:childTnLst>
                                </p:cTn>
                              </p:par>
                              <p:par>
                                <p:cTn id="198" presetID="0" presetClass="path" presetSubtype="0" accel="50000" decel="50000" fill="hold" nodeType="withEffect">
                                  <p:stCondLst>
                                    <p:cond delay="0"/>
                                  </p:stCondLst>
                                  <p:childTnLst>
                                    <p:animMotion origin="layout" path="M -4.44444E-6 0.00046 L 0.05678 -0.32963 " pathEditMode="relative" rAng="0" ptsTypes="AA">
                                      <p:cBhvr>
                                        <p:cTn id="199" dur="1750" fill="hold"/>
                                        <p:tgtEl>
                                          <p:spTgt spid="4">
                                            <p:txEl>
                                              <p:pRg st="5" end="5"/>
                                            </p:txEl>
                                          </p:spTgt>
                                        </p:tgtEl>
                                        <p:attrNameLst>
                                          <p:attrName>ppt_x</p:attrName>
                                          <p:attrName>ppt_y</p:attrName>
                                        </p:attrNameLst>
                                      </p:cBhvr>
                                      <p:rCtr x="2830" y="-16505"/>
                                    </p:animMotion>
                                  </p:childTnLst>
                                </p:cTn>
                              </p:par>
                              <p:par>
                                <p:cTn id="200" presetID="0" presetClass="path" presetSubtype="0" accel="50000" decel="50000" fill="hold" nodeType="withEffect">
                                  <p:stCondLst>
                                    <p:cond delay="0"/>
                                  </p:stCondLst>
                                  <p:childTnLst>
                                    <p:animMotion origin="layout" path="M -3.88889E-6 0.00046 L 0.09046 -0.40278 " pathEditMode="relative" rAng="0" ptsTypes="AA">
                                      <p:cBhvr>
                                        <p:cTn id="201" dur="1750" fill="hold"/>
                                        <p:tgtEl>
                                          <p:spTgt spid="4">
                                            <p:txEl>
                                              <p:pRg st="6" end="6"/>
                                            </p:txEl>
                                          </p:spTgt>
                                        </p:tgtEl>
                                        <p:attrNameLst>
                                          <p:attrName>ppt_x</p:attrName>
                                          <p:attrName>ppt_y</p:attrName>
                                        </p:attrNameLst>
                                      </p:cBhvr>
                                      <p:rCtr x="4514" y="-20162"/>
                                    </p:animMotion>
                                  </p:childTnLst>
                                </p:cTn>
                              </p:par>
                              <p:par>
                                <p:cTn id="202" presetID="0" presetClass="path" presetSubtype="0" accel="50000" decel="50000" fill="hold" nodeType="withEffect">
                                  <p:stCondLst>
                                    <p:cond delay="0"/>
                                  </p:stCondLst>
                                  <p:childTnLst>
                                    <p:animMotion origin="layout" path="M 5.55556E-7 0.00023 L 0.09097 -0.47639 " pathEditMode="relative" rAng="0" ptsTypes="AA">
                                      <p:cBhvr>
                                        <p:cTn id="203" dur="1750" fill="hold"/>
                                        <p:tgtEl>
                                          <p:spTgt spid="4">
                                            <p:txEl>
                                              <p:pRg st="7" end="7"/>
                                            </p:txEl>
                                          </p:spTgt>
                                        </p:tgtEl>
                                        <p:attrNameLst>
                                          <p:attrName>ppt_x</p:attrName>
                                          <p:attrName>ppt_y</p:attrName>
                                        </p:attrNameLst>
                                      </p:cBhvr>
                                      <p:rCtr x="4549" y="-23843"/>
                                    </p:animMotion>
                                  </p:childTnLst>
                                </p:cTn>
                              </p:par>
                              <p:par>
                                <p:cTn id="204" presetID="0" presetClass="path" presetSubtype="0" accel="50000" decel="50000" fill="hold" nodeType="withEffect">
                                  <p:stCondLst>
                                    <p:cond delay="0"/>
                                  </p:stCondLst>
                                  <p:childTnLst>
                                    <p:animMotion origin="layout" path="M 1.11111E-6 0.00069 L 0.06858 -0.54977 " pathEditMode="relative" rAng="0" ptsTypes="AA">
                                      <p:cBhvr>
                                        <p:cTn id="205" dur="1750" fill="hold"/>
                                        <p:tgtEl>
                                          <p:spTgt spid="4">
                                            <p:txEl>
                                              <p:pRg st="8" end="8"/>
                                            </p:txEl>
                                          </p:spTgt>
                                        </p:tgtEl>
                                        <p:attrNameLst>
                                          <p:attrName>ppt_x</p:attrName>
                                          <p:attrName>ppt_y</p:attrName>
                                        </p:attrNameLst>
                                      </p:cBhvr>
                                      <p:rCtr x="3420" y="-27523"/>
                                    </p:animMotion>
                                  </p:childTnLst>
                                </p:cTn>
                              </p:par>
                              <p:par>
                                <p:cTn id="206" presetID="0" presetClass="path" presetSubtype="0" accel="50000" decel="50000" fill="hold" nodeType="withEffect">
                                  <p:stCondLst>
                                    <p:cond delay="0"/>
                                  </p:stCondLst>
                                  <p:childTnLst>
                                    <p:animMotion origin="layout" path="M -4.44444E-6 0.00023 L 0.05105 -0.62373 " pathEditMode="relative" rAng="0" ptsTypes="AA">
                                      <p:cBhvr>
                                        <p:cTn id="207" dur="1750" fill="hold"/>
                                        <p:tgtEl>
                                          <p:spTgt spid="4">
                                            <p:txEl>
                                              <p:pRg st="9" end="9"/>
                                            </p:txEl>
                                          </p:spTgt>
                                        </p:tgtEl>
                                        <p:attrNameLst>
                                          <p:attrName>ppt_x</p:attrName>
                                          <p:attrName>ppt_y</p:attrName>
                                        </p:attrNameLst>
                                      </p:cBhvr>
                                      <p:rCtr x="2552" y="-31198"/>
                                    </p:animMotion>
                                  </p:childTnLst>
                                </p:cTn>
                              </p:par>
                              <p:par>
                                <p:cTn id="208" presetID="0" presetClass="path" presetSubtype="0" accel="50000" decel="50000" fill="hold" nodeType="withEffect">
                                  <p:stCondLst>
                                    <p:cond delay="0"/>
                                  </p:stCondLst>
                                  <p:childTnLst>
                                    <p:animMotion origin="layout" path="M -3.88889E-6 0.00023 L 0.17813 -0.69676 " pathEditMode="relative" rAng="0" ptsTypes="AA">
                                      <p:cBhvr>
                                        <p:cTn id="209" dur="1750" fill="hold"/>
                                        <p:tgtEl>
                                          <p:spTgt spid="4">
                                            <p:txEl>
                                              <p:pRg st="10" end="10"/>
                                            </p:txEl>
                                          </p:spTgt>
                                        </p:tgtEl>
                                        <p:attrNameLst>
                                          <p:attrName>ppt_x</p:attrName>
                                          <p:attrName>ppt_y</p:attrName>
                                        </p:attrNameLst>
                                      </p:cBhvr>
                                      <p:rCtr x="8906" y="-34838"/>
                                    </p:animMotion>
                                  </p:childTnLst>
                                </p:cTn>
                              </p:par>
                              <p:par>
                                <p:cTn id="210" presetID="0" presetClass="path" presetSubtype="0" accel="50000" decel="50000" fill="hold" nodeType="withEffect">
                                  <p:stCondLst>
                                    <p:cond delay="0"/>
                                  </p:stCondLst>
                                  <p:childTnLst>
                                    <p:animMotion origin="layout" path="M -2.22222E-6 0.00069 L 0.23542 -0.77084 " pathEditMode="relative" rAng="0" ptsTypes="AA">
                                      <p:cBhvr>
                                        <p:cTn id="211" dur="1750" fill="hold"/>
                                        <p:tgtEl>
                                          <p:spTgt spid="4">
                                            <p:txEl>
                                              <p:pRg st="11" end="11"/>
                                            </p:txEl>
                                          </p:spTgt>
                                        </p:tgtEl>
                                        <p:attrNameLst>
                                          <p:attrName>ppt_x</p:attrName>
                                          <p:attrName>ppt_y</p:attrName>
                                        </p:attrNameLst>
                                      </p:cBhvr>
                                      <p:rCtr x="11771" y="-38588"/>
                                    </p:animMotion>
                                  </p:childTnLst>
                                </p:cTn>
                              </p:par>
                              <p:par>
                                <p:cTn id="212" presetID="0" presetClass="path" presetSubtype="0" accel="50000" decel="50000" fill="hold" nodeType="withEffect">
                                  <p:stCondLst>
                                    <p:cond delay="0"/>
                                  </p:stCondLst>
                                  <p:childTnLst>
                                    <p:animMotion origin="layout" path="M 4.44444E-6 0.00046 L 0.09583 -0.84352 " pathEditMode="relative" rAng="0" ptsTypes="AA">
                                      <p:cBhvr>
                                        <p:cTn id="213" dur="1750" fill="hold"/>
                                        <p:tgtEl>
                                          <p:spTgt spid="4">
                                            <p:txEl>
                                              <p:pRg st="12" end="12"/>
                                            </p:txEl>
                                          </p:spTgt>
                                        </p:tgtEl>
                                        <p:attrNameLst>
                                          <p:attrName>ppt_x</p:attrName>
                                          <p:attrName>ppt_y</p:attrName>
                                        </p:attrNameLst>
                                      </p:cBhvr>
                                      <p:rCtr x="4792" y="-4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049962"/>
          </a:xfrm>
        </p:spPr>
        <p:txBody>
          <a:bodyPr/>
          <a:lstStyle/>
          <a:p>
            <a:endParaRPr lang="en-US"/>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a:t>
            </a:r>
            <a:r>
              <a:rPr lang="en-US" b="1" u="sng">
                <a:solidFill>
                  <a:srgbClr val="3333FF"/>
                </a:solidFill>
              </a:rPr>
              <a:t>www.RonBert.</a:t>
            </a:r>
            <a:r>
              <a:rPr lang="en-US" b="1" u="sng" dirty="0">
                <a:solidFill>
                  <a:srgbClr val="3333FF"/>
                </a:solidFill>
              </a:rPr>
              <a:t>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charset="0"/>
                <a:ea typeface="+mn-ea"/>
                <a:cs typeface="+mn-cs"/>
              </a:rPr>
              <a:t>Ronald Bert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62" r="826" b="23801"/>
          <a:stretch/>
        </p:blipFill>
        <p:spPr>
          <a:xfrm>
            <a:off x="0" y="0"/>
            <a:ext cx="9152682" cy="6858000"/>
          </a:xfrm>
          <a:prstGeom prst="rect">
            <a:avLst/>
          </a:prstGeom>
        </p:spPr>
      </p:pic>
      <p:sp>
        <p:nvSpPr>
          <p:cNvPr id="2" name="Title 1"/>
          <p:cNvSpPr>
            <a:spLocks noGrp="1"/>
          </p:cNvSpPr>
          <p:nvPr>
            <p:ph type="title"/>
          </p:nvPr>
        </p:nvSpPr>
        <p:spPr>
          <a:xfrm>
            <a:off x="457200" y="3398838"/>
            <a:ext cx="8229600" cy="3078162"/>
          </a:xfrm>
        </p:spPr>
        <p:txBody>
          <a:bodyPr>
            <a:normAutofit/>
          </a:bodyPr>
          <a:lstStyle/>
          <a:p>
            <a:r>
              <a:rPr lang="en-US" b="1" dirty="0">
                <a:ln w="3175" cmpd="dbl">
                  <a:solidFill>
                    <a:schemeClr val="bg1"/>
                  </a:solidFill>
                  <a:prstDash val="solid"/>
                  <a:miter lim="800000"/>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101600">
                    <a:schemeClr val="tx1"/>
                  </a:glow>
                  <a:outerShdw blurRad="38100" dist="38100" dir="7020000" algn="tl">
                    <a:srgbClr val="000000">
                      <a:alpha val="35000"/>
                    </a:srgbClr>
                  </a:outerShdw>
                </a:effectLst>
              </a:rPr>
              <a:t>They utter speech, and speak insolent things; All the workers of iniquity boast in themselves.</a:t>
            </a:r>
            <a:r>
              <a:rPr lang="en-US" sz="3200" b="1" i="1" dirty="0">
                <a:ln w="3175" cmpd="dbl">
                  <a:solidFill>
                    <a:schemeClr val="bg1"/>
                  </a:solidFill>
                  <a:prstDash val="solid"/>
                  <a:miter lim="800000"/>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101600">
                    <a:schemeClr val="tx1"/>
                  </a:glow>
                  <a:outerShdw blurRad="38100" dist="38100" dir="7020000" algn="tl">
                    <a:srgbClr val="000000">
                      <a:alpha val="35000"/>
                    </a:srgbClr>
                  </a:outerShdw>
                </a:effectLst>
              </a:rPr>
              <a:t>            — Psalm 94:4</a:t>
            </a:r>
            <a:r>
              <a:rPr lang="en-US" b="1" dirty="0">
                <a:ln w="3175" cmpd="dbl">
                  <a:solidFill>
                    <a:schemeClr val="bg1"/>
                  </a:solidFill>
                  <a:prstDash val="solid"/>
                  <a:miter lim="800000"/>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101600">
                    <a:schemeClr val="tx1"/>
                  </a:glow>
                  <a:outerShdw blurRad="38100" dist="38100" dir="7020000" algn="tl">
                    <a:srgbClr val="000000">
                      <a:alpha val="35000"/>
                    </a:srgbClr>
                  </a:outerShdw>
                </a:effectLst>
              </a:rPr>
              <a:t> </a:t>
            </a:r>
          </a:p>
        </p:txBody>
      </p:sp>
      <p:sp>
        <p:nvSpPr>
          <p:cNvPr id="4" name="Title 1"/>
          <p:cNvSpPr txBox="1">
            <a:spLocks/>
          </p:cNvSpPr>
          <p:nvPr/>
        </p:nvSpPr>
        <p:spPr>
          <a:xfrm>
            <a:off x="2133600" y="2514600"/>
            <a:ext cx="2667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boast</a:t>
            </a:r>
          </a:p>
        </p:txBody>
      </p:sp>
      <p:sp>
        <p:nvSpPr>
          <p:cNvPr id="5" name="Title 1"/>
          <p:cNvSpPr txBox="1">
            <a:spLocks/>
          </p:cNvSpPr>
          <p:nvPr/>
        </p:nvSpPr>
        <p:spPr>
          <a:xfrm>
            <a:off x="2362200" y="4724400"/>
            <a:ext cx="2590800" cy="10668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glow>
                  <a:outerShdw blurRad="50800" dist="39000" dir="5460000" algn="tl">
                    <a:srgbClr val="000000">
                      <a:alpha val="38000"/>
                    </a:srgbClr>
                  </a:outerShdw>
                </a:effectLst>
              </a:rPr>
              <a:t> </a:t>
            </a:r>
            <a:r>
              <a:rPr lang="en-US" sz="4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glow>
                  <a:outerShdw blurRad="50800" dist="39000" dir="5460000" algn="tl">
                    <a:srgbClr val="000000">
                      <a:alpha val="38000"/>
                    </a:srgbClr>
                  </a:outerShdw>
                </a:effectLst>
              </a:rPr>
              <a:t> </a:t>
            </a:r>
            <a:r>
              <a:rPr lang="en-US" b="1"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101600">
                    <a:schemeClr val="tx1"/>
                  </a:glow>
                  <a:outerShdw blurRad="50800" dist="39000" dir="5460000" algn="tl">
                    <a:srgbClr val="000000">
                      <a:alpha val="38000"/>
                    </a:srgbClr>
                  </a:outerShdw>
                </a:effectLst>
              </a:rPr>
              <a:t>boast</a:t>
            </a: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0" nodeType="withEffect">
                                  <p:stCondLst>
                                    <p:cond delay="0"/>
                                  </p:stCondLst>
                                  <p:childTnLst>
                                    <p:animMotion origin="layout" path="M 3.33333E-6 -1.84089E-6 L -0.00834 -0.31082 " pathEditMode="relative" ptsTypes="AA">
                                      <p:cBhvr>
                                        <p:cTn id="10" dur="1000" spd="-100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par>
                                <p:cTn id="16" presetID="0" presetClass="path" presetSubtype="0" accel="50000" decel="50000" fill="hold" grpId="1" nodeType="withEffect">
                                  <p:stCondLst>
                                    <p:cond delay="0"/>
                                  </p:stCondLst>
                                  <p:childTnLst>
                                    <p:animMotion origin="layout" path="M 0 3.33333E-6 C 0.00868 -0.00162 0.03385 0.00069 0.05243 -0.00996 C 0.07101 -0.02061 0.09722 -0.03704 0.11128 -0.06389 C 0.12535 -0.09074 0.13785 -0.13588 0.13663 -0.17061 C 0.13542 -0.20533 0.12066 -0.24769 0.10382 -0.27223 C 0.08698 -0.29676 0.05851 -0.30949 0.03542 -0.31736 C 0.01233 -0.32523 -0.01111 -0.32223 -0.0342 -0.31898 " pathEditMode="relative" rAng="0" ptsTypes="aaaaaaa">
                                      <p:cBhvr>
                                        <p:cTn id="17" dur="2000" fill="hold"/>
                                        <p:tgtEl>
                                          <p:spTgt spid="5"/>
                                        </p:tgtEl>
                                        <p:attrNameLst>
                                          <p:attrName>ppt_x</p:attrName>
                                          <p:attrName>ppt_y</p:attrName>
                                        </p:attrNameLst>
                                      </p:cBhvr>
                                      <p:rCtr x="5174" y="-16227"/>
                                    </p:animMotion>
                                  </p:childTnLst>
                                </p:cTn>
                              </p:par>
                              <p:par>
                                <p:cTn id="18" presetID="10" presetClass="exit" presetSubtype="0" fill="hold" grpId="2" nodeType="withEffect">
                                  <p:stCondLst>
                                    <p:cond delay="0"/>
                                  </p:stCondLst>
                                  <p:childTnLst>
                                    <p:animEffect transition="out" filter="fade">
                                      <p:cBhvr>
                                        <p:cTn id="19" dur="1750"/>
                                        <p:tgtEl>
                                          <p:spTgt spid="2"/>
                                        </p:tgtEl>
                                      </p:cBhvr>
                                    </p:animEffect>
                                    <p:set>
                                      <p:cBhvr>
                                        <p:cTn id="20" dur="1" fill="hold">
                                          <p:stCondLst>
                                            <p:cond delay="1749"/>
                                          </p:stCondLst>
                                        </p:cTn>
                                        <p:tgtEl>
                                          <p:spTgt spid="2"/>
                                        </p:tgtEl>
                                        <p:attrNameLst>
                                          <p:attrName>style.visibility</p:attrName>
                                        </p:attrNameLst>
                                      </p:cBhvr>
                                      <p:to>
                                        <p:strVal val="hidden"/>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0" presetClass="exit" presetSubtype="0" fill="hold" grpId="2"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p:bldP spid="5" grpId="0"/>
      <p:bldP spid="5" grpId="1"/>
      <p:bldP spid="5"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146"/>
          <a:stretch/>
        </p:blipFill>
        <p:spPr>
          <a:xfrm>
            <a:off x="0" y="0"/>
            <a:ext cx="9144000" cy="6858000"/>
          </a:xfrm>
          <a:prstGeom prst="rect">
            <a:avLst/>
          </a:prstGeom>
        </p:spPr>
      </p:pic>
      <p:sp>
        <p:nvSpPr>
          <p:cNvPr id="2" name="Title 1"/>
          <p:cNvSpPr>
            <a:spLocks noGrp="1"/>
          </p:cNvSpPr>
          <p:nvPr>
            <p:ph type="title"/>
          </p:nvPr>
        </p:nvSpPr>
        <p:spPr>
          <a:xfrm>
            <a:off x="533400" y="2514600"/>
            <a:ext cx="8229600" cy="2468562"/>
          </a:xfrm>
        </p:spPr>
        <p:txBody>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Do not boast about tomorrow,    For you do not know what a day may bring forth.</a:t>
            </a:r>
            <a:r>
              <a:rPr 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 — Proverbs 27:1</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 </a:t>
            </a:r>
          </a:p>
        </p:txBody>
      </p:sp>
      <p:sp>
        <p:nvSpPr>
          <p:cNvPr id="6" name="Title 1"/>
          <p:cNvSpPr txBox="1">
            <a:spLocks/>
          </p:cNvSpPr>
          <p:nvPr/>
        </p:nvSpPr>
        <p:spPr>
          <a:xfrm>
            <a:off x="2133600" y="2514600"/>
            <a:ext cx="2667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boast</a:t>
            </a:r>
          </a:p>
        </p:txBody>
      </p:sp>
      <p:sp>
        <p:nvSpPr>
          <p:cNvPr id="8" name="Title 1"/>
          <p:cNvSpPr txBox="1">
            <a:spLocks/>
          </p:cNvSpPr>
          <p:nvPr/>
        </p:nvSpPr>
        <p:spPr>
          <a:xfrm>
            <a:off x="2057400" y="3200400"/>
            <a:ext cx="41148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ln w="17780" cmpd="sng">
                  <a:noFill/>
                  <a:prstDash val="solid"/>
                  <a:miter lim="800000"/>
                </a:ln>
                <a:solidFill>
                  <a:srgbClr val="FF0000"/>
                </a:solidFill>
                <a:effectLst>
                  <a:glow rad="38100">
                    <a:srgbClr val="9966FF"/>
                  </a:glow>
                  <a:outerShdw blurRad="50800" algn="tl" rotWithShape="0">
                    <a:srgbClr val="000000"/>
                  </a:outerShdw>
                </a:effectLst>
              </a:rPr>
              <a:t> </a:t>
            </a:r>
            <a:r>
              <a:rPr lang="en-US" sz="4800" b="1" dirty="0">
                <a:ln w="17780" cmpd="sng">
                  <a:noFill/>
                  <a:prstDash val="solid"/>
                  <a:miter lim="800000"/>
                </a:ln>
                <a:solidFill>
                  <a:srgbClr val="FF0000"/>
                </a:solidFill>
                <a:effectLst>
                  <a:glow rad="38100">
                    <a:srgbClr val="9966FF"/>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rgbClr val="9966FF"/>
                  </a:glow>
                  <a:outerShdw blurRad="50800" algn="tl" rotWithShape="0">
                    <a:srgbClr val="000000"/>
                  </a:outerShdw>
                </a:effectLst>
              </a:rPr>
              <a:t>do not know</a:t>
            </a: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3.33333E-6 -2.20167E-6 L -0.36666 -0.04648 " pathEditMode="relative" rAng="0" ptsTypes="AA">
                                      <p:cBhvr>
                                        <p:cTn id="10" dur="1000" spd="-100000" fill="hold"/>
                                        <p:tgtEl>
                                          <p:spTgt spid="2"/>
                                        </p:tgtEl>
                                        <p:attrNameLst>
                                          <p:attrName>ppt_x</p:attrName>
                                          <p:attrName>ppt_y</p:attrName>
                                        </p:attrNameLst>
                                      </p:cBhvr>
                                      <p:rCtr x="-18333" y="-2336"/>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par>
                                <p:cTn id="20" presetID="0" presetClass="path" presetSubtype="0" accel="50000" decel="50000" fill="hold" grpId="1" nodeType="withEffect">
                                  <p:stCondLst>
                                    <p:cond delay="0"/>
                                  </p:stCondLst>
                                  <p:childTnLst>
                                    <p:animMotion origin="layout" path="M 0 -4.44444E-6 L 0.33767 -0.2162 " pathEditMode="relative" rAng="0" ptsTypes="AA">
                                      <p:cBhvr>
                                        <p:cTn id="21" dur="2000" fill="hold"/>
                                        <p:tgtEl>
                                          <p:spTgt spid="8"/>
                                        </p:tgtEl>
                                        <p:attrNameLst>
                                          <p:attrName>ppt_x</p:attrName>
                                          <p:attrName>ppt_y</p:attrName>
                                        </p:attrNameLst>
                                      </p:cBhvr>
                                      <p:rCtr x="16875" y="-10810"/>
                                    </p:animMotion>
                                  </p:childTnLst>
                                </p:cTn>
                              </p:par>
                              <p:par>
                                <p:cTn id="22" presetID="6" presetClass="emph" presetSubtype="0" fill="hold" grpId="2" nodeType="withEffect">
                                  <p:stCondLst>
                                    <p:cond delay="0"/>
                                  </p:stCondLst>
                                  <p:childTnLst>
                                    <p:animScale>
                                      <p:cBhvr>
                                        <p:cTn id="23" dur="2000" fill="hold"/>
                                        <p:tgtEl>
                                          <p:spTgt spid="8"/>
                                        </p:tgtEl>
                                      </p:cBhvr>
                                      <p:by x="82000" y="82000"/>
                                    </p:animScale>
                                  </p:childTnLst>
                                </p:cTn>
                              </p:par>
                              <p:par>
                                <p:cTn id="24" presetID="10" presetClass="exit" presetSubtype="0" fill="hold" grpId="2" nodeType="withEffect">
                                  <p:stCondLst>
                                    <p:cond delay="0"/>
                                  </p:stCondLst>
                                  <p:childTnLst>
                                    <p:animEffect transition="out" filter="fade">
                                      <p:cBhvr>
                                        <p:cTn id="25" dur="1750"/>
                                        <p:tgtEl>
                                          <p:spTgt spid="2"/>
                                        </p:tgtEl>
                                      </p:cBhvr>
                                    </p:animEffect>
                                    <p:set>
                                      <p:cBhvr>
                                        <p:cTn id="26" dur="1" fill="hold">
                                          <p:stCondLst>
                                            <p:cond delay="1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6" grpId="0"/>
      <p:bldP spid="8" grpId="0"/>
      <p:bldP spid="8" grpId="1"/>
      <p:bldP spid="8"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0160"/>
            <a:ext cx="9144000" cy="6868160"/>
          </a:xfrm>
          <a:prstGeom prst="rect">
            <a:avLst/>
          </a:prstGeom>
        </p:spPr>
      </p:pic>
      <p:sp>
        <p:nvSpPr>
          <p:cNvPr id="5" name="Title 1"/>
          <p:cNvSpPr txBox="1">
            <a:spLocks/>
          </p:cNvSpPr>
          <p:nvPr/>
        </p:nvSpPr>
        <p:spPr>
          <a:xfrm>
            <a:off x="3200400" y="5029200"/>
            <a:ext cx="510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3175" cmpd="sng">
                  <a:solidFill>
                    <a:srgbClr val="FF0000"/>
                  </a:solidFill>
                  <a:prstDash val="solid"/>
                  <a:miter lim="800000"/>
                </a:ln>
                <a:solidFill>
                  <a:srgbClr val="FFC000"/>
                </a:solidFill>
                <a:effectLst/>
              </a:rPr>
              <a:t>boast in your arrogance</a:t>
            </a:r>
          </a:p>
        </p:txBody>
      </p:sp>
      <p:sp>
        <p:nvSpPr>
          <p:cNvPr id="2" name="Title 1"/>
          <p:cNvSpPr>
            <a:spLocks noGrp="1"/>
          </p:cNvSpPr>
          <p:nvPr>
            <p:ph type="title"/>
          </p:nvPr>
        </p:nvSpPr>
        <p:spPr>
          <a:xfrm>
            <a:off x="457200" y="304800"/>
            <a:ext cx="8229600" cy="6172200"/>
          </a:xfrm>
        </p:spPr>
        <p:txBody>
          <a:bodyPr>
            <a:noAutofit/>
            <a:scene3d>
              <a:camera prst="orthographicFront"/>
              <a:lightRig rig="sunset" dir="t">
                <a:rot lat="0" lon="0" rev="600000"/>
              </a:lightRig>
            </a:scene3d>
            <a:sp3d extrusionH="31750" prstMaterial="plastic">
              <a:contourClr>
                <a:srgbClr val="F8FB69"/>
              </a:contourClr>
            </a:sp3d>
          </a:bodyPr>
          <a:lstStyle/>
          <a:p>
            <a:r>
              <a:rPr lang="en-US" sz="3600" b="1" dirty="0">
                <a:ln w="9525" cmpd="sng">
                  <a:solidFill>
                    <a:schemeClr val="bg1"/>
                  </a:solidFill>
                  <a:prstDash val="solid"/>
                  <a:miter lim="800000"/>
                </a:ln>
                <a:solidFill>
                  <a:schemeClr val="bg1"/>
                </a:solidFill>
                <a:effectLst>
                  <a:glow rad="101600">
                    <a:schemeClr val="tx1"/>
                  </a:glow>
                  <a:outerShdw blurRad="50800" algn="tl" rotWithShape="0">
                    <a:srgbClr val="FFFF00"/>
                  </a:outerShdw>
                </a:effectLst>
              </a:rPr>
              <a:t>Come now, you who say, "Today or tomorrow we will go to such and such a city, spend a year there, buy and sell, and make a profit"; whereas you do not know what will happen tomorrow. For what is your life? It is even a vapor that appears for a little time and then vanishes away. Instead you ought to say, "If the Lord wills, we shall live and do this or that." But now you boast in your arrogance.     All such boasting is evil. </a:t>
            </a:r>
            <a:r>
              <a:rPr lang="en-US" sz="3200" b="1" i="1" dirty="0">
                <a:ln w="9525" cmpd="sng">
                  <a:solidFill>
                    <a:schemeClr val="bg1"/>
                  </a:solidFill>
                  <a:prstDash val="solid"/>
                  <a:miter lim="800000"/>
                </a:ln>
                <a:solidFill>
                  <a:schemeClr val="bg1"/>
                </a:solidFill>
                <a:effectLst>
                  <a:glow rad="101600">
                    <a:schemeClr val="tx1"/>
                  </a:glow>
                  <a:outerShdw blurRad="50800" algn="tl" rotWithShape="0">
                    <a:srgbClr val="FFFF00"/>
                  </a:outerShdw>
                </a:effectLst>
              </a:rPr>
              <a:t>— James 4:13-16 </a:t>
            </a:r>
          </a:p>
        </p:txBody>
      </p:sp>
      <p:sp>
        <p:nvSpPr>
          <p:cNvPr id="4" name="Title 1"/>
          <p:cNvSpPr txBox="1">
            <a:spLocks/>
          </p:cNvSpPr>
          <p:nvPr/>
        </p:nvSpPr>
        <p:spPr>
          <a:xfrm>
            <a:off x="5562600" y="1676400"/>
            <a:ext cx="33528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sz="3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rgbClr val="9966FF"/>
                  </a:glow>
                  <a:outerShdw blurRad="50800" algn="tl" rotWithShape="0">
                    <a:srgbClr val="000000"/>
                  </a:outerShdw>
                </a:effectLst>
              </a:rPr>
              <a:t>do not know</a:t>
            </a:r>
            <a:endParaRPr lang="en-US" sz="3600" b="1" dirty="0">
              <a:ln w="17780" cmpd="sng">
                <a:noFill/>
                <a:prstDash val="solid"/>
                <a:miter lim="800000"/>
              </a:ln>
              <a:solidFill>
                <a:srgbClr val="FF0000"/>
              </a:solidFill>
              <a:effectLst>
                <a:glow rad="38100">
                  <a:srgbClr val="9966FF"/>
                </a:glow>
                <a:outerShdw blurRad="50800" algn="tl" rotWithShape="0">
                  <a:srgbClr val="000000"/>
                </a:outerShdw>
              </a:effectLst>
            </a:endParaRPr>
          </a:p>
        </p:txBody>
      </p:sp>
      <p:sp>
        <p:nvSpPr>
          <p:cNvPr id="6" name="Title 1"/>
          <p:cNvSpPr txBox="1">
            <a:spLocks/>
          </p:cNvSpPr>
          <p:nvPr/>
        </p:nvSpPr>
        <p:spPr>
          <a:xfrm>
            <a:off x="3962400" y="5562600"/>
            <a:ext cx="14478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sz="3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sz="4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sz="3600" b="1" dirty="0">
                <a:ln w="17780" cmpd="sng">
                  <a:solidFill>
                    <a:schemeClr val="bg1"/>
                  </a:solidFill>
                  <a:prstDash val="solid"/>
                  <a:miter lim="800000"/>
                </a:ln>
                <a:solidFill>
                  <a:srgbClr val="FF0000"/>
                </a:solidFill>
                <a:effectLst>
                  <a:outerShdw blurRad="50800" algn="tl" rotWithShape="0">
                    <a:srgbClr val="000000"/>
                  </a:outerShdw>
                </a:effectLst>
              </a:rPr>
              <a:t>evil</a:t>
            </a:r>
          </a:p>
        </p:txBody>
      </p:sp>
      <p:sp>
        <p:nvSpPr>
          <p:cNvPr id="8" name="Title 1">
            <a:extLst>
              <a:ext uri="{FF2B5EF4-FFF2-40B4-BE49-F238E27FC236}">
                <a16:creationId xmlns:a16="http://schemas.microsoft.com/office/drawing/2014/main" id="{DF25D57F-4386-45FC-97AD-83AE9F98CAF3}"/>
              </a:ext>
            </a:extLst>
          </p:cNvPr>
          <p:cNvSpPr txBox="1">
            <a:spLocks/>
          </p:cNvSpPr>
          <p:nvPr/>
        </p:nvSpPr>
        <p:spPr>
          <a:xfrm>
            <a:off x="3162439" y="5265782"/>
            <a:ext cx="5042647" cy="6635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n w="17780" cmpd="sng">
                  <a:solidFill>
                    <a:srgbClr val="FFFFFF"/>
                  </a:solidFill>
                  <a:prstDash val="solid"/>
                  <a:miter lim="800000"/>
                </a:ln>
                <a:solidFill>
                  <a:srgbClr val="7030A0"/>
                </a:solidFill>
                <a:effectLst>
                  <a:glow rad="38100">
                    <a:schemeClr val="bg1"/>
                  </a:glow>
                  <a:outerShdw blurRad="50800" algn="tl" rotWithShape="0">
                    <a:srgbClr val="000000"/>
                  </a:outerShdw>
                </a:effectLst>
              </a:rPr>
              <a:t> </a:t>
            </a:r>
            <a:r>
              <a:rPr lang="en-US" sz="3800" b="1" dirty="0">
                <a:ln w="17780" cmpd="sng">
                  <a:solidFill>
                    <a:srgbClr val="FFFFFF"/>
                  </a:solidFill>
                  <a:prstDash val="solid"/>
                  <a:miter lim="800000"/>
                </a:ln>
                <a:solidFill>
                  <a:srgbClr val="7030A0"/>
                </a:solidFill>
                <a:effectLst>
                  <a:glow rad="38100">
                    <a:schemeClr val="bg1"/>
                  </a:glow>
                  <a:outerShdw blurRad="50800" algn="tl" rotWithShape="0">
                    <a:srgbClr val="000000"/>
                  </a:outerShdw>
                </a:effectLst>
              </a:rPr>
              <a:t> </a:t>
            </a:r>
            <a:r>
              <a:rPr lang="en-US" sz="3600" b="1" dirty="0">
                <a:ln w="17780" cmpd="sng">
                  <a:solidFill>
                    <a:srgbClr val="FFFFFF"/>
                  </a:solidFill>
                  <a:prstDash val="solid"/>
                  <a:miter lim="800000"/>
                </a:ln>
                <a:solidFill>
                  <a:srgbClr val="FF0000"/>
                </a:solidFill>
                <a:effectLst>
                  <a:glow rad="38100">
                    <a:srgbClr val="9966FF"/>
                  </a:glow>
                  <a:outerShdw blurRad="50800" algn="tl" rotWithShape="0">
                    <a:srgbClr val="000000"/>
                  </a:outerShdw>
                </a:effectLst>
              </a:rPr>
              <a:t>boast in your arrogance</a:t>
            </a:r>
            <a:endParaRPr lang="en-US" sz="3600" b="1" dirty="0">
              <a:ln w="17780" cmpd="sng">
                <a:noFill/>
                <a:prstDash val="solid"/>
                <a:miter lim="800000"/>
              </a:ln>
              <a:solidFill>
                <a:srgbClr val="FF0000"/>
              </a:solidFill>
              <a:effectLst>
                <a:glow rad="38100">
                  <a:srgbClr val="9966FF"/>
                </a:glow>
                <a:outerShdw blurRad="50800" algn="tl" rotWithShape="0">
                  <a:srgbClr val="000000"/>
                </a:outerShdw>
              </a:effectLst>
            </a:endParaRPr>
          </a:p>
        </p:txBody>
      </p:sp>
    </p:spTree>
    <p:extLst>
      <p:ext uri="{BB962C8B-B14F-4D97-AF65-F5344CB8AC3E}">
        <p14:creationId xmlns:p14="http://schemas.microsoft.com/office/powerpoint/2010/main" val="16006361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0" nodeType="withEffect">
                                  <p:stCondLst>
                                    <p:cond delay="0"/>
                                  </p:stCondLst>
                                  <p:childTnLst>
                                    <p:animMotion origin="layout" path="M 0 2.95097E-6 L 0 0.21646 " pathEditMode="relative" rAng="0" ptsTypes="AA">
                                      <p:cBhvr>
                                        <p:cTn id="10" dur="1000" spd="-100000" fill="hold"/>
                                        <p:tgtEl>
                                          <p:spTgt spid="2"/>
                                        </p:tgtEl>
                                        <p:attrNameLst>
                                          <p:attrName>ppt_x</p:attrName>
                                          <p:attrName>ppt_y</p:attrName>
                                        </p:attrNameLst>
                                      </p:cBhvr>
                                      <p:rCtr x="0" y="10823"/>
                                    </p:animMotion>
                                  </p:childTnLst>
                                </p:cTn>
                              </p:par>
                            </p:childTnLst>
                          </p:cTn>
                        </p:par>
                        <p:par>
                          <p:cTn id="11" fill="hold">
                            <p:stCondLst>
                              <p:cond delay="1000"/>
                            </p:stCondLst>
                            <p:childTnLst>
                              <p:par>
                                <p:cTn id="12" presetID="17" presetClass="exit" presetSubtype="10" fill="hold" grpId="0" nodeType="afterEffect">
                                  <p:stCondLst>
                                    <p:cond delay="0"/>
                                  </p:stCondLst>
                                  <p:childTnLst>
                                    <p:anim calcmode="lin" valueType="num">
                                      <p:cBhvr>
                                        <p:cTn id="13" dur="750"/>
                                        <p:tgtEl>
                                          <p:spTgt spid="4"/>
                                        </p:tgtEl>
                                        <p:attrNameLst>
                                          <p:attrName>ppt_w</p:attrName>
                                        </p:attrNameLst>
                                      </p:cBhvr>
                                      <p:tavLst>
                                        <p:tav tm="0">
                                          <p:val>
                                            <p:strVal val="ppt_w"/>
                                          </p:val>
                                        </p:tav>
                                        <p:tav tm="100000">
                                          <p:val>
                                            <p:fltVal val="0"/>
                                          </p:val>
                                        </p:tav>
                                      </p:tavLst>
                                    </p:anim>
                                    <p:anim calcmode="lin" valueType="num">
                                      <p:cBhvr>
                                        <p:cTn id="14" dur="750"/>
                                        <p:tgtEl>
                                          <p:spTgt spid="4"/>
                                        </p:tgtEl>
                                        <p:attrNameLst>
                                          <p:attrName>ppt_h</p:attrName>
                                        </p:attrNameLst>
                                      </p:cBhvr>
                                      <p:tavLst>
                                        <p:tav tm="0">
                                          <p:val>
                                            <p:strVal val="ppt_h"/>
                                          </p:val>
                                        </p:tav>
                                        <p:tav tm="100000">
                                          <p:val>
                                            <p:strVal val="ppt_h"/>
                                          </p:val>
                                        </p:tav>
                                      </p:tavLst>
                                    </p:anim>
                                    <p:set>
                                      <p:cBhvr>
                                        <p:cTn id="15" dur="1" fill="hold">
                                          <p:stCondLst>
                                            <p:cond delay="74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18" presetClass="emph" presetSubtype="0" fill="hold" grpId="1" nodeType="withEffect">
                                  <p:stCondLst>
                                    <p:cond delay="0"/>
                                  </p:stCondLst>
                                  <p:childTnLst>
                                    <p:set>
                                      <p:cBhvr override="childStyle">
                                        <p:cTn id="22" dur="500" fill="hold"/>
                                        <p:tgtEl>
                                          <p:spTgt spid="5"/>
                                        </p:tgtEl>
                                        <p:attrNameLst>
                                          <p:attrName>style.textDecorationUnderline</p:attrName>
                                        </p:attrNameLst>
                                      </p:cBhvr>
                                      <p:to>
                                        <p:strVal val="true"/>
                                      </p:to>
                                    </p:se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280"/>
          <a:stretch/>
        </p:blipFill>
        <p:spPr>
          <a:xfrm>
            <a:off x="0" y="0"/>
            <a:ext cx="9220200" cy="6858000"/>
          </a:xfrm>
          <a:prstGeom prst="rect">
            <a:avLst/>
          </a:prstGeom>
        </p:spPr>
      </p:pic>
      <p:sp>
        <p:nvSpPr>
          <p:cNvPr id="2" name="Title 1"/>
          <p:cNvSpPr>
            <a:spLocks noGrp="1"/>
          </p:cNvSpPr>
          <p:nvPr>
            <p:ph type="title"/>
          </p:nvPr>
        </p:nvSpPr>
        <p:spPr>
          <a:xfrm>
            <a:off x="381000" y="381000"/>
            <a:ext cx="8458200" cy="6126162"/>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a:ln/>
                <a:solidFill>
                  <a:schemeClr val="accent3"/>
                </a:solidFill>
                <a:effectLst>
                  <a:glow rad="101600">
                    <a:schemeClr val="tx1"/>
                  </a:glow>
                </a:effectLst>
              </a:rPr>
              <a:t>'And I will say to my soul, "Soul, you have many goods laid up for many years; take your ease; eat, drink, and be merry."' "But God said to him, 'Fool! This night your soul will be required of you; then whose will those things be which you have provided?' So is he who lays up treasure for himself, and is not rich toward God."  </a:t>
            </a:r>
            <a:r>
              <a:rPr lang="en-US" sz="3600" b="1" i="1" dirty="0">
                <a:ln/>
                <a:solidFill>
                  <a:schemeClr val="accent3"/>
                </a:solidFill>
                <a:effectLst>
                  <a:glow rad="101600">
                    <a:schemeClr val="tx1"/>
                  </a:glow>
                </a:effectLst>
              </a:rPr>
              <a:t>— Luke 12:19-21 </a:t>
            </a:r>
          </a:p>
        </p:txBody>
      </p:sp>
      <p:sp>
        <p:nvSpPr>
          <p:cNvPr id="4" name="Title 1"/>
          <p:cNvSpPr txBox="1">
            <a:spLocks/>
          </p:cNvSpPr>
          <p:nvPr/>
        </p:nvSpPr>
        <p:spPr>
          <a:xfrm>
            <a:off x="762000" y="2590800"/>
            <a:ext cx="1752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n w="17780" cmpd="sng">
                  <a:solidFill>
                    <a:srgbClr val="FFFFFF"/>
                  </a:solid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rPr>
              <a:t> </a:t>
            </a:r>
            <a:r>
              <a:rPr lang="en-US" sz="3800" b="1" dirty="0">
                <a:ln w="17780" cmpd="sng">
                  <a:solidFill>
                    <a:srgbClr val="FFFFFF"/>
                  </a:solid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rPr>
              <a:t> </a:t>
            </a:r>
            <a:r>
              <a:rPr lang="en-US" sz="4000" b="1" dirty="0">
                <a:ln w="17780" cmpd="sng">
                  <a:solidFill>
                    <a:srgbClr val="FFFFFF"/>
                  </a:solid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rPr>
              <a:t>Fool</a:t>
            </a:r>
            <a:endParaRPr lang="en-US" sz="4000" b="1" dirty="0">
              <a:ln w="17780" cmpd="sng">
                <a:no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endParaRPr>
          </a:p>
        </p:txBody>
      </p:sp>
      <p:sp>
        <p:nvSpPr>
          <p:cNvPr id="5" name="Title 1"/>
          <p:cNvSpPr txBox="1">
            <a:spLocks/>
          </p:cNvSpPr>
          <p:nvPr/>
        </p:nvSpPr>
        <p:spPr>
          <a:xfrm>
            <a:off x="2819400" y="5029200"/>
            <a:ext cx="57912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n w="17780" cmpd="sng">
                  <a:solidFill>
                    <a:srgbClr val="FFFFFF"/>
                  </a:solid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rPr>
              <a:t> </a:t>
            </a:r>
            <a:r>
              <a:rPr lang="en-US" sz="3800" b="1" dirty="0">
                <a:ln w="17780" cmpd="sng">
                  <a:solidFill>
                    <a:srgbClr val="FFFFFF"/>
                  </a:solid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rPr>
              <a:t> </a:t>
            </a:r>
            <a:r>
              <a:rPr lang="en-US" sz="4000" b="1" dirty="0">
                <a:ln w="17780" cmpd="sng">
                  <a:solidFill>
                    <a:srgbClr val="FFFFFF"/>
                  </a:solid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rPr>
              <a:t>is not rich toward God</a:t>
            </a:r>
            <a:endParaRPr lang="en-US" sz="4000" b="1" dirty="0">
              <a:ln w="17780" cmpd="sng">
                <a:no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endParaRPr>
          </a:p>
        </p:txBody>
      </p:sp>
      <p:sp>
        <p:nvSpPr>
          <p:cNvPr id="6" name="Title 1"/>
          <p:cNvSpPr txBox="1">
            <a:spLocks/>
          </p:cNvSpPr>
          <p:nvPr/>
        </p:nvSpPr>
        <p:spPr>
          <a:xfrm>
            <a:off x="380999" y="228600"/>
            <a:ext cx="1143001"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7780" cmpd="sng">
                  <a:solidFill>
                    <a:srgbClr val="FFFFFF"/>
                  </a:solid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rPr>
              <a:t> </a:t>
            </a:r>
            <a:r>
              <a:rPr lang="en-US" sz="4800" b="1" dirty="0">
                <a:ln w="17780" cmpd="sng">
                  <a:solidFill>
                    <a:srgbClr val="FFFFFF"/>
                  </a:solid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rPr>
              <a:t> </a:t>
            </a:r>
            <a:r>
              <a:rPr lang="en-US" sz="4000" b="1" dirty="0">
                <a:ln w="17780" cmpd="sng">
                  <a:solidFill>
                    <a:srgbClr val="FFFFFF"/>
                  </a:solid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rPr>
              <a:t>A</a:t>
            </a:r>
            <a:endParaRPr lang="en-US" sz="4000" b="1" dirty="0">
              <a:ln w="17780" cmpd="sng">
                <a:noFill/>
                <a:prstDash val="solid"/>
                <a:miter lim="800000"/>
              </a:ln>
              <a:gradFill rotWithShape="1">
                <a:gsLst>
                  <a:gs pos="0">
                    <a:srgbClr val="FFFF00"/>
                  </a:gs>
                  <a:gs pos="46000">
                    <a:srgbClr val="FF9900"/>
                  </a:gs>
                  <a:gs pos="84000">
                    <a:srgbClr val="FF0000"/>
                  </a:gs>
                  <a:gs pos="100000">
                    <a:srgbClr val="C00000"/>
                  </a:gs>
                </a:gsLst>
                <a:lin ang="5400000" scaled="0"/>
              </a:gradFill>
              <a:effectLst>
                <a:glow rad="101600">
                  <a:schemeClr val="tx1"/>
                </a:glow>
                <a:outerShdw blurRad="50800" algn="tl" rotWithShape="0">
                  <a:srgbClr val="000000"/>
                </a:outerShdw>
              </a:effectLst>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163" b="6687"/>
          <a:stretch/>
        </p:blipFill>
        <p:spPr>
          <a:xfrm>
            <a:off x="0" y="1"/>
            <a:ext cx="9144000" cy="6858000"/>
          </a:xfrm>
          <a:prstGeom prst="rect">
            <a:avLst/>
          </a:prstGeom>
        </p:spPr>
      </p:pic>
      <p:sp>
        <p:nvSpPr>
          <p:cNvPr id="2" name="Title 1"/>
          <p:cNvSpPr>
            <a:spLocks noGrp="1"/>
          </p:cNvSpPr>
          <p:nvPr>
            <p:ph type="title"/>
          </p:nvPr>
        </p:nvSpPr>
        <p:spPr>
          <a:xfrm>
            <a:off x="533400" y="3429000"/>
            <a:ext cx="8001000" cy="300196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The fear of the LORD is to hate evil; Pride and arrogance and the evil way And the perverse mouth I hate.</a:t>
            </a:r>
            <a:r>
              <a:rPr lang="en-US" sz="3200" b="1" i="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 Proverbs 8:13</a:t>
            </a:r>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p>
        </p:txBody>
      </p:sp>
      <p:sp>
        <p:nvSpPr>
          <p:cNvPr id="4" name="Title 1"/>
          <p:cNvSpPr txBox="1">
            <a:spLocks/>
          </p:cNvSpPr>
          <p:nvPr/>
        </p:nvSpPr>
        <p:spPr>
          <a:xfrm>
            <a:off x="4114800" y="4076700"/>
            <a:ext cx="3124200" cy="10287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r>
              <a:rPr lang="en-US" sz="4500"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a:t>
            </a:r>
            <a:r>
              <a:rPr lang="en-US" b="1" spc="50" dirty="0">
                <a:ln w="11430">
                  <a:noFill/>
                </a:ln>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arrogance</a:t>
            </a:r>
          </a:p>
        </p:txBody>
      </p:sp>
      <p:sp>
        <p:nvSpPr>
          <p:cNvPr id="5" name="Title 1"/>
          <p:cNvSpPr txBox="1">
            <a:spLocks/>
          </p:cNvSpPr>
          <p:nvPr/>
        </p:nvSpPr>
        <p:spPr>
          <a:xfrm>
            <a:off x="5654233" y="5181600"/>
            <a:ext cx="30099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Conceit</a:t>
            </a:r>
          </a:p>
        </p:txBody>
      </p:sp>
      <p:sp>
        <p:nvSpPr>
          <p:cNvPr id="6" name="Title 1"/>
          <p:cNvSpPr txBox="1">
            <a:spLocks/>
          </p:cNvSpPr>
          <p:nvPr/>
        </p:nvSpPr>
        <p:spPr>
          <a:xfrm>
            <a:off x="5676900" y="2895600"/>
            <a:ext cx="32385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Narcissism</a:t>
            </a:r>
          </a:p>
        </p:txBody>
      </p:sp>
      <p:sp>
        <p:nvSpPr>
          <p:cNvPr id="7" name="Title 1"/>
          <p:cNvSpPr txBox="1">
            <a:spLocks/>
          </p:cNvSpPr>
          <p:nvPr/>
        </p:nvSpPr>
        <p:spPr>
          <a:xfrm>
            <a:off x="114300" y="3276600"/>
            <a:ext cx="4800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Self-importance</a:t>
            </a:r>
          </a:p>
        </p:txBody>
      </p:sp>
      <p:sp>
        <p:nvSpPr>
          <p:cNvPr id="8" name="Title 1"/>
          <p:cNvSpPr txBox="1">
            <a:spLocks/>
          </p:cNvSpPr>
          <p:nvPr/>
        </p:nvSpPr>
        <p:spPr>
          <a:xfrm>
            <a:off x="2971800" y="1945512"/>
            <a:ext cx="42672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Overconfidence</a:t>
            </a:r>
          </a:p>
        </p:txBody>
      </p:sp>
      <p:sp>
        <p:nvSpPr>
          <p:cNvPr id="9" name="Title 1"/>
          <p:cNvSpPr txBox="1">
            <a:spLocks/>
          </p:cNvSpPr>
          <p:nvPr/>
        </p:nvSpPr>
        <p:spPr>
          <a:xfrm>
            <a:off x="5562600" y="647700"/>
            <a:ext cx="30099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Snobbery</a:t>
            </a:r>
          </a:p>
        </p:txBody>
      </p:sp>
      <p:sp>
        <p:nvSpPr>
          <p:cNvPr id="10" name="Title 1"/>
          <p:cNvSpPr txBox="1">
            <a:spLocks/>
          </p:cNvSpPr>
          <p:nvPr/>
        </p:nvSpPr>
        <p:spPr>
          <a:xfrm>
            <a:off x="1752600" y="0"/>
            <a:ext cx="33528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Superiority</a:t>
            </a:r>
          </a:p>
        </p:txBody>
      </p:sp>
      <p:sp>
        <p:nvSpPr>
          <p:cNvPr id="11" name="Title 1"/>
          <p:cNvSpPr txBox="1">
            <a:spLocks/>
          </p:cNvSpPr>
          <p:nvPr/>
        </p:nvSpPr>
        <p:spPr>
          <a:xfrm>
            <a:off x="733063" y="5029200"/>
            <a:ext cx="35052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Haughtiness</a:t>
            </a:r>
          </a:p>
        </p:txBody>
      </p:sp>
      <p:sp>
        <p:nvSpPr>
          <p:cNvPr id="12" name="Title 1"/>
          <p:cNvSpPr txBox="1">
            <a:spLocks/>
          </p:cNvSpPr>
          <p:nvPr/>
        </p:nvSpPr>
        <p:spPr>
          <a:xfrm>
            <a:off x="228600" y="1447800"/>
            <a:ext cx="30099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Egotism</a:t>
            </a: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0" nodeType="withEffect">
                                  <p:stCondLst>
                                    <p:cond delay="0"/>
                                  </p:stCondLst>
                                  <p:childTnLst>
                                    <p:animMotion origin="layout" path="M 3.33333E-6 -9.01018E-6 L 0.06667 -0.34413 " pathEditMode="relative" ptsTypes="AA">
                                      <p:cBhvr>
                                        <p:cTn id="10" dur="1000" spd="-100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xit" presetSubtype="0" fill="hold" grpId="2"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250" fill="hold"/>
                                        <p:tgtEl>
                                          <p:spTgt spid="5"/>
                                        </p:tgtEl>
                                        <p:attrNameLst>
                                          <p:attrName>ppt_w</p:attrName>
                                        </p:attrNameLst>
                                      </p:cBhvr>
                                      <p:tavLst>
                                        <p:tav tm="0">
                                          <p:val>
                                            <p:fltVal val="0"/>
                                          </p:val>
                                        </p:tav>
                                        <p:tav tm="100000">
                                          <p:val>
                                            <p:strVal val="#ppt_w"/>
                                          </p:val>
                                        </p:tav>
                                      </p:tavLst>
                                    </p:anim>
                                    <p:anim calcmode="lin" valueType="num">
                                      <p:cBhvr>
                                        <p:cTn id="24" dur="1250" fill="hold"/>
                                        <p:tgtEl>
                                          <p:spTgt spid="5"/>
                                        </p:tgtEl>
                                        <p:attrNameLst>
                                          <p:attrName>ppt_h</p:attrName>
                                        </p:attrNameLst>
                                      </p:cBhvr>
                                      <p:tavLst>
                                        <p:tav tm="0">
                                          <p:val>
                                            <p:fltVal val="0"/>
                                          </p:val>
                                        </p:tav>
                                        <p:tav tm="100000">
                                          <p:val>
                                            <p:strVal val="#ppt_h"/>
                                          </p:val>
                                        </p:tav>
                                      </p:tavLst>
                                    </p:anim>
                                  </p:childTnLst>
                                </p:cTn>
                              </p:par>
                              <p:par>
                                <p:cTn id="25" presetID="0" presetClass="path" presetSubtype="0" accel="50000" decel="50000" fill="hold" grpId="1" nodeType="withEffect">
                                  <p:stCondLst>
                                    <p:cond delay="0"/>
                                  </p:stCondLst>
                                  <p:childTnLst>
                                    <p:animMotion origin="layout" path="M 3.88889E-6 1.11111E-6 L -0.14757 -0.16482 " pathEditMode="relative" rAng="0" ptsTypes="AA">
                                      <p:cBhvr>
                                        <p:cTn id="26" dur="1250" spd="-100000" fill="hold"/>
                                        <p:tgtEl>
                                          <p:spTgt spid="5"/>
                                        </p:tgtEl>
                                        <p:attrNameLst>
                                          <p:attrName>ppt_x</p:attrName>
                                          <p:attrName>ppt_y</p:attrName>
                                        </p:attrNameLst>
                                      </p:cBhvr>
                                      <p:rCtr x="-7378" y="-8241"/>
                                    </p:animMotion>
                                  </p:childTnLst>
                                </p:cTn>
                              </p:par>
                              <p:par>
                                <p:cTn id="27" presetID="23" presetClass="entr" presetSubtype="16" fill="hold" grpId="0" nodeType="withEffect">
                                  <p:stCondLst>
                                    <p:cond delay="5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750" fill="hold"/>
                                        <p:tgtEl>
                                          <p:spTgt spid="11"/>
                                        </p:tgtEl>
                                        <p:attrNameLst>
                                          <p:attrName>ppt_w</p:attrName>
                                        </p:attrNameLst>
                                      </p:cBhvr>
                                      <p:tavLst>
                                        <p:tav tm="0">
                                          <p:val>
                                            <p:fltVal val="0"/>
                                          </p:val>
                                        </p:tav>
                                        <p:tav tm="100000">
                                          <p:val>
                                            <p:strVal val="#ppt_w"/>
                                          </p:val>
                                        </p:tav>
                                      </p:tavLst>
                                    </p:anim>
                                    <p:anim calcmode="lin" valueType="num">
                                      <p:cBhvr>
                                        <p:cTn id="30" dur="1750" fill="hold"/>
                                        <p:tgtEl>
                                          <p:spTgt spid="11"/>
                                        </p:tgtEl>
                                        <p:attrNameLst>
                                          <p:attrName>ppt_h</p:attrName>
                                        </p:attrNameLst>
                                      </p:cBhvr>
                                      <p:tavLst>
                                        <p:tav tm="0">
                                          <p:val>
                                            <p:fltVal val="0"/>
                                          </p:val>
                                        </p:tav>
                                        <p:tav tm="100000">
                                          <p:val>
                                            <p:strVal val="#ppt_h"/>
                                          </p:val>
                                        </p:tav>
                                      </p:tavLst>
                                    </p:anim>
                                  </p:childTnLst>
                                </p:cTn>
                              </p:par>
                              <p:par>
                                <p:cTn id="31" presetID="0" presetClass="path" presetSubtype="0" accel="50000" decel="50000" fill="hold" grpId="1" nodeType="withEffect">
                                  <p:stCondLst>
                                    <p:cond delay="500"/>
                                  </p:stCondLst>
                                  <p:childTnLst>
                                    <p:animMotion origin="layout" path="M 5E-6 3.33333E-6 L 0.3632 -0.14329 " pathEditMode="relative" rAng="0" ptsTypes="AA">
                                      <p:cBhvr>
                                        <p:cTn id="32" dur="1750" spd="-100000" fill="hold"/>
                                        <p:tgtEl>
                                          <p:spTgt spid="11"/>
                                        </p:tgtEl>
                                        <p:attrNameLst>
                                          <p:attrName>ppt_x</p:attrName>
                                          <p:attrName>ppt_y</p:attrName>
                                        </p:attrNameLst>
                                      </p:cBhvr>
                                      <p:rCtr x="18160" y="-7176"/>
                                    </p:animMotion>
                                  </p:childTnLst>
                                </p:cTn>
                              </p:par>
                              <p:par>
                                <p:cTn id="33" presetID="23" presetClass="entr" presetSubtype="16"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anim calcmode="lin" valueType="num">
                                      <p:cBhvr>
                                        <p:cTn id="35" dur="1750" fill="hold"/>
                                        <p:tgtEl>
                                          <p:spTgt spid="7"/>
                                        </p:tgtEl>
                                        <p:attrNameLst>
                                          <p:attrName>ppt_w</p:attrName>
                                        </p:attrNameLst>
                                      </p:cBhvr>
                                      <p:tavLst>
                                        <p:tav tm="0">
                                          <p:val>
                                            <p:fltVal val="0"/>
                                          </p:val>
                                        </p:tav>
                                        <p:tav tm="100000">
                                          <p:val>
                                            <p:strVal val="#ppt_w"/>
                                          </p:val>
                                        </p:tav>
                                      </p:tavLst>
                                    </p:anim>
                                    <p:anim calcmode="lin" valueType="num">
                                      <p:cBhvr>
                                        <p:cTn id="36" dur="1750" fill="hold"/>
                                        <p:tgtEl>
                                          <p:spTgt spid="7"/>
                                        </p:tgtEl>
                                        <p:attrNameLst>
                                          <p:attrName>ppt_h</p:attrName>
                                        </p:attrNameLst>
                                      </p:cBhvr>
                                      <p:tavLst>
                                        <p:tav tm="0">
                                          <p:val>
                                            <p:fltVal val="0"/>
                                          </p:val>
                                        </p:tav>
                                        <p:tav tm="100000">
                                          <p:val>
                                            <p:strVal val="#ppt_h"/>
                                          </p:val>
                                        </p:tav>
                                      </p:tavLst>
                                    </p:anim>
                                  </p:childTnLst>
                                </p:cTn>
                              </p:par>
                              <p:par>
                                <p:cTn id="37" presetID="0" presetClass="path" presetSubtype="0" accel="50000" decel="50000" fill="hold" grpId="1" nodeType="withEffect">
                                  <p:stCondLst>
                                    <p:cond delay="1000"/>
                                  </p:stCondLst>
                                  <p:childTnLst>
                                    <p:animMotion origin="layout" path="M 0 -1.11111E-6 L 0.36042 0.11227 " pathEditMode="relative" rAng="0" ptsTypes="AA">
                                      <p:cBhvr>
                                        <p:cTn id="38" dur="1750" spd="-100000" fill="hold"/>
                                        <p:tgtEl>
                                          <p:spTgt spid="7"/>
                                        </p:tgtEl>
                                        <p:attrNameLst>
                                          <p:attrName>ppt_x</p:attrName>
                                          <p:attrName>ppt_y</p:attrName>
                                        </p:attrNameLst>
                                      </p:cBhvr>
                                      <p:rCtr x="18021" y="5602"/>
                                    </p:animMotion>
                                  </p:childTnLst>
                                </p:cTn>
                              </p:par>
                              <p:par>
                                <p:cTn id="39" presetID="23" presetClass="entr" presetSubtype="16" fill="hold" grpId="0" nodeType="withEffect">
                                  <p:stCondLst>
                                    <p:cond delay="15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childTnLst>
                                </p:cTn>
                              </p:par>
                              <p:par>
                                <p:cTn id="43" presetID="0" presetClass="path" presetSubtype="0" accel="50000" decel="50000" fill="hold" grpId="1" nodeType="withEffect">
                                  <p:stCondLst>
                                    <p:cond delay="1500"/>
                                  </p:stCondLst>
                                  <p:childTnLst>
                                    <p:animMotion origin="layout" path="M -3.33333E-6 -4.44444E-6 C 0.06841 -0.00277 0.13698 -0.00532 0.19618 0.01852 C 0.25539 0.04237 0.31407 0.08334 0.35573 0.14352 C 0.3974 0.20371 0.42709 0.33033 0.44584 0.37963 " pathEditMode="relative" rAng="0" ptsTypes="aaaa">
                                      <p:cBhvr>
                                        <p:cTn id="44" dur="1750" spd="-100000" fill="hold"/>
                                        <p:tgtEl>
                                          <p:spTgt spid="12"/>
                                        </p:tgtEl>
                                        <p:attrNameLst>
                                          <p:attrName>ppt_x</p:attrName>
                                          <p:attrName>ppt_y</p:attrName>
                                        </p:attrNameLst>
                                      </p:cBhvr>
                                      <p:rCtr x="22292" y="18704"/>
                                    </p:animMotion>
                                  </p:childTnLst>
                                </p:cTn>
                              </p:par>
                              <p:par>
                                <p:cTn id="45" presetID="23" presetClass="entr" presetSubtype="16" fill="hold" grpId="0" nodeType="withEffect">
                                  <p:stCondLst>
                                    <p:cond delay="225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750" fill="hold"/>
                                        <p:tgtEl>
                                          <p:spTgt spid="10"/>
                                        </p:tgtEl>
                                        <p:attrNameLst>
                                          <p:attrName>ppt_w</p:attrName>
                                        </p:attrNameLst>
                                      </p:cBhvr>
                                      <p:tavLst>
                                        <p:tav tm="0">
                                          <p:val>
                                            <p:fltVal val="0"/>
                                          </p:val>
                                        </p:tav>
                                        <p:tav tm="100000">
                                          <p:val>
                                            <p:strVal val="#ppt_w"/>
                                          </p:val>
                                        </p:tav>
                                      </p:tavLst>
                                    </p:anim>
                                    <p:anim calcmode="lin" valueType="num">
                                      <p:cBhvr>
                                        <p:cTn id="48" dur="1750" fill="hold"/>
                                        <p:tgtEl>
                                          <p:spTgt spid="10"/>
                                        </p:tgtEl>
                                        <p:attrNameLst>
                                          <p:attrName>ppt_h</p:attrName>
                                        </p:attrNameLst>
                                      </p:cBhvr>
                                      <p:tavLst>
                                        <p:tav tm="0">
                                          <p:val>
                                            <p:fltVal val="0"/>
                                          </p:val>
                                        </p:tav>
                                        <p:tav tm="100000">
                                          <p:val>
                                            <p:strVal val="#ppt_h"/>
                                          </p:val>
                                        </p:tav>
                                      </p:tavLst>
                                    </p:anim>
                                  </p:childTnLst>
                                </p:cTn>
                              </p:par>
                              <p:par>
                                <p:cTn id="49" presetID="0" presetClass="path" presetSubtype="0" accel="50000" decel="50000" fill="hold" grpId="1" nodeType="withEffect">
                                  <p:stCondLst>
                                    <p:cond delay="2250"/>
                                  </p:stCondLst>
                                  <p:childTnLst>
                                    <p:animMotion origin="layout" path="M 5.55112E-17 3.75578E-6 C 0.0217 0.01572 0.0974 0.05573 0.13003 0.09389 C 0.16267 0.13205 0.18003 0.17599 0.19583 0.22872 C 0.21163 0.28145 0.21389 0.3506 0.22465 0.41073 C 0.23542 0.47086 0.25278 0.55273 0.26007 0.58996 " pathEditMode="relative" rAng="0" ptsTypes="aaaaa">
                                      <p:cBhvr>
                                        <p:cTn id="50" dur="1750" spd="-100000" fill="hold"/>
                                        <p:tgtEl>
                                          <p:spTgt spid="10"/>
                                        </p:tgtEl>
                                        <p:attrNameLst>
                                          <p:attrName>ppt_x</p:attrName>
                                          <p:attrName>ppt_y</p:attrName>
                                        </p:attrNameLst>
                                      </p:cBhvr>
                                      <p:rCtr x="13003" y="29487"/>
                                    </p:animMotion>
                                  </p:childTnLst>
                                </p:cTn>
                              </p:par>
                              <p:par>
                                <p:cTn id="51" presetID="23" presetClass="entr" presetSubtype="16" fill="hold" grpId="0" nodeType="withEffect">
                                  <p:stCondLst>
                                    <p:cond delay="3250"/>
                                  </p:stCondLst>
                                  <p:childTnLst>
                                    <p:set>
                                      <p:cBhvr>
                                        <p:cTn id="52" dur="1" fill="hold">
                                          <p:stCondLst>
                                            <p:cond delay="0"/>
                                          </p:stCondLst>
                                        </p:cTn>
                                        <p:tgtEl>
                                          <p:spTgt spid="9"/>
                                        </p:tgtEl>
                                        <p:attrNameLst>
                                          <p:attrName>style.visibility</p:attrName>
                                        </p:attrNameLst>
                                      </p:cBhvr>
                                      <p:to>
                                        <p:strVal val="visible"/>
                                      </p:to>
                                    </p:set>
                                    <p:anim calcmode="lin" valueType="num">
                                      <p:cBhvr>
                                        <p:cTn id="53" dur="1750" fill="hold"/>
                                        <p:tgtEl>
                                          <p:spTgt spid="9"/>
                                        </p:tgtEl>
                                        <p:attrNameLst>
                                          <p:attrName>ppt_w</p:attrName>
                                        </p:attrNameLst>
                                      </p:cBhvr>
                                      <p:tavLst>
                                        <p:tav tm="0">
                                          <p:val>
                                            <p:fltVal val="0"/>
                                          </p:val>
                                        </p:tav>
                                        <p:tav tm="100000">
                                          <p:val>
                                            <p:strVal val="#ppt_w"/>
                                          </p:val>
                                        </p:tav>
                                      </p:tavLst>
                                    </p:anim>
                                    <p:anim calcmode="lin" valueType="num">
                                      <p:cBhvr>
                                        <p:cTn id="54" dur="1750" fill="hold"/>
                                        <p:tgtEl>
                                          <p:spTgt spid="9"/>
                                        </p:tgtEl>
                                        <p:attrNameLst>
                                          <p:attrName>ppt_h</p:attrName>
                                        </p:attrNameLst>
                                      </p:cBhvr>
                                      <p:tavLst>
                                        <p:tav tm="0">
                                          <p:val>
                                            <p:fltVal val="0"/>
                                          </p:val>
                                        </p:tav>
                                        <p:tav tm="100000">
                                          <p:val>
                                            <p:strVal val="#ppt_h"/>
                                          </p:val>
                                        </p:tav>
                                      </p:tavLst>
                                    </p:anim>
                                  </p:childTnLst>
                                </p:cTn>
                              </p:par>
                              <p:par>
                                <p:cTn id="55" presetID="0" presetClass="path" presetSubtype="0" accel="50000" decel="50000" fill="hold" grpId="1" nodeType="withEffect">
                                  <p:stCondLst>
                                    <p:cond delay="3250"/>
                                  </p:stCondLst>
                                  <p:childTnLst>
                                    <p:animMotion origin="layout" path="M 3.33333E-6 2.22222E-6 L -0.1375 0.49606 " pathEditMode="relative" rAng="0" ptsTypes="AA">
                                      <p:cBhvr>
                                        <p:cTn id="56" dur="1750" spd="-100000" fill="hold"/>
                                        <p:tgtEl>
                                          <p:spTgt spid="9"/>
                                        </p:tgtEl>
                                        <p:attrNameLst>
                                          <p:attrName>ppt_x</p:attrName>
                                          <p:attrName>ppt_y</p:attrName>
                                        </p:attrNameLst>
                                      </p:cBhvr>
                                      <p:rCtr x="-6875" y="24792"/>
                                    </p:animMotion>
                                  </p:childTnLst>
                                </p:cTn>
                              </p:par>
                              <p:par>
                                <p:cTn id="57" presetID="23" presetClass="entr" presetSubtype="16" fill="hold" grpId="0" nodeType="withEffect">
                                  <p:stCondLst>
                                    <p:cond delay="4250"/>
                                  </p:stCondLst>
                                  <p:childTnLst>
                                    <p:set>
                                      <p:cBhvr>
                                        <p:cTn id="58" dur="1" fill="hold">
                                          <p:stCondLst>
                                            <p:cond delay="0"/>
                                          </p:stCondLst>
                                        </p:cTn>
                                        <p:tgtEl>
                                          <p:spTgt spid="8"/>
                                        </p:tgtEl>
                                        <p:attrNameLst>
                                          <p:attrName>style.visibility</p:attrName>
                                        </p:attrNameLst>
                                      </p:cBhvr>
                                      <p:to>
                                        <p:strVal val="visible"/>
                                      </p:to>
                                    </p:set>
                                    <p:anim calcmode="lin" valueType="num">
                                      <p:cBhvr>
                                        <p:cTn id="59" dur="1750" fill="hold"/>
                                        <p:tgtEl>
                                          <p:spTgt spid="8"/>
                                        </p:tgtEl>
                                        <p:attrNameLst>
                                          <p:attrName>ppt_w</p:attrName>
                                        </p:attrNameLst>
                                      </p:cBhvr>
                                      <p:tavLst>
                                        <p:tav tm="0">
                                          <p:val>
                                            <p:fltVal val="0"/>
                                          </p:val>
                                        </p:tav>
                                        <p:tav tm="100000">
                                          <p:val>
                                            <p:strVal val="#ppt_w"/>
                                          </p:val>
                                        </p:tav>
                                      </p:tavLst>
                                    </p:anim>
                                    <p:anim calcmode="lin" valueType="num">
                                      <p:cBhvr>
                                        <p:cTn id="60" dur="1750" fill="hold"/>
                                        <p:tgtEl>
                                          <p:spTgt spid="8"/>
                                        </p:tgtEl>
                                        <p:attrNameLst>
                                          <p:attrName>ppt_h</p:attrName>
                                        </p:attrNameLst>
                                      </p:cBhvr>
                                      <p:tavLst>
                                        <p:tav tm="0">
                                          <p:val>
                                            <p:fltVal val="0"/>
                                          </p:val>
                                        </p:tav>
                                        <p:tav tm="100000">
                                          <p:val>
                                            <p:strVal val="#ppt_h"/>
                                          </p:val>
                                        </p:tav>
                                      </p:tavLst>
                                    </p:anim>
                                  </p:childTnLst>
                                </p:cTn>
                              </p:par>
                              <p:par>
                                <p:cTn id="61" presetID="0" presetClass="path" presetSubtype="0" accel="50000" decel="50000" fill="hold" grpId="1" nodeType="withEffect">
                                  <p:stCondLst>
                                    <p:cond delay="4250"/>
                                  </p:stCondLst>
                                  <p:childTnLst>
                                    <p:animMotion origin="layout" path="M -3.33333E-6 3.7037E-7 C 0.01042 0.00926 0.04966 0.00463 0.0625 0.05556 C 0.07535 0.10648 0.07414 0.25417 0.07709 0.30625 " pathEditMode="relative" rAng="0" ptsTypes="aaa">
                                      <p:cBhvr>
                                        <p:cTn id="62" dur="1750" spd="-100000" fill="hold"/>
                                        <p:tgtEl>
                                          <p:spTgt spid="8"/>
                                        </p:tgtEl>
                                        <p:attrNameLst>
                                          <p:attrName>ppt_x</p:attrName>
                                          <p:attrName>ppt_y</p:attrName>
                                        </p:attrNameLst>
                                      </p:cBhvr>
                                      <p:rCtr x="3854" y="15301"/>
                                    </p:animMotion>
                                  </p:childTnLst>
                                </p:cTn>
                              </p:par>
                              <p:par>
                                <p:cTn id="63" presetID="23" presetClass="entr" presetSubtype="16" fill="hold" grpId="0" nodeType="withEffect">
                                  <p:stCondLst>
                                    <p:cond delay="5250"/>
                                  </p:stCondLst>
                                  <p:childTnLst>
                                    <p:set>
                                      <p:cBhvr>
                                        <p:cTn id="64" dur="1" fill="hold">
                                          <p:stCondLst>
                                            <p:cond delay="0"/>
                                          </p:stCondLst>
                                        </p:cTn>
                                        <p:tgtEl>
                                          <p:spTgt spid="6"/>
                                        </p:tgtEl>
                                        <p:attrNameLst>
                                          <p:attrName>style.visibility</p:attrName>
                                        </p:attrNameLst>
                                      </p:cBhvr>
                                      <p:to>
                                        <p:strVal val="visible"/>
                                      </p:to>
                                    </p:set>
                                    <p:anim calcmode="lin" valueType="num">
                                      <p:cBhvr>
                                        <p:cTn id="65" dur="1750" fill="hold"/>
                                        <p:tgtEl>
                                          <p:spTgt spid="6"/>
                                        </p:tgtEl>
                                        <p:attrNameLst>
                                          <p:attrName>ppt_w</p:attrName>
                                        </p:attrNameLst>
                                      </p:cBhvr>
                                      <p:tavLst>
                                        <p:tav tm="0">
                                          <p:val>
                                            <p:fltVal val="0"/>
                                          </p:val>
                                        </p:tav>
                                        <p:tav tm="100000">
                                          <p:val>
                                            <p:strVal val="#ppt_w"/>
                                          </p:val>
                                        </p:tav>
                                      </p:tavLst>
                                    </p:anim>
                                    <p:anim calcmode="lin" valueType="num">
                                      <p:cBhvr>
                                        <p:cTn id="66" dur="1750" fill="hold"/>
                                        <p:tgtEl>
                                          <p:spTgt spid="6"/>
                                        </p:tgtEl>
                                        <p:attrNameLst>
                                          <p:attrName>ppt_h</p:attrName>
                                        </p:attrNameLst>
                                      </p:cBhvr>
                                      <p:tavLst>
                                        <p:tav tm="0">
                                          <p:val>
                                            <p:fltVal val="0"/>
                                          </p:val>
                                        </p:tav>
                                        <p:tav tm="100000">
                                          <p:val>
                                            <p:strVal val="#ppt_h"/>
                                          </p:val>
                                        </p:tav>
                                      </p:tavLst>
                                    </p:anim>
                                  </p:childTnLst>
                                </p:cTn>
                              </p:par>
                              <p:par>
                                <p:cTn id="67" presetID="0" presetClass="path" presetSubtype="0" accel="50000" decel="50000" fill="hold" grpId="1" nodeType="withEffect">
                                  <p:stCondLst>
                                    <p:cond delay="5250"/>
                                  </p:stCondLst>
                                  <p:childTnLst>
                                    <p:animMotion origin="layout" path="M 3.33333E-6 4.44444E-6 L -0.16268 0.16782 " pathEditMode="relative" rAng="0" ptsTypes="AA">
                                      <p:cBhvr>
                                        <p:cTn id="68" dur="1750" spd="-100000" fill="hold"/>
                                        <p:tgtEl>
                                          <p:spTgt spid="6"/>
                                        </p:tgtEl>
                                        <p:attrNameLst>
                                          <p:attrName>ppt_x</p:attrName>
                                          <p:attrName>ppt_y</p:attrName>
                                        </p:attrNameLst>
                                      </p:cBhvr>
                                      <p:rCtr x="-8142" y="8380"/>
                                    </p:animMotion>
                                  </p:childTnLst>
                                </p:cTn>
                              </p:par>
                              <p:par>
                                <p:cTn id="69" presetID="6" presetClass="emph" presetSubtype="0" fill="hold" grpId="2" nodeType="withEffect">
                                  <p:stCondLst>
                                    <p:cond delay="6000"/>
                                  </p:stCondLst>
                                  <p:childTnLst>
                                    <p:animScale>
                                      <p:cBhvr>
                                        <p:cTn id="70" dur="2000" fill="hold"/>
                                        <p:tgtEl>
                                          <p:spTgt spid="4"/>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1"/>
      <p:bldP spid="4" grpId="2"/>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029" t="12844" r="4380" b="4587"/>
          <a:stretch/>
        </p:blipFill>
        <p:spPr>
          <a:xfrm>
            <a:off x="0" y="0"/>
            <a:ext cx="9144000" cy="6858000"/>
          </a:xfrm>
          <a:prstGeom prst="rect">
            <a:avLst/>
          </a:prstGeom>
        </p:spPr>
      </p:pic>
      <p:sp>
        <p:nvSpPr>
          <p:cNvPr id="6" name="Title 1"/>
          <p:cNvSpPr txBox="1">
            <a:spLocks/>
          </p:cNvSpPr>
          <p:nvPr/>
        </p:nvSpPr>
        <p:spPr>
          <a:xfrm>
            <a:off x="2286000" y="4572000"/>
            <a:ext cx="3276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3175" cmpd="sng">
                  <a:solidFill>
                    <a:srgbClr val="FFFF00"/>
                  </a:solidFill>
                  <a:prstDash val="solid"/>
                  <a:miter lim="800000"/>
                </a:ln>
                <a:solidFill>
                  <a:srgbClr val="FF0000"/>
                </a:solidFill>
                <a:effectLst/>
              </a:rPr>
              <a:t>lovers of God</a:t>
            </a:r>
          </a:p>
        </p:txBody>
      </p:sp>
      <p:sp>
        <p:nvSpPr>
          <p:cNvPr id="2" name="Title 1"/>
          <p:cNvSpPr>
            <a:spLocks noGrp="1"/>
          </p:cNvSpPr>
          <p:nvPr>
            <p:ph type="title"/>
          </p:nvPr>
        </p:nvSpPr>
        <p:spPr>
          <a:xfrm>
            <a:off x="228600" y="274638"/>
            <a:ext cx="8458200" cy="6354762"/>
          </a:xfrm>
        </p:spPr>
        <p:txBody>
          <a:bodyPr>
            <a:noAutofit/>
          </a:bodyPr>
          <a:lstStyle/>
          <a:p>
            <a:r>
              <a:rPr lang="en-US"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glow>
                  <a:innerShdw blurRad="69850" dist="43180" dir="5400000">
                    <a:srgbClr val="000000">
                      <a:alpha val="65000"/>
                    </a:srgbClr>
                  </a:innerShdw>
                </a:effectLst>
              </a:rPr>
              <a:t>But know this, that in the last days perilous times will come: For men will be lovers of themselves, lovers of money, boasters, proud, blasphemers, disobedient to parents, unthankful, unholy, unloving, unforgiving, slanderers, without self-control, brutal, despisers of good, traitors, headstrong, haughty, lovers of pleasure rather than lovers of God, having a form of godliness but denying its power. And from such people turn away!</a:t>
            </a:r>
            <a:r>
              <a:rPr lang="en-US" sz="3200" b="1" i="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glow>
                  <a:innerShdw blurRad="69850" dist="43180" dir="5400000">
                    <a:srgbClr val="000000">
                      <a:alpha val="65000"/>
                    </a:srgbClr>
                  </a:innerShdw>
                </a:effectLst>
              </a:rPr>
              <a:t> — 2</a:t>
            </a:r>
            <a:r>
              <a:rPr lang="en-US" sz="3200" b="1" i="1" baseline="30000"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glow>
                  <a:innerShdw blurRad="69850" dist="43180" dir="5400000">
                    <a:srgbClr val="000000">
                      <a:alpha val="65000"/>
                    </a:srgbClr>
                  </a:innerShdw>
                </a:effectLst>
              </a:rPr>
              <a:t>nd</a:t>
            </a:r>
            <a:r>
              <a:rPr lang="en-US" sz="3200" b="1" i="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glow>
                  <a:innerShdw blurRad="69850" dist="43180" dir="5400000">
                    <a:srgbClr val="000000">
                      <a:alpha val="65000"/>
                    </a:srgbClr>
                  </a:innerShdw>
                </a:effectLst>
              </a:rPr>
              <a:t> Timothy 3:1-5</a:t>
            </a:r>
            <a:r>
              <a:rPr lang="en-US"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glow>
                  <a:innerShdw blurRad="69850" dist="43180" dir="5400000">
                    <a:srgbClr val="000000">
                      <a:alpha val="65000"/>
                    </a:srgbClr>
                  </a:innerShdw>
                </a:effectLst>
              </a:rPr>
              <a:t> </a:t>
            </a:r>
          </a:p>
        </p:txBody>
      </p:sp>
      <p:sp>
        <p:nvSpPr>
          <p:cNvPr id="5" name="Rectangle 4"/>
          <p:cNvSpPr>
            <a:spLocks noChangeArrowheads="1"/>
          </p:cNvSpPr>
          <p:nvPr/>
        </p:nvSpPr>
        <p:spPr bwMode="auto">
          <a:xfrm>
            <a:off x="2362200" y="56388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ln w="11430">
                  <a:noFill/>
                </a:ln>
                <a:gradFill flip="none" rotWithShape="1">
                  <a:gsLst>
                    <a:gs pos="22000">
                      <a:srgbClr val="FF9900"/>
                    </a:gs>
                    <a:gs pos="15333">
                      <a:srgbClr val="FFCC66"/>
                    </a:gs>
                    <a:gs pos="9990">
                      <a:schemeClr val="accent6">
                        <a:lumMod val="60000"/>
                        <a:lumOff val="40000"/>
                      </a:schemeClr>
                    </a:gs>
                    <a:gs pos="0">
                      <a:schemeClr val="accent6">
                        <a:lumMod val="20000"/>
                        <a:lumOff val="80000"/>
                      </a:schemeClr>
                    </a:gs>
                    <a:gs pos="40000">
                      <a:srgbClr val="D49E6C"/>
                    </a:gs>
                    <a:gs pos="70000">
                      <a:srgbClr val="A65528"/>
                    </a:gs>
                    <a:gs pos="100000">
                      <a:srgbClr val="663012"/>
                    </a:gs>
                  </a:gsLst>
                  <a:lin ang="16200000" scaled="1"/>
                  <a:tileRect/>
                </a:gradFill>
                <a:effectLst>
                  <a:glow rad="38100">
                    <a:schemeClr val="tx1"/>
                  </a:glow>
                  <a:outerShdw blurRad="80000" dist="40000" dir="5040000" algn="tl">
                    <a:srgbClr val="000000">
                      <a:alpha val="30000"/>
                    </a:srgbClr>
                  </a:outerShdw>
                </a:effectLst>
                <a:latin typeface="+mj-lt"/>
              </a:rPr>
              <a:t>turn away</a:t>
            </a:r>
            <a:endParaRPr lang="en-US" sz="3600" b="1" i="1" dirty="0">
              <a:ln w="11430">
                <a:noFill/>
              </a:ln>
              <a:gradFill flip="none" rotWithShape="1">
                <a:gsLst>
                  <a:gs pos="22000">
                    <a:srgbClr val="FF9900"/>
                  </a:gs>
                  <a:gs pos="15333">
                    <a:srgbClr val="FFCC66"/>
                  </a:gs>
                  <a:gs pos="9990">
                    <a:schemeClr val="accent6">
                      <a:lumMod val="60000"/>
                      <a:lumOff val="40000"/>
                    </a:schemeClr>
                  </a:gs>
                  <a:gs pos="0">
                    <a:schemeClr val="accent6">
                      <a:lumMod val="20000"/>
                      <a:lumOff val="80000"/>
                    </a:schemeClr>
                  </a:gs>
                  <a:gs pos="40000">
                    <a:srgbClr val="D49E6C"/>
                  </a:gs>
                  <a:gs pos="70000">
                    <a:srgbClr val="A65528"/>
                  </a:gs>
                  <a:gs pos="100000">
                    <a:srgbClr val="663012"/>
                  </a:gs>
                </a:gsLst>
                <a:lin ang="16200000" scaled="1"/>
                <a:tileRect/>
              </a:gradFill>
              <a:effectLst>
                <a:glow rad="38100">
                  <a:schemeClr val="tx1"/>
                </a:glow>
                <a:outerShdw blurRad="80000" dist="40000" dir="5040000" algn="tl">
                  <a:srgbClr val="000000">
                    <a:alpha val="30000"/>
                  </a:srgbClr>
                </a:outerShdw>
              </a:effectLst>
              <a:latin typeface="+mj-lt"/>
            </a:endParaRPr>
          </a:p>
        </p:txBody>
      </p:sp>
      <p:sp>
        <p:nvSpPr>
          <p:cNvPr id="4" name="Title 1"/>
          <p:cNvSpPr txBox="1">
            <a:spLocks/>
          </p:cNvSpPr>
          <p:nvPr/>
        </p:nvSpPr>
        <p:spPr>
          <a:xfrm>
            <a:off x="2438400" y="5532438"/>
            <a:ext cx="2819400" cy="1325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1905"/>
                <a:gradFill flip="none" rotWithShape="1">
                  <a:gsLst>
                    <a:gs pos="0">
                      <a:srgbClr val="000000"/>
                    </a:gs>
                    <a:gs pos="20000">
                      <a:srgbClr val="000040"/>
                    </a:gs>
                    <a:gs pos="50000">
                      <a:srgbClr val="400040"/>
                    </a:gs>
                    <a:gs pos="75000">
                      <a:srgbClr val="8F0040"/>
                    </a:gs>
                    <a:gs pos="89999">
                      <a:srgbClr val="F27300"/>
                    </a:gs>
                    <a:gs pos="100000">
                      <a:srgbClr val="FFBF00"/>
                    </a:gs>
                  </a:gsLst>
                  <a:path path="rect">
                    <a:fillToRect l="100000" t="100000"/>
                  </a:path>
                  <a:tileRect r="-100000" b="-100000"/>
                </a:gradFill>
                <a:effectLst>
                  <a:glow rad="139700">
                    <a:schemeClr val="bg1"/>
                  </a:glow>
                  <a:innerShdw blurRad="69850" dist="43180" dir="5400000">
                    <a:srgbClr val="000000">
                      <a:alpha val="65000"/>
                    </a:srgbClr>
                  </a:innerShdw>
                </a:effectLst>
              </a:rPr>
              <a:t>turn away</a:t>
            </a:r>
          </a:p>
        </p:txBody>
      </p:sp>
      <p:sp>
        <p:nvSpPr>
          <p:cNvPr id="8" name="Title 1">
            <a:extLst>
              <a:ext uri="{FF2B5EF4-FFF2-40B4-BE49-F238E27FC236}">
                <a16:creationId xmlns:a16="http://schemas.microsoft.com/office/drawing/2014/main" id="{F0F019E8-5C47-4BE5-AC74-7D36981E9973}"/>
              </a:ext>
            </a:extLst>
          </p:cNvPr>
          <p:cNvSpPr txBox="1">
            <a:spLocks/>
          </p:cNvSpPr>
          <p:nvPr/>
        </p:nvSpPr>
        <p:spPr>
          <a:xfrm>
            <a:off x="2184107" y="4788693"/>
            <a:ext cx="3320715" cy="65521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n w="17780" cmpd="sng">
                  <a:solidFill>
                    <a:srgbClr val="FFFFFF"/>
                  </a:solidFill>
                  <a:prstDash val="solid"/>
                  <a:miter lim="800000"/>
                </a:ln>
                <a:solidFill>
                  <a:srgbClr val="7030A0"/>
                </a:solidFill>
                <a:effectLst>
                  <a:glow rad="38100">
                    <a:schemeClr val="bg1"/>
                  </a:glow>
                  <a:outerShdw blurRad="50800" algn="tl" rotWithShape="0">
                    <a:srgbClr val="000000"/>
                  </a:outerShdw>
                </a:effectLst>
              </a:rPr>
              <a:t> </a:t>
            </a:r>
            <a:r>
              <a:rPr lang="en-US" sz="3800" b="1" dirty="0">
                <a:ln w="17780" cmpd="sng">
                  <a:solidFill>
                    <a:srgbClr val="FFFFFF"/>
                  </a:solidFill>
                  <a:prstDash val="solid"/>
                  <a:miter lim="800000"/>
                </a:ln>
                <a:solidFill>
                  <a:srgbClr val="7030A0"/>
                </a:solidFill>
                <a:effectLst>
                  <a:glow rad="38100">
                    <a:schemeClr val="bg1"/>
                  </a:glow>
                  <a:outerShdw blurRad="50800" algn="tl" rotWithShape="0">
                    <a:srgbClr val="000000"/>
                  </a:outerShdw>
                </a:effectLst>
              </a:rPr>
              <a:t> </a:t>
            </a:r>
            <a:r>
              <a:rPr lang="en-US" sz="3600" b="1" dirty="0">
                <a:ln w="17780" cmpd="sng">
                  <a:solidFill>
                    <a:srgbClr val="FFFFFF"/>
                  </a:solidFill>
                  <a:prstDash val="solid"/>
                  <a:miter lim="800000"/>
                </a:ln>
                <a:solidFill>
                  <a:srgbClr val="FF0000"/>
                </a:solidFill>
                <a:effectLst>
                  <a:glow rad="38100">
                    <a:srgbClr val="9966FF"/>
                  </a:glow>
                  <a:outerShdw blurRad="50800" algn="tl" rotWithShape="0">
                    <a:srgbClr val="000000"/>
                  </a:outerShdw>
                </a:effectLst>
              </a:rPr>
              <a:t>lovers of God</a:t>
            </a:r>
            <a:endParaRPr lang="en-US" sz="3600" b="1" dirty="0">
              <a:ln w="17780" cmpd="sng">
                <a:noFill/>
                <a:prstDash val="solid"/>
                <a:miter lim="800000"/>
              </a:ln>
              <a:solidFill>
                <a:srgbClr val="FF0000"/>
              </a:solidFill>
              <a:effectLst>
                <a:glow rad="38100">
                  <a:srgbClr val="9966FF"/>
                </a:glow>
                <a:outerShdw blurRad="50800" algn="tl" rotWithShape="0">
                  <a:srgbClr val="000000"/>
                </a:outerShdw>
              </a:effectLst>
            </a:endParaRPr>
          </a:p>
        </p:txBody>
      </p:sp>
      <p:sp>
        <p:nvSpPr>
          <p:cNvPr id="7" name="Rectangle 4">
            <a:extLst>
              <a:ext uri="{FF2B5EF4-FFF2-40B4-BE49-F238E27FC236}">
                <a16:creationId xmlns:a16="http://schemas.microsoft.com/office/drawing/2014/main" id="{EDFF6B15-42E3-482D-98E2-95BBED65ABB2}"/>
              </a:ext>
            </a:extLst>
          </p:cNvPr>
          <p:cNvSpPr>
            <a:spLocks noChangeArrowheads="1"/>
          </p:cNvSpPr>
          <p:nvPr/>
        </p:nvSpPr>
        <p:spPr bwMode="auto">
          <a:xfrm>
            <a:off x="3224463" y="4555958"/>
            <a:ext cx="1191366" cy="115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12700" prstMaterial="plastic">
              <a:bevelT w="63500" h="63500"/>
              <a:contourClr>
                <a:srgbClr val="F8FB69"/>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w="11430">
                  <a:noFill/>
                </a:ln>
                <a:solidFill>
                  <a:srgbClr val="FF0000"/>
                </a:solidFill>
                <a:effectLst>
                  <a:outerShdw blurRad="80000" dist="40000" dir="5040000" algn="tl">
                    <a:srgbClr val="000000">
                      <a:alpha val="30000"/>
                    </a:srgbClr>
                  </a:outerShdw>
                </a:effectLst>
                <a:uLnTx/>
                <a:uFillTx/>
                <a:latin typeface="Calibri" panose="020F0502020204030204" pitchFamily="34" charset="0"/>
                <a:ea typeface="+mn-ea"/>
                <a:cs typeface="+mn-cs"/>
              </a:rPr>
              <a:t>X</a:t>
            </a:r>
            <a:endParaRPr kumimoji="0" lang="en-US" sz="6000" b="1" i="1" u="none" strike="noStrike" kern="1200" cap="none" spc="0" normalizeH="0" baseline="0" noProof="0" dirty="0">
              <a:ln w="11430">
                <a:noFill/>
              </a:ln>
              <a:solidFill>
                <a:srgbClr val="FF0000"/>
              </a:solidFill>
              <a:effectLst>
                <a:outerShdw blurRad="80000" dist="40000" dir="5040000" algn="tl">
                  <a:srgbClr val="000000">
                    <a:alpha val="30000"/>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8" presetClass="emph" presetSubtype="0" fill="hold" grpId="1" nodeType="withEffect">
                                  <p:stCondLst>
                                    <p:cond delay="0"/>
                                  </p:stCondLst>
                                  <p:childTnLst>
                                    <p:set>
                                      <p:cBhvr override="childStyle">
                                        <p:cTn id="17" dur="500" fill="hold"/>
                                        <p:tgtEl>
                                          <p:spTgt spid="6"/>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stCondLst>
                                            <p:cond delay="0"/>
                                          </p:stCondLst>
                                        </p:cTn>
                                        <p:tgtEl>
                                          <p:spTgt spid="7"/>
                                        </p:tgtEl>
                                      </p:cBhvr>
                                    </p:animEffect>
                                    <p:anim to="" calcmode="lin" valueType="num">
                                      <p:cBhvr>
                                        <p:cTn id="25"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750">
                                          <p:stCondLst>
                                            <p:cond delay="0"/>
                                          </p:stCondLst>
                                        </p:cTn>
                                        <p:tgtEl>
                                          <p:spTgt spid="5"/>
                                        </p:tgtEl>
                                      </p:cBhvr>
                                    </p:animEffect>
                                    <p:anim to="" calcmode="lin" valueType="num">
                                      <p:cBhvr>
                                        <p:cTn id="32" dur="7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3" dur="750" fill="hold">
                                          <p:stCondLst>
                                            <p:cond delay="0"/>
                                          </p:stCondLst>
                                        </p:cTn>
                                        <p:tgtEl>
                                          <p:spTgt spid="5"/>
                                        </p:tgtEl>
                                        <p:attrNameLst>
                                          <p:attrName>ppt_h</p:attrName>
                                        </p:attrNameLst>
                                      </p:cBhvr>
                                      <p:tavLst>
                                        <p:tav tm="0">
                                          <p:val>
                                            <p:strVal val="#ppt_h*4"/>
                                          </p:val>
                                        </p:tav>
                                        <p:tav tm="100000">
                                          <p:val>
                                            <p:strVal val="#ppt_h"/>
                                          </p:val>
                                        </p:tav>
                                      </p:tavLst>
                                    </p:anim>
                                  </p:childTnLst>
                                </p:cTn>
                              </p:par>
                              <p:par>
                                <p:cTn id="34" presetID="0" presetClass="path" presetSubtype="0" accel="50000" decel="50000" fill="hold" grpId="2" nodeType="withEffect">
                                  <p:stCondLst>
                                    <p:cond delay="0"/>
                                  </p:stCondLst>
                                  <p:childTnLst>
                                    <p:animMotion origin="layout" path="M -3.33333E-6 2.56244E-6 L -3.33333E-6 -0.18872 " pathEditMode="relative" rAng="0" ptsTypes="AA">
                                      <p:cBhvr>
                                        <p:cTn id="35" dur="750" spd="-100000" fill="hold"/>
                                        <p:tgtEl>
                                          <p:spTgt spid="5"/>
                                        </p:tgtEl>
                                        <p:attrNameLst>
                                          <p:attrName>ppt_x</p:attrName>
                                          <p:attrName>ppt_y</p:attrName>
                                        </p:attrNameLst>
                                      </p:cBhvr>
                                      <p:rCtr x="0" y="-9436"/>
                                    </p:animMotion>
                                  </p:childTnLst>
                                </p:cTn>
                              </p:par>
                            </p:childTnLst>
                          </p:cTn>
                        </p:par>
                        <p:par>
                          <p:cTn id="36" fill="hold">
                            <p:stCondLst>
                              <p:cond delay="750"/>
                            </p:stCondLst>
                            <p:childTnLst>
                              <p:par>
                                <p:cTn id="37" presetID="45" presetClass="entr" presetSubtype="0" fill="hold" grpId="0" nodeType="afterEffect">
                                  <p:stCondLst>
                                    <p:cond delay="0"/>
                                  </p:stCondLst>
                                  <p:iterate type="lt">
                                    <p:tmPct val="10000"/>
                                  </p:iterate>
                                  <p:childTnLst>
                                    <p:set>
                                      <p:cBhvr>
                                        <p:cTn id="38" dur="1" fill="hold">
                                          <p:stCondLst>
                                            <p:cond delay="0"/>
                                          </p:stCondLst>
                                        </p:cTn>
                                        <p:tgtEl>
                                          <p:spTgt spid="4"/>
                                        </p:tgtEl>
                                        <p:attrNameLst>
                                          <p:attrName>style.visibility</p:attrName>
                                        </p:attrNameLst>
                                      </p:cBhvr>
                                      <p:to>
                                        <p:strVal val="visible"/>
                                      </p:to>
                                    </p:set>
                                    <p:animEffect transition="in" filter="fade">
                                      <p:cBhvr>
                                        <p:cTn id="39" dur="1500"/>
                                        <p:tgtEl>
                                          <p:spTgt spid="4"/>
                                        </p:tgtEl>
                                      </p:cBhvr>
                                    </p:animEffect>
                                    <p:anim calcmode="lin" valueType="num">
                                      <p:cBhvr>
                                        <p:cTn id="40" dur="1500" fill="hold"/>
                                        <p:tgtEl>
                                          <p:spTgt spid="4"/>
                                        </p:tgtEl>
                                        <p:attrNameLst>
                                          <p:attrName>ppt_w</p:attrName>
                                        </p:attrNameLst>
                                      </p:cBhvr>
                                      <p:tavLst>
                                        <p:tav tm="0" fmla="#ppt_w*sin(2.5*pi*$)">
                                          <p:val>
                                            <p:fltVal val="0"/>
                                          </p:val>
                                        </p:tav>
                                        <p:tav tm="100000">
                                          <p:val>
                                            <p:fltVal val="1"/>
                                          </p:val>
                                        </p:tav>
                                      </p:tavLst>
                                    </p:anim>
                                    <p:anim calcmode="lin" valueType="num">
                                      <p:cBhvr>
                                        <p:cTn id="41" dur="1500" fill="hold"/>
                                        <p:tgtEl>
                                          <p:spTgt spid="4"/>
                                        </p:tgtEl>
                                        <p:attrNameLst>
                                          <p:attrName>ppt_h</p:attrName>
                                        </p:attrNameLst>
                                      </p:cBhvr>
                                      <p:tavLst>
                                        <p:tav tm="0">
                                          <p:val>
                                            <p:strVal val="#ppt_h"/>
                                          </p:val>
                                        </p:tav>
                                        <p:tav tm="100000">
                                          <p:val>
                                            <p:strVal val="#ppt_h"/>
                                          </p:val>
                                        </p:tav>
                                      </p:tavLst>
                                    </p:anim>
                                  </p:childTnLst>
                                </p:cTn>
                              </p:par>
                              <p:par>
                                <p:cTn id="42" presetID="1" presetClass="exit" presetSubtype="0" fill="hold" grpId="1" nodeType="withEffect">
                                  <p:stCondLst>
                                    <p:cond delay="0"/>
                                  </p:stCondLst>
                                  <p:childTnLst>
                                    <p:set>
                                      <p:cBhvr>
                                        <p:cTn id="43" dur="1" fill="hold">
                                          <p:stCondLst>
                                            <p:cond delay="0"/>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3"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par>
                                <p:cTn id="48" presetID="0" presetClass="path" presetSubtype="0" accel="50000" decel="50000" fill="hold" grpId="4" nodeType="withEffect">
                                  <p:stCondLst>
                                    <p:cond delay="0"/>
                                  </p:stCondLst>
                                  <p:childTnLst>
                                    <p:animMotion origin="layout" path="M -3.33333E-6 0.0037 L -0.04184 -0.00023 " pathEditMode="relative" rAng="0" ptsTypes="AA">
                                      <p:cBhvr>
                                        <p:cTn id="49" dur="1250" fill="hold"/>
                                        <p:tgtEl>
                                          <p:spTgt spid="5"/>
                                        </p:tgtEl>
                                        <p:attrNameLst>
                                          <p:attrName>ppt_x</p:attrName>
                                          <p:attrName>ppt_y</p:attrName>
                                        </p:attrNameLst>
                                      </p:cBhvr>
                                      <p:rCtr x="-2101" y="-208"/>
                                    </p:animMotion>
                                  </p:childTnLst>
                                </p:cTn>
                              </p:par>
                              <p:par>
                                <p:cTn id="50" presetID="42" presetClass="path" presetSubtype="0" accel="50000" decel="50000" fill="hold" grpId="2" nodeType="withEffect">
                                  <p:stCondLst>
                                    <p:cond delay="0"/>
                                  </p:stCondLst>
                                  <p:childTnLst>
                                    <p:animMotion origin="layout" path="M 1.66667E-6 1.85185E-6 L -0.04375 0.13842 " pathEditMode="relative" rAng="0" ptsTypes="AA">
                                      <p:cBhvr>
                                        <p:cTn id="51" dur="1500" fill="hold"/>
                                        <p:tgtEl>
                                          <p:spTgt spid="7"/>
                                        </p:tgtEl>
                                        <p:attrNameLst>
                                          <p:attrName>ppt_x</p:attrName>
                                          <p:attrName>ppt_y</p:attrName>
                                        </p:attrNameLst>
                                      </p:cBhvr>
                                      <p:rCtr x="-2187" y="6921"/>
                                    </p:animMotion>
                                  </p:childTnLst>
                                </p:cTn>
                              </p:par>
                              <p:par>
                                <p:cTn id="52" presetID="8" presetClass="emph" presetSubtype="0" fill="hold" grpId="3" nodeType="withEffect">
                                  <p:stCondLst>
                                    <p:cond delay="0"/>
                                  </p:stCondLst>
                                  <p:childTnLst>
                                    <p:animRot by="-6000000">
                                      <p:cBhvr>
                                        <p:cTn id="53" dur="1500" fill="hold"/>
                                        <p:tgtEl>
                                          <p:spTgt spid="7"/>
                                        </p:tgtEl>
                                        <p:attrNameLst>
                                          <p:attrName>r</p:attrName>
                                        </p:attrNameLst>
                                      </p:cBhvr>
                                    </p:animRot>
                                  </p:childTnLst>
                                </p:cTn>
                              </p:par>
                              <p:par>
                                <p:cTn id="54" presetID="0" presetClass="exit" presetSubtype="0" fill="hold" grpId="1" nodeType="withEffect">
                                  <p:stCondLst>
                                    <p:cond delay="0"/>
                                  </p:stCondLst>
                                  <p:childTnLst>
                                    <p:set>
                                      <p:cBhvr>
                                        <p:cTn id="55" dur="1" fill="hold">
                                          <p:stCondLst>
                                            <p:cond delay="1499"/>
                                          </p:stCondLst>
                                        </p:cTn>
                                        <p:tgtEl>
                                          <p:spTgt spid="7"/>
                                        </p:tgtEl>
                                        <p:attrNameLst>
                                          <p:attrName>style.visibility</p:attrName>
                                        </p:attrNameLst>
                                      </p:cBhvr>
                                      <p:to>
                                        <p:strVal val="hidden"/>
                                      </p:to>
                                    </p:set>
                                    <p:animEffect transition="out" filter="dissolve">
                                      <p:cBhvr>
                                        <p:cTn id="56" dur="1500">
                                          <p:stCondLst>
                                            <p:cond delay="0"/>
                                          </p:stCondLst>
                                        </p:cTn>
                                        <p:tgtEl>
                                          <p:spTgt spid="7"/>
                                        </p:tgtEl>
                                      </p:cBhvr>
                                    </p:animEffect>
                                    <p:anim to="" calcmode="lin" valueType="num">
                                      <p:cBhvr>
                                        <p:cTn id="57" dur="15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58" dur="1500" fill="hold">
                                          <p:stCondLst>
                                            <p:cond delay="0"/>
                                          </p:stCondLst>
                                        </p:cTn>
                                        <p:tgtEl>
                                          <p:spTgt spid="7"/>
                                        </p:tgtEl>
                                        <p:attrNameLst>
                                          <p:attrName>ppt_h</p:attrName>
                                        </p:attrNameLst>
                                      </p:cBhvr>
                                      <p:tavLst>
                                        <p:tav tm="0">
                                          <p:val>
                                            <p:strVal val="#ppt_h"/>
                                          </p:val>
                                        </p:tav>
                                        <p:tav tm="100000">
                                          <p:val>
                                            <p:strVal val="#ppt_h*4"/>
                                          </p:val>
                                        </p:tav>
                                      </p:tavLst>
                                    </p:anim>
                                  </p:childTnLst>
                                </p:cTn>
                              </p:par>
                              <p:par>
                                <p:cTn id="59" presetID="10" presetClass="exit" presetSubtype="0" fill="hold" grpId="1" nodeType="withEffect">
                                  <p:stCondLst>
                                    <p:cond delay="0"/>
                                  </p:stCondLst>
                                  <p:childTnLst>
                                    <p:animEffect transition="out" filter="fade">
                                      <p:cBhvr>
                                        <p:cTn id="60" dur="1250"/>
                                        <p:tgtEl>
                                          <p:spTgt spid="2"/>
                                        </p:tgtEl>
                                      </p:cBhvr>
                                    </p:animEffect>
                                    <p:set>
                                      <p:cBhvr>
                                        <p:cTn id="61" dur="1" fill="hold">
                                          <p:stCondLst>
                                            <p:cond delay="1249"/>
                                          </p:stCondLst>
                                        </p:cTn>
                                        <p:tgtEl>
                                          <p:spTgt spid="2"/>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1250"/>
                                        <p:tgtEl>
                                          <p:spTgt spid="6"/>
                                        </p:tgtEl>
                                      </p:cBhvr>
                                    </p:animEffect>
                                    <p:set>
                                      <p:cBhvr>
                                        <p:cTn id="64" dur="1" fill="hold">
                                          <p:stCondLst>
                                            <p:cond delay="1249"/>
                                          </p:stCondLst>
                                        </p:cTn>
                                        <p:tgtEl>
                                          <p:spTgt spid="6"/>
                                        </p:tgtEl>
                                        <p:attrNameLst>
                                          <p:attrName>style.visibility</p:attrName>
                                        </p:attrNameLst>
                                      </p:cBhvr>
                                      <p:to>
                                        <p:strVal val="hidden"/>
                                      </p:to>
                                    </p:set>
                                  </p:childTnLst>
                                </p:cTn>
                              </p:par>
                              <p:par>
                                <p:cTn id="65" presetID="10" presetClass="exit" presetSubtype="0" fill="hold" grpId="1" nodeType="withEffect">
                                  <p:stCondLst>
                                    <p:cond delay="0"/>
                                  </p:stCondLst>
                                  <p:iterate type="lt">
                                    <p:tmPct val="0"/>
                                  </p:iterate>
                                  <p:childTnLst>
                                    <p:animEffect transition="out" filter="fade">
                                      <p:cBhvr>
                                        <p:cTn id="66" dur="1250"/>
                                        <p:tgtEl>
                                          <p:spTgt spid="4"/>
                                        </p:tgtEl>
                                      </p:cBhvr>
                                    </p:animEffect>
                                    <p:set>
                                      <p:cBhvr>
                                        <p:cTn id="67" dur="1" fill="hold">
                                          <p:stCondLst>
                                            <p:cond delay="1249"/>
                                          </p:stCondLst>
                                        </p:cTn>
                                        <p:tgtEl>
                                          <p:spTgt spid="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par>
                                <p:cTn id="71" presetID="3" presetClass="emph" presetSubtype="10" accel="51000" decel="49000" fill="hold" grpId="5" nodeType="withEffect">
                                  <p:stCondLst>
                                    <p:cond delay="500"/>
                                  </p:stCondLst>
                                  <p:childTnLst>
                                    <p:animClr clrSpc="hsl" dir="ccw">
                                      <p:cBhvr override="childStyle">
                                        <p:cTn id="72" dur="1500" fill="hold"/>
                                        <p:tgtEl>
                                          <p:spTgt spid="5"/>
                                        </p:tgtEl>
                                        <p:attrNameLst>
                                          <p:attrName>style.color</p:attrName>
                                        </p:attrNameLst>
                                      </p:cBhvr>
                                      <p:to>
                                        <a:srgbClr val="FFFF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2" grpId="0"/>
      <p:bldP spid="2" grpId="1"/>
      <p:bldP spid="5" grpId="0"/>
      <p:bldP spid="5" grpId="1"/>
      <p:bldP spid="5" grpId="2"/>
      <p:bldP spid="5" grpId="3"/>
      <p:bldP spid="5" grpId="4"/>
      <p:bldP spid="5" grpId="5"/>
      <p:bldP spid="4" grpId="0"/>
      <p:bldP spid="4" grpId="1"/>
      <p:bldP spid="8" grpId="0"/>
      <p:bldP spid="8" grpId="1"/>
      <p:bldP spid="7" grpId="0"/>
      <p:bldP spid="7" grpId="1"/>
      <p:bldP spid="7" grpId="2"/>
      <p:bldP spid="7" grpId="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6374</TotalTime>
  <Words>2166</Words>
  <Application>Microsoft Office PowerPoint</Application>
  <PresentationFormat>On-screen Show (4:3)</PresentationFormat>
  <Paragraphs>256</Paragraphs>
  <Slides>37</Slides>
  <Notes>36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37</vt:i4>
      </vt:variant>
    </vt:vector>
  </HeadingPairs>
  <TitlesOfParts>
    <vt:vector size="41" baseType="lpstr">
      <vt:lpstr>Arial</vt:lpstr>
      <vt:lpstr>Calibri</vt:lpstr>
      <vt:lpstr>Office Theme</vt:lpstr>
      <vt:lpstr>Default Design</vt:lpstr>
      <vt:lpstr>PowerPoint Presentation</vt:lpstr>
      <vt:lpstr>PowerPoint Presentation</vt:lpstr>
      <vt:lpstr>"Talk no more so very proudly;  Let no arrogance come from your mouth, For the LORD is the God of knowledge; And by Him actions are weighed." — 1st Samuel 2:3 </vt:lpstr>
      <vt:lpstr>They utter speech, and speak insolent things; All the workers of iniquity boast in themselves.            — Psalm 94:4 </vt:lpstr>
      <vt:lpstr>Do not boast about tomorrow,    For you do not know what a day may bring forth. — Proverbs 27:1 </vt:lpstr>
      <vt:lpstr>Come now, you who say, "Today or tomorrow we will go to such and such a city, spend a year there, buy and sell, and make a profit"; whereas you do not know what will happen tomorrow. For what is your life? It is even a vapor that appears for a little time and then vanishes away. Instead you ought to say, "If the Lord wills, we shall live and do this or that." But now you boast in your arrogance.     All such boasting is evil. — James 4:13-16 </vt:lpstr>
      <vt:lpstr>'And I will say to my soul, "Soul, you have many goods laid up for many years; take your ease; eat, drink, and be merry."' "But God said to him, 'Fool! This night your soul will be required of you; then whose will those things be which you have provided?' So is he who lays up treasure for himself, and is not rich toward God."  — Luke 12:19-21 </vt:lpstr>
      <vt:lpstr>The fear of the LORD is to hate evil; Pride and arrogance and the evil way And the perverse mouth I hate. — Proverbs 8:13 </vt:lpstr>
      <vt:lpstr>But know this, that in the last days perilous times will come: For men will be lovers of themselves, lovers of money, boasters, proud, blasphemers, disobedient to parents, unthankful, unholy, unloving, unforgiving, slanderers, without self-control, brutal, despisers of good, traitors, headstrong, haughty, lovers of pleasure rather than lovers of God, having a form of godliness but denying its power. And from such people turn away! — 2nd Timothy 3:1-5 </vt:lpstr>
      <vt:lpstr>If anyone teaches otherwise and does not consent to wholesome words, even the words of our Lord Jesus Christ, and to the doctrine which accords with godliness, he is proud, knowing nothing, but is obsessed with disputes and arguments over words, from which come envy, strife, reviling, evil suspicions, useless wranglings of men of corrupt minds and destitute of the truth, who suppose that godliness is a means of gain. From such withdraw yourself. — 1st Timothy 6:3-5 </vt:lpstr>
      <vt:lpstr>Woe to those who are wise in their own eyes, And prudent in their own sight! — Isaiah 5:21 </vt:lpstr>
      <vt:lpstr>Who say, 'Keep to yourself,          Do not come near me,                  For I am holier than you!'       These are smoke in My nostrils,    A fire that burns all the day.              — Isaiah 65:5 </vt:lpstr>
      <vt:lpstr>He who is of a proud heart stirs   up strife, But he who trusts in the LORD will be prospered. He who trusts in his own heart is a fool, But whoever walks wisely will be delivered. — Proverbs 28:25-26 </vt:lpstr>
      <vt:lpstr>Do you see a man wise in his own eyes? There is more hope for a fool than for him. — Proverbs 26:12 </vt:lpstr>
      <vt:lpstr>Do not be wise in your own eyes; Fear the LORD and depart from evil. — Proverbs 3:7 </vt:lpstr>
      <vt:lpstr>The lazy man is wiser in his own eyes Than seven men who can answer sensibly. — Proverbs 26:6 </vt:lpstr>
      <vt:lpstr>By pride comes nothing but strife, But with the well-advised is wisdom. — Proverbs 13:10 </vt:lpstr>
      <vt:lpstr>Pride goes before destruction,  And a haughty spirit before a fall. — Proverbs 16:18 </vt:lpstr>
      <vt:lpstr>Before destruction the heart of a man is haughty, And before honor is humility. — Proverbs 18:12</vt:lpstr>
      <vt:lpstr>Also He spoke this parable to some who trusted in themselves that they were righteous, and despised others:— Luke 18:9 </vt:lpstr>
      <vt:lpstr>"Beware of the scribes, who  desire to go around in long robes, love greetings in the marketplaces, the best seats in the synagogues, and the best places at feasts,"       — Luke 20:46 </vt:lpstr>
      <vt:lpstr>For if anyone thinks himself to be something, when he is nothing, he deceives himself. But let each one examine his own work, and then he will have rejoicing in himself alone, and not in another. For each one shall bear his own load. — Galatians 6:3-5 </vt:lpstr>
      <vt:lpstr>And if anyone thinks that he knows anything, he knows nothing yet as he ought to know. But if anyone loves God, this one is known by Him. — 1st Corinthians 8:2-3 </vt:lpstr>
      <vt:lpstr>"I tell you, this man went down to his house justified rather than the other; for everyone who exalts himself will be humbled, and he who humbles himself will be exalted." — Luke 18:14 </vt:lpstr>
      <vt:lpstr>"And whoever exalts himself   will be humbled, and he who humbles himself will be exalted." — Matthew 23:12 </vt:lpstr>
      <vt:lpstr>A man's pride will bring him low, But the humble in spirit will retain honor. — Proverbs 29:23 </vt:lpstr>
      <vt:lpstr>… not a novice, lest being puffed up with pride he fall into the same condemnation as the devil.              — 1st Timothy 3:6 </vt:lpstr>
      <vt:lpstr>Be of the same mind toward one another. Do not set your mind on high things, but associate with the humble. Do not be wise in your own opinion. — Romans 12:16 </vt:lpstr>
      <vt:lpstr>For we dare not class ourselves   or compare ourselves with those who commend themselves. But they, measuring themselves by themselves, and comparing themselves among themselves, are not wise. — 2nd Corinthians 10:12 </vt:lpstr>
      <vt:lpstr>       For all that is in the world            – the lust of the flesh,               the lust of the eyes,               and the pride of life –               is not of the Father               but is of the world.                             — 1st John 2:16 </vt:lpstr>
      <vt:lpstr>Not that we are sufficient of ourselves to think of anything as being from ourselves, but our sufficiency is from God, …                     — 2nd Corinthians 3:5 </vt:lpstr>
      <vt:lpstr>But He gives more grace. Therefore He says: "God resists the proud, But gives grace to the humble." Therefore submit to God. Resist the devil and he will flee from you."  — James 4:6-7 </vt:lpstr>
      <vt:lpstr>"But they refused to heed, shrugged their shoulders, and stopped their ears so that they could not hear." — Zechariah 7:11 </vt:lpstr>
      <vt:lpstr>PowerPoint Presentation</vt:lpstr>
      <vt:lpstr>PowerPoint Presentation</vt:lpstr>
      <vt:lpstr>PowerPoint Presentation</vt:lpstr>
      <vt:lpstr>Please visit  http://www.RonBert.com to explore further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Bert</dc:creator>
  <cp:lastModifiedBy>Ron Bert</cp:lastModifiedBy>
  <cp:revision>634</cp:revision>
  <dcterms:created xsi:type="dcterms:W3CDTF">2015-03-20T20:55:15Z</dcterms:created>
  <dcterms:modified xsi:type="dcterms:W3CDTF">2021-02-24T20:23:03Z</dcterms:modified>
</cp:coreProperties>
</file>