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46" r:id="rId3"/>
    <p:sldId id="639" r:id="rId4"/>
    <p:sldId id="665" r:id="rId5"/>
    <p:sldId id="640" r:id="rId6"/>
    <p:sldId id="666" r:id="rId7"/>
    <p:sldId id="641" r:id="rId8"/>
    <p:sldId id="642" r:id="rId9"/>
    <p:sldId id="643" r:id="rId10"/>
    <p:sldId id="644" r:id="rId11"/>
    <p:sldId id="664" r:id="rId12"/>
    <p:sldId id="645" r:id="rId13"/>
    <p:sldId id="646" r:id="rId14"/>
    <p:sldId id="647" r:id="rId15"/>
    <p:sldId id="668" r:id="rId16"/>
    <p:sldId id="648" r:id="rId17"/>
    <p:sldId id="649" r:id="rId18"/>
    <p:sldId id="650" r:id="rId19"/>
    <p:sldId id="651" r:id="rId20"/>
    <p:sldId id="652" r:id="rId21"/>
    <p:sldId id="653" r:id="rId22"/>
    <p:sldId id="669" r:id="rId23"/>
    <p:sldId id="654" r:id="rId24"/>
    <p:sldId id="655" r:id="rId25"/>
    <p:sldId id="656" r:id="rId26"/>
    <p:sldId id="657" r:id="rId27"/>
    <p:sldId id="658" r:id="rId28"/>
    <p:sldId id="659" r:id="rId29"/>
    <p:sldId id="663" r:id="rId30"/>
    <p:sldId id="661" r:id="rId31"/>
    <p:sldId id="662" r:id="rId32"/>
    <p:sldId id="350" r:id="rId33"/>
    <p:sldId id="283" r:id="rId34"/>
    <p:sldId id="382"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FFFF"/>
    <a:srgbClr val="FF00FF"/>
    <a:srgbClr val="66FF33"/>
    <a:srgbClr val="9933FF"/>
    <a:srgbClr val="FF9900"/>
    <a:srgbClr val="6600CC"/>
    <a:srgbClr val="663300"/>
    <a:srgbClr val="F4E9E9"/>
    <a:srgbClr val="008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0" autoAdjust="0"/>
    <p:restoredTop sz="89776" autoAdjust="0"/>
  </p:normalViewPr>
  <p:slideViewPr>
    <p:cSldViewPr snapToGrid="0">
      <p:cViewPr varScale="1">
        <p:scale>
          <a:sx n="86" d="100"/>
          <a:sy n="86" d="100"/>
        </p:scale>
        <p:origin x="138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Shadows of heart shatter peace where the kiss of love releases the spirit.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56787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all that we pursue that delivers able flight or crushing defeat. God want us to rise in the knowledge of Him, but this can be a challenge when we put emphasis on all that is other than Him.</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54202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faith and trust in God is the immunity medicine that causes worries and troubles to fade.  God does not desire we bite our teeth while we wait for Him.</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485401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Prayer is the highway rising past all the heights of heaven.</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983803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Prayer is the highway rising past all the heights of heaven.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7306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is food indeed that heals the soul.</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83489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Anxiety is caused when we judge others and are annoyed at what we are not receiving; Instead of focusing on opportunities to serve, one looks to be served. When the Bible tells us the least shall be the greatest, it is for a heart of service without demands on others to do for you. The greatest treasure is to find contentment.</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673704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one centers on has the focus of welcomed calm or disquieted turmoil. Life is a choice and if one condemns others, what is missed is self-awareness in the moment over outward complaining.  To obtain peace, a thankful heart under God’s own grace has nothing comparable.</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76374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Overly wrought cares consume the sanctuary of a peaceful mind.</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85117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Beauty is found in what is most simple torn from the bonds of confusion. The shear moment of a naked blade of grass in simple blowing fields has great magnificence when seen. Wonder and awe lift a soul above the petty mundane.  Anxiety does not reveal the true nature God intended for mankind.</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79623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who, encouragement builds the band-aids of heaven.</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506806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Escape comes to those who find His love in more than what could ever be returned. desire</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748156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Escape comes to those who find His love in more than what could ever be returned. Usually, unfulfilled desires leave one empty asking for more; discontent with what one already has.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27677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that is seen is destined to the decay of yesterday.</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677769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have walls to conquer in front of us. One block at a time lifts us to that higher vantage.</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922902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Worry is mostly those delusions that cause unnecessary panic to envelop stolen peace. Concern is reasonable, where worry can be debilitating and needless. The more one knows of Jesus, and the ways of God, troubles become lessened.</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869340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creator of all, can never be seen in His totality. This fear of either His knowing or our not knowing builds or destroys the sanity of a soul. If we allow our fears to overwhelm our courage, we surely have lost the purpose of life.</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106647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Dreams can never fill the light He has already given.</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598334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which is ahead holds more substance than all created before.</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334354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17801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our faith stands for all to see, collectively, we strengthen each other.</a:t>
            </a:r>
          </a:p>
          <a:p>
            <a:endParaRPr lang="en-US" dirty="0"/>
          </a:p>
          <a:p>
            <a:r>
              <a:rPr lang="en-US" dirty="0"/>
              <a:t>Pain is the heart of consciousness we all endure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6928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who, encouragement builds the band-aids of heaven.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92616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615900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the crutch of God rather than the broken cane of man.</a:t>
            </a:r>
          </a:p>
        </p:txBody>
      </p:sp>
      <p:sp>
        <p:nvSpPr>
          <p:cNvPr id="4" name="Slide Number Placeholder 3"/>
          <p:cNvSpPr>
            <a:spLocks noGrp="1"/>
          </p:cNvSpPr>
          <p:nvPr>
            <p:ph type="sldNum" sz="quarter" idx="10"/>
          </p:nvPr>
        </p:nvSpPr>
        <p:spPr/>
        <p:txBody>
          <a:bodyPr/>
          <a:lstStyle/>
          <a:p>
            <a:fld id="{934C9568-E3D6-45BA-A626-EF0F78B9350D}" type="slidenum">
              <a:rPr lang="en-US" smtClean="0"/>
              <a:t>32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34</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unreachable escapes from earth’s turmoil rest upon the shoulders which bear upon a heart. </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715567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unreachable escapes from earth’s turmoil rest upon the shoulders which bear upon a heart.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1298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Explosions needle the plights of mankind.</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515340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Weariness drains the soul when the flesh finds no pleasure. No doubt most, if not all, have at some point reduced to helplessness bequeathing the Lord, if be, for reprieve.</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51520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all that is upright is our joy in trusting His truths.</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60529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Shadows of heart shatter peace where the kiss of love releases the spirit.</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022462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melodycphotography.deviantart.com/art/Gems-1-136844289"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publicdomainpictures.net/view-image.php?image=9090&amp;picture=silver-stars-background&amp;large=1"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web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hyperlink" Target="http://www.miss604.com/2012/08/italy-wins-2012-honda-celebration-of-light.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6.jpg"/><Relationship Id="rId18" Type="http://schemas.openxmlformats.org/officeDocument/2006/relationships/image" Target="../media/image28.jpg"/><Relationship Id="rId26" Type="http://schemas.openxmlformats.org/officeDocument/2006/relationships/image" Target="../media/image42.jpg"/><Relationship Id="rId3" Type="http://schemas.openxmlformats.org/officeDocument/2006/relationships/image" Target="../media/image1.jpg"/><Relationship Id="rId21" Type="http://schemas.openxmlformats.org/officeDocument/2006/relationships/image" Target="../media/image31.jpg"/><Relationship Id="rId7" Type="http://schemas.openxmlformats.org/officeDocument/2006/relationships/image" Target="../media/image6.jpg"/><Relationship Id="rId12" Type="http://schemas.openxmlformats.org/officeDocument/2006/relationships/image" Target="../media/image14.jpg"/><Relationship Id="rId17" Type="http://schemas.openxmlformats.org/officeDocument/2006/relationships/image" Target="../media/image26.jpg"/><Relationship Id="rId25" Type="http://schemas.openxmlformats.org/officeDocument/2006/relationships/image" Target="../media/image41.jpg"/><Relationship Id="rId2" Type="http://schemas.openxmlformats.org/officeDocument/2006/relationships/notesSlide" Target="../notesSlides/notesSlide29.xml"/><Relationship Id="rId16" Type="http://schemas.openxmlformats.org/officeDocument/2006/relationships/image" Target="../media/image24.jpg"/><Relationship Id="rId20" Type="http://schemas.openxmlformats.org/officeDocument/2006/relationships/image" Target="../media/image30.webp"/><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3.jpg"/><Relationship Id="rId24" Type="http://schemas.openxmlformats.org/officeDocument/2006/relationships/image" Target="../media/image39.jpg"/><Relationship Id="rId5" Type="http://schemas.openxmlformats.org/officeDocument/2006/relationships/image" Target="../media/image4.jpeg"/><Relationship Id="rId15" Type="http://schemas.openxmlformats.org/officeDocument/2006/relationships/image" Target="../media/image22.jpg"/><Relationship Id="rId23" Type="http://schemas.openxmlformats.org/officeDocument/2006/relationships/image" Target="../media/image35.jpg"/><Relationship Id="rId10" Type="http://schemas.openxmlformats.org/officeDocument/2006/relationships/image" Target="../media/image11.jpg"/><Relationship Id="rId19" Type="http://schemas.openxmlformats.org/officeDocument/2006/relationships/image" Target="../media/image29.jp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7.jpg"/><Relationship Id="rId22" Type="http://schemas.openxmlformats.org/officeDocument/2006/relationships/image" Target="../media/image32.jpg"/><Relationship Id="rId27" Type="http://schemas.openxmlformats.org/officeDocument/2006/relationships/image" Target="../media/image43.jpg"/></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1.jpeg"/><Relationship Id="rId18" Type="http://schemas.openxmlformats.org/officeDocument/2006/relationships/image" Target="../media/image28.jpg"/><Relationship Id="rId26" Type="http://schemas.openxmlformats.org/officeDocument/2006/relationships/image" Target="../media/image42.jpg"/><Relationship Id="rId3" Type="http://schemas.openxmlformats.org/officeDocument/2006/relationships/image" Target="../media/image1.jpg"/><Relationship Id="rId21" Type="http://schemas.openxmlformats.org/officeDocument/2006/relationships/image" Target="../media/image56.jpeg"/><Relationship Id="rId7" Type="http://schemas.openxmlformats.org/officeDocument/2006/relationships/image" Target="../media/image46.jpeg"/><Relationship Id="rId12" Type="http://schemas.openxmlformats.org/officeDocument/2006/relationships/image" Target="../media/image50.jpeg"/><Relationship Id="rId17" Type="http://schemas.openxmlformats.org/officeDocument/2006/relationships/image" Target="../media/image54.jpeg"/><Relationship Id="rId25" Type="http://schemas.openxmlformats.org/officeDocument/2006/relationships/image" Target="../media/image59.jpeg"/><Relationship Id="rId2" Type="http://schemas.openxmlformats.org/officeDocument/2006/relationships/notesSlide" Target="../notesSlides/notesSlide30.xml"/><Relationship Id="rId16" Type="http://schemas.openxmlformats.org/officeDocument/2006/relationships/image" Target="../media/image24.jpg"/><Relationship Id="rId20" Type="http://schemas.openxmlformats.org/officeDocument/2006/relationships/image" Target="../media/image30.webp"/><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49.jpeg"/><Relationship Id="rId24" Type="http://schemas.openxmlformats.org/officeDocument/2006/relationships/image" Target="../media/image58.jpeg"/><Relationship Id="rId5" Type="http://schemas.openxmlformats.org/officeDocument/2006/relationships/image" Target="../media/image44.jpeg"/><Relationship Id="rId15" Type="http://schemas.openxmlformats.org/officeDocument/2006/relationships/image" Target="../media/image53.jpeg"/><Relationship Id="rId23" Type="http://schemas.openxmlformats.org/officeDocument/2006/relationships/image" Target="../media/image35.jpg"/><Relationship Id="rId10" Type="http://schemas.openxmlformats.org/officeDocument/2006/relationships/image" Target="../media/image11.jpg"/><Relationship Id="rId19" Type="http://schemas.openxmlformats.org/officeDocument/2006/relationships/image" Target="../media/image55.jpeg"/><Relationship Id="rId4" Type="http://schemas.openxmlformats.org/officeDocument/2006/relationships/image" Target="../media/image3.png"/><Relationship Id="rId9" Type="http://schemas.openxmlformats.org/officeDocument/2006/relationships/image" Target="../media/image48.jpeg"/><Relationship Id="rId14" Type="http://schemas.openxmlformats.org/officeDocument/2006/relationships/image" Target="../media/image52.jpeg"/><Relationship Id="rId22" Type="http://schemas.openxmlformats.org/officeDocument/2006/relationships/image" Target="../media/image57.jpeg"/><Relationship Id="rId27"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www.digitalearchivaris.nl/2009_06_01_archive.html" TargetMode="External"/><Relationship Id="rId4" Type="http://schemas.openxmlformats.org/officeDocument/2006/relationships/image" Target="../media/image6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B1795-6C34-43F7-83D5-20B08779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15" name="Rectangle 2">
            <a:extLst>
              <a:ext uri="{FF2B5EF4-FFF2-40B4-BE49-F238E27FC236}">
                <a16:creationId xmlns:a16="http://schemas.microsoft.com/office/drawing/2014/main" id="{4A7E9624-3210-4436-B611-DE0F55D6C2F9}"/>
              </a:ext>
            </a:extLst>
          </p:cNvPr>
          <p:cNvSpPr txBox="1">
            <a:spLocks noChangeArrowheads="1"/>
          </p:cNvSpPr>
          <p:nvPr/>
        </p:nvSpPr>
        <p:spPr bwMode="auto">
          <a:xfrm>
            <a:off x="1543343" y="1050324"/>
            <a:ext cx="4177835" cy="133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Top">
              <a:avLst>
                <a:gd name="adj" fmla="val 50000"/>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Gods</a:t>
            </a:r>
            <a:r>
              <a:rPr lang="en-US" altLang="en-US" sz="2800" b="1" dirty="0">
                <a:ln w="17780" cmpd="sng">
                  <a:solidFill>
                    <a:schemeClr val="tx1"/>
                  </a:solidFill>
                  <a:prstDash val="solid"/>
                  <a:miter lim="800000"/>
                </a:ln>
                <a:solidFill>
                  <a:srgbClr val="0066FF"/>
                </a:solidFill>
                <a:effectLst>
                  <a:glow rad="76200">
                    <a:schemeClr val="bg1"/>
                  </a:glow>
                  <a:outerShdw blurRad="50800" algn="tl" rotWithShape="0">
                    <a:srgbClr val="000000"/>
                  </a:outerShdw>
                </a:effectLst>
                <a:latin typeface="Calibri" panose="020F0502020204030204" pitchFamily="34" charset="0"/>
              </a:rPr>
              <a:t> </a:t>
            </a:r>
            <a:r>
              <a:rPr lang="en-US" altLang="en-US" sz="54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chemeClr val="bg1"/>
                  </a:glow>
                  <a:outerShdw blurRad="76200" dist="50800" dir="5400000" algn="tl" rotWithShape="0">
                    <a:srgbClr val="000000">
                      <a:alpha val="65000"/>
                    </a:srgbClr>
                  </a:outerShdw>
                </a:effectLst>
                <a:latin typeface="Calibri" panose="020F0502020204030204" pitchFamily="34" charset="0"/>
                <a:ea typeface="+mn-ea"/>
                <a:cs typeface="+mn-cs"/>
              </a:rPr>
              <a:t>mercy</a:t>
            </a:r>
          </a:p>
        </p:txBody>
      </p:sp>
      <p:sp>
        <p:nvSpPr>
          <p:cNvPr id="16" name="Title 1">
            <a:extLst>
              <a:ext uri="{FF2B5EF4-FFF2-40B4-BE49-F238E27FC236}">
                <a16:creationId xmlns:a16="http://schemas.microsoft.com/office/drawing/2014/main" id="{0B6A806D-7A67-4B7E-B978-053220818D94}"/>
              </a:ext>
            </a:extLst>
          </p:cNvPr>
          <p:cNvSpPr txBox="1">
            <a:spLocks/>
          </p:cNvSpPr>
          <p:nvPr/>
        </p:nvSpPr>
        <p:spPr>
          <a:xfrm>
            <a:off x="1199569" y="2133890"/>
            <a:ext cx="473926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685800" y="1851819"/>
            <a:ext cx="77724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merry heart makes a cheerful countenance, But by sorrow of the heart the spirit is broken.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15:13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11AA4E4-0F71-4784-9AE0-242A87C5D56B}"/>
              </a:ext>
            </a:extLst>
          </p:cNvPr>
          <p:cNvSpPr txBox="1">
            <a:spLocks noChangeArrowheads="1"/>
          </p:cNvSpPr>
          <p:nvPr/>
        </p:nvSpPr>
        <p:spPr bwMode="auto">
          <a:xfrm>
            <a:off x="5408790" y="4887766"/>
            <a:ext cx="278564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expression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DoGood">
            <a:extLst>
              <a:ext uri="{FF2B5EF4-FFF2-40B4-BE49-F238E27FC236}">
                <a16:creationId xmlns:a16="http://schemas.microsoft.com/office/drawing/2014/main" id="{CE73513E-A0CC-4E10-8AAA-85A0C40C8ADA}"/>
              </a:ext>
            </a:extLst>
          </p:cNvPr>
          <p:cNvSpPr txBox="1">
            <a:spLocks noChangeArrowheads="1"/>
          </p:cNvSpPr>
          <p:nvPr/>
        </p:nvSpPr>
        <p:spPr bwMode="auto">
          <a:xfrm>
            <a:off x="809434" y="2626329"/>
            <a:ext cx="3389376"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countenance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5D372D9-CD34-4798-A384-6FA857F2EC22}"/>
              </a:ext>
            </a:extLst>
          </p:cNvPr>
          <p:cNvSpPr txBox="1">
            <a:spLocks noChangeArrowheads="1"/>
          </p:cNvSpPr>
          <p:nvPr/>
        </p:nvSpPr>
        <p:spPr bwMode="auto">
          <a:xfrm>
            <a:off x="6358361" y="3363766"/>
            <a:ext cx="234016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features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3477560-953E-4CC6-B6E2-300D3C331727}"/>
              </a:ext>
            </a:extLst>
          </p:cNvPr>
          <p:cNvSpPr txBox="1">
            <a:spLocks noChangeArrowheads="1"/>
          </p:cNvSpPr>
          <p:nvPr/>
        </p:nvSpPr>
        <p:spPr bwMode="auto">
          <a:xfrm>
            <a:off x="3833446" y="1335674"/>
            <a:ext cx="152811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5C174C9-45D7-42D9-8B50-497C8280803B}"/>
              </a:ext>
            </a:extLst>
          </p:cNvPr>
          <p:cNvSpPr txBox="1">
            <a:spLocks noChangeArrowheads="1"/>
          </p:cNvSpPr>
          <p:nvPr/>
        </p:nvSpPr>
        <p:spPr bwMode="auto">
          <a:xfrm>
            <a:off x="121682" y="5532535"/>
            <a:ext cx="346969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appearance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DA54898-8080-4298-9F38-D6150E908A9D}"/>
              </a:ext>
            </a:extLst>
          </p:cNvPr>
          <p:cNvSpPr txBox="1">
            <a:spLocks noChangeArrowheads="1"/>
          </p:cNvSpPr>
          <p:nvPr/>
        </p:nvSpPr>
        <p:spPr bwMode="auto">
          <a:xfrm>
            <a:off x="871959" y="515059"/>
            <a:ext cx="219948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bearing</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5B9823E-AE0B-4D9B-A51C-CD4AA9BF982C}"/>
              </a:ext>
            </a:extLst>
          </p:cNvPr>
          <p:cNvSpPr txBox="1">
            <a:spLocks noChangeArrowheads="1"/>
          </p:cNvSpPr>
          <p:nvPr/>
        </p:nvSpPr>
        <p:spPr bwMode="auto">
          <a:xfrm>
            <a:off x="1352606" y="4078875"/>
            <a:ext cx="346969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demeanor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90C2F50-96FB-48A7-B171-2B48A3222A9A}"/>
              </a:ext>
            </a:extLst>
          </p:cNvPr>
          <p:cNvSpPr txBox="1">
            <a:spLocks noChangeArrowheads="1"/>
          </p:cNvSpPr>
          <p:nvPr/>
        </p:nvSpPr>
        <p:spPr bwMode="auto">
          <a:xfrm>
            <a:off x="6663159" y="2074228"/>
            <a:ext cx="143748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air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E1BB035-14F6-44F0-B8FE-0AA7CAC3B7C3}"/>
              </a:ext>
            </a:extLst>
          </p:cNvPr>
          <p:cNvSpPr txBox="1">
            <a:spLocks noChangeArrowheads="1"/>
          </p:cNvSpPr>
          <p:nvPr/>
        </p:nvSpPr>
        <p:spPr bwMode="auto">
          <a:xfrm>
            <a:off x="5561190" y="468165"/>
            <a:ext cx="346969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presence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C2892A1-99F4-4C5D-9D1F-5292DB105716}"/>
              </a:ext>
            </a:extLst>
          </p:cNvPr>
          <p:cNvSpPr txBox="1">
            <a:spLocks noChangeArrowheads="1"/>
          </p:cNvSpPr>
          <p:nvPr/>
        </p:nvSpPr>
        <p:spPr bwMode="auto">
          <a:xfrm>
            <a:off x="5542993" y="2759471"/>
            <a:ext cx="2361363" cy="73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sorrow</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14799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4"/>
                                        </p:tgtEl>
                                      </p:cBhvr>
                                    </p:animEffect>
                                    <p:set>
                                      <p:cBhvr>
                                        <p:cTn id="13" dur="1" fill="hold">
                                          <p:stCondLst>
                                            <p:cond delay="24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25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10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18" presetClass="emph" presetSubtype="0" fill="hold" grpId="1" nodeType="withEffect">
                                  <p:stCondLst>
                                    <p:cond delay="0"/>
                                  </p:stCondLst>
                                  <p:childTnLst>
                                    <p:set>
                                      <p:cBhvr override="childStyle">
                                        <p:cTn id="23" dur="500" fill="hold"/>
                                        <p:tgtEl>
                                          <p:spTgt spid="16"/>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50" presetClass="exit" presetSubtype="0" accel="100000" fill="hold" grpId="1" nodeType="withEffect">
                                  <p:stCondLst>
                                    <p:cond delay="0"/>
                                  </p:stCondLst>
                                  <p:childTnLst>
                                    <p:anim calcmode="lin" valueType="num">
                                      <p:cBhvr>
                                        <p:cTn id="33" dur="1000"/>
                                        <p:tgtEl>
                                          <p:spTgt spid="15"/>
                                        </p:tgtEl>
                                        <p:attrNameLst>
                                          <p:attrName>ppt_w</p:attrName>
                                        </p:attrNameLst>
                                      </p:cBhvr>
                                      <p:tavLst>
                                        <p:tav tm="0">
                                          <p:val>
                                            <p:strVal val="ppt_w"/>
                                          </p:val>
                                        </p:tav>
                                        <p:tav tm="100000">
                                          <p:val>
                                            <p:strVal val="ppt_w+.3"/>
                                          </p:val>
                                        </p:tav>
                                      </p:tavLst>
                                    </p:anim>
                                    <p:anim calcmode="lin" valueType="num">
                                      <p:cBhvr>
                                        <p:cTn id="34" dur="1000"/>
                                        <p:tgtEl>
                                          <p:spTgt spid="15"/>
                                        </p:tgtEl>
                                        <p:attrNameLst>
                                          <p:attrName>ppt_h</p:attrName>
                                        </p:attrNameLst>
                                      </p:cBhvr>
                                      <p:tavLst>
                                        <p:tav tm="0">
                                          <p:val>
                                            <p:strVal val="ppt_h"/>
                                          </p:val>
                                        </p:tav>
                                        <p:tav tm="100000">
                                          <p:val>
                                            <p:strVal val="ppt_h"/>
                                          </p:val>
                                        </p:tav>
                                      </p:tavLst>
                                    </p:anim>
                                    <p:animEffect transition="out" filter="fad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750" fill="hold"/>
                                        <p:tgtEl>
                                          <p:spTgt spid="10"/>
                                        </p:tgtEl>
                                        <p:attrNameLst>
                                          <p:attrName>ppt_w</p:attrName>
                                        </p:attrNameLst>
                                      </p:cBhvr>
                                      <p:tavLst>
                                        <p:tav tm="0">
                                          <p:val>
                                            <p:fltVal val="0"/>
                                          </p:val>
                                        </p:tav>
                                        <p:tav tm="100000">
                                          <p:val>
                                            <p:strVal val="#ppt_w"/>
                                          </p:val>
                                        </p:tav>
                                      </p:tavLst>
                                    </p:anim>
                                    <p:anim calcmode="lin" valueType="num">
                                      <p:cBhvr>
                                        <p:cTn id="45" dur="1750" fill="hold"/>
                                        <p:tgtEl>
                                          <p:spTgt spid="10"/>
                                        </p:tgtEl>
                                        <p:attrNameLst>
                                          <p:attrName>ppt_h</p:attrName>
                                        </p:attrNameLst>
                                      </p:cBhvr>
                                      <p:tavLst>
                                        <p:tav tm="0">
                                          <p:val>
                                            <p:fltVal val="0"/>
                                          </p:val>
                                        </p:tav>
                                        <p:tav tm="100000">
                                          <p:val>
                                            <p:strVal val="#ppt_h"/>
                                          </p:val>
                                        </p:tav>
                                      </p:tavLst>
                                    </p:anim>
                                  </p:childTnLst>
                                </p:cTn>
                              </p:par>
                              <p:par>
                                <p:cTn id="46" presetID="42" presetClass="path" presetSubtype="0" accel="50000" decel="50000" fill="hold" grpId="2" nodeType="withEffect">
                                  <p:stCondLst>
                                    <p:cond delay="0"/>
                                  </p:stCondLst>
                                  <p:childTnLst>
                                    <p:animMotion origin="layout" path="M 5E-6 3.7037E-6 L 0.06771 0.32268 " pathEditMode="relative" rAng="0" ptsTypes="AA">
                                      <p:cBhvr>
                                        <p:cTn id="47" dur="1750" spd="-100000" fill="hold"/>
                                        <p:tgtEl>
                                          <p:spTgt spid="10"/>
                                        </p:tgtEl>
                                        <p:attrNameLst>
                                          <p:attrName>ppt_x</p:attrName>
                                          <p:attrName>ppt_y</p:attrName>
                                        </p:attrNameLst>
                                      </p:cBhvr>
                                      <p:rCtr x="3385" y="16134"/>
                                    </p:animMotion>
                                  </p:childTnLst>
                                </p:cTn>
                              </p:par>
                              <p:par>
                                <p:cTn id="48" presetID="23" presetClass="entr" presetSubtype="16" fill="hold" grpId="0" nodeType="withEffect">
                                  <p:stCondLst>
                                    <p:cond delay="20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750" fill="hold"/>
                                        <p:tgtEl>
                                          <p:spTgt spid="13"/>
                                        </p:tgtEl>
                                        <p:attrNameLst>
                                          <p:attrName>ppt_w</p:attrName>
                                        </p:attrNameLst>
                                      </p:cBhvr>
                                      <p:tavLst>
                                        <p:tav tm="0">
                                          <p:val>
                                            <p:fltVal val="0"/>
                                          </p:val>
                                        </p:tav>
                                        <p:tav tm="100000">
                                          <p:val>
                                            <p:strVal val="#ppt_w"/>
                                          </p:val>
                                        </p:tav>
                                      </p:tavLst>
                                    </p:anim>
                                    <p:anim calcmode="lin" valueType="num">
                                      <p:cBhvr>
                                        <p:cTn id="51" dur="1750" fill="hold"/>
                                        <p:tgtEl>
                                          <p:spTgt spid="13"/>
                                        </p:tgtEl>
                                        <p:attrNameLst>
                                          <p:attrName>ppt_h</p:attrName>
                                        </p:attrNameLst>
                                      </p:cBhvr>
                                      <p:tavLst>
                                        <p:tav tm="0">
                                          <p:val>
                                            <p:fltVal val="0"/>
                                          </p:val>
                                        </p:tav>
                                        <p:tav tm="100000">
                                          <p:val>
                                            <p:strVal val="#ppt_h"/>
                                          </p:val>
                                        </p:tav>
                                      </p:tavLst>
                                    </p:anim>
                                  </p:childTnLst>
                                </p:cTn>
                              </p:par>
                              <p:par>
                                <p:cTn id="52" presetID="42" presetClass="path" presetSubtype="0" accel="50000" decel="50000" fill="hold" grpId="2" nodeType="withEffect">
                                  <p:stCondLst>
                                    <p:cond delay="200"/>
                                  </p:stCondLst>
                                  <p:childTnLst>
                                    <p:animMotion origin="layout" path="M 3.33333E-6 -3.33333E-6 L -0.52483 0.33102 " pathEditMode="relative" rAng="0" ptsTypes="AA">
                                      <p:cBhvr>
                                        <p:cTn id="53" dur="1750" spd="-100000" fill="hold"/>
                                        <p:tgtEl>
                                          <p:spTgt spid="13"/>
                                        </p:tgtEl>
                                        <p:attrNameLst>
                                          <p:attrName>ppt_x</p:attrName>
                                          <p:attrName>ppt_y</p:attrName>
                                        </p:attrNameLst>
                                      </p:cBhvr>
                                      <p:rCtr x="-26250" y="16551"/>
                                    </p:animMotion>
                                  </p:childTnLst>
                                </p:cTn>
                              </p:par>
                              <p:par>
                                <p:cTn id="54" presetID="23" presetClass="entr" presetSubtype="16" fill="hold" grpId="0" nodeType="withEffect">
                                  <p:stCondLst>
                                    <p:cond delay="400"/>
                                  </p:stCondLst>
                                  <p:childTnLst>
                                    <p:set>
                                      <p:cBhvr>
                                        <p:cTn id="55" dur="1" fill="hold">
                                          <p:stCondLst>
                                            <p:cond delay="0"/>
                                          </p:stCondLst>
                                        </p:cTn>
                                        <p:tgtEl>
                                          <p:spTgt spid="8"/>
                                        </p:tgtEl>
                                        <p:attrNameLst>
                                          <p:attrName>style.visibility</p:attrName>
                                        </p:attrNameLst>
                                      </p:cBhvr>
                                      <p:to>
                                        <p:strVal val="visible"/>
                                      </p:to>
                                    </p:set>
                                    <p:anim calcmode="lin" valueType="num">
                                      <p:cBhvr>
                                        <p:cTn id="56" dur="1750" fill="hold"/>
                                        <p:tgtEl>
                                          <p:spTgt spid="8"/>
                                        </p:tgtEl>
                                        <p:attrNameLst>
                                          <p:attrName>ppt_w</p:attrName>
                                        </p:attrNameLst>
                                      </p:cBhvr>
                                      <p:tavLst>
                                        <p:tav tm="0">
                                          <p:val>
                                            <p:fltVal val="0"/>
                                          </p:val>
                                        </p:tav>
                                        <p:tav tm="100000">
                                          <p:val>
                                            <p:strVal val="#ppt_w"/>
                                          </p:val>
                                        </p:tav>
                                      </p:tavLst>
                                    </p:anim>
                                    <p:anim calcmode="lin" valueType="num">
                                      <p:cBhvr>
                                        <p:cTn id="57" dur="1750" fill="hold"/>
                                        <p:tgtEl>
                                          <p:spTgt spid="8"/>
                                        </p:tgtEl>
                                        <p:attrNameLst>
                                          <p:attrName>ppt_h</p:attrName>
                                        </p:attrNameLst>
                                      </p:cBhvr>
                                      <p:tavLst>
                                        <p:tav tm="0">
                                          <p:val>
                                            <p:fltVal val="0"/>
                                          </p:val>
                                        </p:tav>
                                        <p:tav tm="100000">
                                          <p:val>
                                            <p:strVal val="#ppt_h"/>
                                          </p:val>
                                        </p:tav>
                                      </p:tavLst>
                                    </p:anim>
                                  </p:childTnLst>
                                </p:cTn>
                              </p:par>
                              <p:par>
                                <p:cTn id="58" presetID="42" presetClass="path" presetSubtype="0" accel="50000" decel="50000" fill="hold" grpId="2" nodeType="withEffect">
                                  <p:stCondLst>
                                    <p:cond delay="400"/>
                                  </p:stCondLst>
                                  <p:childTnLst>
                                    <p:animMotion origin="layout" path="M 2.22222E-6 -2.22222E-6 L -0.22205 0.20463 " pathEditMode="relative" rAng="0" ptsTypes="AA">
                                      <p:cBhvr>
                                        <p:cTn id="59" dur="1750" spd="-100000" fill="hold"/>
                                        <p:tgtEl>
                                          <p:spTgt spid="8"/>
                                        </p:tgtEl>
                                        <p:attrNameLst>
                                          <p:attrName>ppt_x</p:attrName>
                                          <p:attrName>ppt_y</p:attrName>
                                        </p:attrNameLst>
                                      </p:cBhvr>
                                      <p:rCtr x="-11111" y="10231"/>
                                    </p:animMotion>
                                  </p:childTnLst>
                                </p:cTn>
                              </p:par>
                              <p:par>
                                <p:cTn id="60" presetID="23" presetClass="entr" presetSubtype="16" fill="hold" grpId="0" nodeType="withEffect">
                                  <p:stCondLst>
                                    <p:cond delay="600"/>
                                  </p:stCondLst>
                                  <p:childTnLst>
                                    <p:set>
                                      <p:cBhvr>
                                        <p:cTn id="61" dur="1" fill="hold">
                                          <p:stCondLst>
                                            <p:cond delay="0"/>
                                          </p:stCondLst>
                                        </p:cTn>
                                        <p:tgtEl>
                                          <p:spTgt spid="12"/>
                                        </p:tgtEl>
                                        <p:attrNameLst>
                                          <p:attrName>style.visibility</p:attrName>
                                        </p:attrNameLst>
                                      </p:cBhvr>
                                      <p:to>
                                        <p:strVal val="visible"/>
                                      </p:to>
                                    </p:set>
                                    <p:anim calcmode="lin" valueType="num">
                                      <p:cBhvr>
                                        <p:cTn id="62" dur="1750" fill="hold"/>
                                        <p:tgtEl>
                                          <p:spTgt spid="12"/>
                                        </p:tgtEl>
                                        <p:attrNameLst>
                                          <p:attrName>ppt_w</p:attrName>
                                        </p:attrNameLst>
                                      </p:cBhvr>
                                      <p:tavLst>
                                        <p:tav tm="0">
                                          <p:val>
                                            <p:fltVal val="0"/>
                                          </p:val>
                                        </p:tav>
                                        <p:tav tm="100000">
                                          <p:val>
                                            <p:strVal val="#ppt_w"/>
                                          </p:val>
                                        </p:tav>
                                      </p:tavLst>
                                    </p:anim>
                                    <p:anim calcmode="lin" valueType="num">
                                      <p:cBhvr>
                                        <p:cTn id="63" dur="1750" fill="hold"/>
                                        <p:tgtEl>
                                          <p:spTgt spid="12"/>
                                        </p:tgtEl>
                                        <p:attrNameLst>
                                          <p:attrName>ppt_h</p:attrName>
                                        </p:attrNameLst>
                                      </p:cBhvr>
                                      <p:tavLst>
                                        <p:tav tm="0">
                                          <p:val>
                                            <p:fltVal val="0"/>
                                          </p:val>
                                        </p:tav>
                                        <p:tav tm="100000">
                                          <p:val>
                                            <p:strVal val="#ppt_h"/>
                                          </p:val>
                                        </p:tav>
                                      </p:tavLst>
                                    </p:anim>
                                  </p:childTnLst>
                                </p:cTn>
                              </p:par>
                              <p:par>
                                <p:cTn id="64" presetID="42" presetClass="path" presetSubtype="0" accel="50000" decel="50000" fill="hold" grpId="2" nodeType="withEffect">
                                  <p:stCondLst>
                                    <p:cond delay="600"/>
                                  </p:stCondLst>
                                  <p:childTnLst>
                                    <p:animMotion origin="layout" path="M -1.66667E-6 -2.59259E-6 L -0.52916 0.09676 " pathEditMode="relative" rAng="0" ptsTypes="AA">
                                      <p:cBhvr>
                                        <p:cTn id="65" dur="1750" spd="-100000" fill="hold"/>
                                        <p:tgtEl>
                                          <p:spTgt spid="12"/>
                                        </p:tgtEl>
                                        <p:attrNameLst>
                                          <p:attrName>ppt_x</p:attrName>
                                          <p:attrName>ppt_y</p:attrName>
                                        </p:attrNameLst>
                                      </p:cBhvr>
                                      <p:rCtr x="-26458" y="4838"/>
                                    </p:animMotion>
                                  </p:childTnLst>
                                </p:cTn>
                              </p:par>
                              <p:par>
                                <p:cTn id="66" presetID="23" presetClass="entr" presetSubtype="16" fill="hold" grpId="0" nodeType="withEffect">
                                  <p:stCondLst>
                                    <p:cond delay="800"/>
                                  </p:stCondLst>
                                  <p:childTnLst>
                                    <p:set>
                                      <p:cBhvr>
                                        <p:cTn id="67" dur="1" fill="hold">
                                          <p:stCondLst>
                                            <p:cond delay="0"/>
                                          </p:stCondLst>
                                        </p:cTn>
                                        <p:tgtEl>
                                          <p:spTgt spid="7"/>
                                        </p:tgtEl>
                                        <p:attrNameLst>
                                          <p:attrName>style.visibility</p:attrName>
                                        </p:attrNameLst>
                                      </p:cBhvr>
                                      <p:to>
                                        <p:strVal val="visible"/>
                                      </p:to>
                                    </p:set>
                                    <p:anim calcmode="lin" valueType="num">
                                      <p:cBhvr>
                                        <p:cTn id="68" dur="1750" fill="hold"/>
                                        <p:tgtEl>
                                          <p:spTgt spid="7"/>
                                        </p:tgtEl>
                                        <p:attrNameLst>
                                          <p:attrName>ppt_w</p:attrName>
                                        </p:attrNameLst>
                                      </p:cBhvr>
                                      <p:tavLst>
                                        <p:tav tm="0">
                                          <p:val>
                                            <p:fltVal val="0"/>
                                          </p:val>
                                        </p:tav>
                                        <p:tav tm="100000">
                                          <p:val>
                                            <p:strVal val="#ppt_w"/>
                                          </p:val>
                                        </p:tav>
                                      </p:tavLst>
                                    </p:anim>
                                    <p:anim calcmode="lin" valueType="num">
                                      <p:cBhvr>
                                        <p:cTn id="69" dur="1750" fill="hold"/>
                                        <p:tgtEl>
                                          <p:spTgt spid="7"/>
                                        </p:tgtEl>
                                        <p:attrNameLst>
                                          <p:attrName>ppt_h</p:attrName>
                                        </p:attrNameLst>
                                      </p:cBhvr>
                                      <p:tavLst>
                                        <p:tav tm="0">
                                          <p:val>
                                            <p:fltVal val="0"/>
                                          </p:val>
                                        </p:tav>
                                        <p:tav tm="100000">
                                          <p:val>
                                            <p:strVal val="#ppt_h"/>
                                          </p:val>
                                        </p:tav>
                                      </p:tavLst>
                                    </p:anim>
                                  </p:childTnLst>
                                </p:cTn>
                              </p:par>
                              <p:par>
                                <p:cTn id="70" presetID="42" presetClass="path" presetSubtype="0" accel="50000" decel="50000" fill="hold" grpId="2" nodeType="withEffect">
                                  <p:stCondLst>
                                    <p:cond delay="800"/>
                                  </p:stCondLst>
                                  <p:childTnLst>
                                    <p:animMotion origin="layout" path="M -3.88889E-6 4.44444E-6 L -0.54253 -0.08959 " pathEditMode="relative" rAng="0" ptsTypes="AA">
                                      <p:cBhvr>
                                        <p:cTn id="71" dur="1750" spd="-100000" fill="hold"/>
                                        <p:tgtEl>
                                          <p:spTgt spid="7"/>
                                        </p:tgtEl>
                                        <p:attrNameLst>
                                          <p:attrName>ppt_x</p:attrName>
                                          <p:attrName>ppt_y</p:attrName>
                                        </p:attrNameLst>
                                      </p:cBhvr>
                                      <p:rCtr x="-27135" y="-4491"/>
                                    </p:animMotion>
                                  </p:childTnLst>
                                </p:cTn>
                              </p:par>
                              <p:par>
                                <p:cTn id="72" presetID="23" presetClass="entr" presetSubtype="16" fill="hold" grpId="0" nodeType="withEffect">
                                  <p:stCondLst>
                                    <p:cond delay="1000"/>
                                  </p:stCondLst>
                                  <p:childTnLst>
                                    <p:set>
                                      <p:cBhvr>
                                        <p:cTn id="73" dur="1" fill="hold">
                                          <p:stCondLst>
                                            <p:cond delay="0"/>
                                          </p:stCondLst>
                                        </p:cTn>
                                        <p:tgtEl>
                                          <p:spTgt spid="4"/>
                                        </p:tgtEl>
                                        <p:attrNameLst>
                                          <p:attrName>style.visibility</p:attrName>
                                        </p:attrNameLst>
                                      </p:cBhvr>
                                      <p:to>
                                        <p:strVal val="visible"/>
                                      </p:to>
                                    </p:set>
                                    <p:anim calcmode="lin" valueType="num">
                                      <p:cBhvr>
                                        <p:cTn id="74" dur="1750" fill="hold"/>
                                        <p:tgtEl>
                                          <p:spTgt spid="4"/>
                                        </p:tgtEl>
                                        <p:attrNameLst>
                                          <p:attrName>ppt_w</p:attrName>
                                        </p:attrNameLst>
                                      </p:cBhvr>
                                      <p:tavLst>
                                        <p:tav tm="0">
                                          <p:val>
                                            <p:fltVal val="0"/>
                                          </p:val>
                                        </p:tav>
                                        <p:tav tm="100000">
                                          <p:val>
                                            <p:strVal val="#ppt_w"/>
                                          </p:val>
                                        </p:tav>
                                      </p:tavLst>
                                    </p:anim>
                                    <p:anim calcmode="lin" valueType="num">
                                      <p:cBhvr>
                                        <p:cTn id="75" dur="1750" fill="hold"/>
                                        <p:tgtEl>
                                          <p:spTgt spid="4"/>
                                        </p:tgtEl>
                                        <p:attrNameLst>
                                          <p:attrName>ppt_h</p:attrName>
                                        </p:attrNameLst>
                                      </p:cBhvr>
                                      <p:tavLst>
                                        <p:tav tm="0">
                                          <p:val>
                                            <p:fltVal val="0"/>
                                          </p:val>
                                        </p:tav>
                                        <p:tav tm="100000">
                                          <p:val>
                                            <p:strVal val="#ppt_h"/>
                                          </p:val>
                                        </p:tav>
                                      </p:tavLst>
                                    </p:anim>
                                  </p:childTnLst>
                                </p:cTn>
                              </p:par>
                              <p:par>
                                <p:cTn id="76" presetID="42" presetClass="path" presetSubtype="0" accel="50000" decel="50000" fill="hold" grpId="2" nodeType="withEffect">
                                  <p:stCondLst>
                                    <p:cond delay="1000"/>
                                  </p:stCondLst>
                                  <p:childTnLst>
                                    <p:animMotion origin="layout" path="M 1.11022E-16 2.22222E-6 L -0.46944 -0.31505 " pathEditMode="relative" rAng="0" ptsTypes="AA">
                                      <p:cBhvr>
                                        <p:cTn id="77" dur="1750" spd="-100000" fill="hold"/>
                                        <p:tgtEl>
                                          <p:spTgt spid="4"/>
                                        </p:tgtEl>
                                        <p:attrNameLst>
                                          <p:attrName>ppt_x</p:attrName>
                                          <p:attrName>ppt_y</p:attrName>
                                        </p:attrNameLst>
                                      </p:cBhvr>
                                      <p:rCtr x="-23472" y="-15764"/>
                                    </p:animMotion>
                                  </p:childTnLst>
                                </p:cTn>
                              </p:par>
                              <p:par>
                                <p:cTn id="78" presetID="23" presetClass="entr" presetSubtype="16" fill="hold" grpId="0" nodeType="withEffect">
                                  <p:stCondLst>
                                    <p:cond delay="1200"/>
                                  </p:stCondLst>
                                  <p:childTnLst>
                                    <p:set>
                                      <p:cBhvr>
                                        <p:cTn id="79" dur="1" fill="hold">
                                          <p:stCondLst>
                                            <p:cond delay="0"/>
                                          </p:stCondLst>
                                        </p:cTn>
                                        <p:tgtEl>
                                          <p:spTgt spid="9"/>
                                        </p:tgtEl>
                                        <p:attrNameLst>
                                          <p:attrName>style.visibility</p:attrName>
                                        </p:attrNameLst>
                                      </p:cBhvr>
                                      <p:to>
                                        <p:strVal val="visible"/>
                                      </p:to>
                                    </p:set>
                                    <p:anim calcmode="lin" valueType="num">
                                      <p:cBhvr>
                                        <p:cTn id="80" dur="1750" fill="hold"/>
                                        <p:tgtEl>
                                          <p:spTgt spid="9"/>
                                        </p:tgtEl>
                                        <p:attrNameLst>
                                          <p:attrName>ppt_w</p:attrName>
                                        </p:attrNameLst>
                                      </p:cBhvr>
                                      <p:tavLst>
                                        <p:tav tm="0">
                                          <p:val>
                                            <p:fltVal val="0"/>
                                          </p:val>
                                        </p:tav>
                                        <p:tav tm="100000">
                                          <p:val>
                                            <p:strVal val="#ppt_w"/>
                                          </p:val>
                                        </p:tav>
                                      </p:tavLst>
                                    </p:anim>
                                    <p:anim calcmode="lin" valueType="num">
                                      <p:cBhvr>
                                        <p:cTn id="81" dur="1750" fill="hold"/>
                                        <p:tgtEl>
                                          <p:spTgt spid="9"/>
                                        </p:tgtEl>
                                        <p:attrNameLst>
                                          <p:attrName>ppt_h</p:attrName>
                                        </p:attrNameLst>
                                      </p:cBhvr>
                                      <p:tavLst>
                                        <p:tav tm="0">
                                          <p:val>
                                            <p:fltVal val="0"/>
                                          </p:val>
                                        </p:tav>
                                        <p:tav tm="100000">
                                          <p:val>
                                            <p:strVal val="#ppt_h"/>
                                          </p:val>
                                        </p:tav>
                                      </p:tavLst>
                                    </p:anim>
                                  </p:childTnLst>
                                </p:cTn>
                              </p:par>
                              <p:par>
                                <p:cTn id="82" presetID="42" presetClass="path" presetSubtype="0" accel="50000" decel="50000" fill="hold" grpId="2" nodeType="withEffect">
                                  <p:stCondLst>
                                    <p:cond delay="1200"/>
                                  </p:stCondLst>
                                  <p:childTnLst>
                                    <p:animMotion origin="layout" path="M -1.38889E-6 7.40741E-7 L 0.07136 -0.40579 " pathEditMode="relative" rAng="0" ptsTypes="AA">
                                      <p:cBhvr>
                                        <p:cTn id="83" dur="1750" spd="-100000" fill="hold"/>
                                        <p:tgtEl>
                                          <p:spTgt spid="9"/>
                                        </p:tgtEl>
                                        <p:attrNameLst>
                                          <p:attrName>ppt_x</p:attrName>
                                          <p:attrName>ppt_y</p:attrName>
                                        </p:attrNameLst>
                                      </p:cBhvr>
                                      <p:rCtr x="3559" y="-20301"/>
                                    </p:animMotion>
                                  </p:childTnLst>
                                </p:cTn>
                              </p:par>
                              <p:par>
                                <p:cTn id="84" presetID="23" presetClass="entr" presetSubtype="16" fill="hold" grpId="0" nodeType="withEffect">
                                  <p:stCondLst>
                                    <p:cond delay="1400"/>
                                  </p:stCondLst>
                                  <p:childTnLst>
                                    <p:set>
                                      <p:cBhvr>
                                        <p:cTn id="85" dur="1" fill="hold">
                                          <p:stCondLst>
                                            <p:cond delay="0"/>
                                          </p:stCondLst>
                                        </p:cTn>
                                        <p:tgtEl>
                                          <p:spTgt spid="11"/>
                                        </p:tgtEl>
                                        <p:attrNameLst>
                                          <p:attrName>style.visibility</p:attrName>
                                        </p:attrNameLst>
                                      </p:cBhvr>
                                      <p:to>
                                        <p:strVal val="visible"/>
                                      </p:to>
                                    </p:set>
                                    <p:anim calcmode="lin" valueType="num">
                                      <p:cBhvr>
                                        <p:cTn id="86" dur="1750" fill="hold"/>
                                        <p:tgtEl>
                                          <p:spTgt spid="11"/>
                                        </p:tgtEl>
                                        <p:attrNameLst>
                                          <p:attrName>ppt_w</p:attrName>
                                        </p:attrNameLst>
                                      </p:cBhvr>
                                      <p:tavLst>
                                        <p:tav tm="0">
                                          <p:val>
                                            <p:fltVal val="0"/>
                                          </p:val>
                                        </p:tav>
                                        <p:tav tm="100000">
                                          <p:val>
                                            <p:strVal val="#ppt_w"/>
                                          </p:val>
                                        </p:tav>
                                      </p:tavLst>
                                    </p:anim>
                                    <p:anim calcmode="lin" valueType="num">
                                      <p:cBhvr>
                                        <p:cTn id="87" dur="1750" fill="hold"/>
                                        <p:tgtEl>
                                          <p:spTgt spid="11"/>
                                        </p:tgtEl>
                                        <p:attrNameLst>
                                          <p:attrName>ppt_h</p:attrName>
                                        </p:attrNameLst>
                                      </p:cBhvr>
                                      <p:tavLst>
                                        <p:tav tm="0">
                                          <p:val>
                                            <p:fltVal val="0"/>
                                          </p:val>
                                        </p:tav>
                                        <p:tav tm="100000">
                                          <p:val>
                                            <p:strVal val="#ppt_h"/>
                                          </p:val>
                                        </p:tav>
                                      </p:tavLst>
                                    </p:anim>
                                  </p:childTnLst>
                                </p:cTn>
                              </p:par>
                              <p:par>
                                <p:cTn id="88" presetID="42" presetClass="path" presetSubtype="0" accel="50000" decel="50000" fill="hold" grpId="2" nodeType="withEffect">
                                  <p:stCondLst>
                                    <p:cond delay="1400"/>
                                  </p:stCondLst>
                                  <p:childTnLst>
                                    <p:animMotion origin="layout" path="M -3.61111E-6 -2.22222E-6 L -0.06423 -0.1956 " pathEditMode="relative" rAng="0" ptsTypes="AA">
                                      <p:cBhvr>
                                        <p:cTn id="89" dur="1750" spd="-100000" fill="hold"/>
                                        <p:tgtEl>
                                          <p:spTgt spid="11"/>
                                        </p:tgtEl>
                                        <p:attrNameLst>
                                          <p:attrName>ppt_x</p:attrName>
                                          <p:attrName>ppt_y</p:attrName>
                                        </p:attrNameLst>
                                      </p:cBhvr>
                                      <p:rCtr x="-3212" y="-9792"/>
                                    </p:animMotion>
                                  </p:childTnLst>
                                </p:cTn>
                              </p:par>
                            </p:childTnLst>
                          </p:cTn>
                        </p:par>
                      </p:childTnLst>
                    </p:cTn>
                  </p:par>
                  <p:par>
                    <p:cTn id="90" fill="hold">
                      <p:stCondLst>
                        <p:cond delay="indefinite"/>
                      </p:stCondLst>
                      <p:childTnLst>
                        <p:par>
                          <p:cTn id="91" fill="hold">
                            <p:stCondLst>
                              <p:cond delay="0"/>
                            </p:stCondLst>
                            <p:childTnLst>
                              <p:par>
                                <p:cTn id="92" presetID="23" presetClass="exit" presetSubtype="32" fill="hold" grpId="1" nodeType="clickEffect">
                                  <p:stCondLst>
                                    <p:cond delay="0"/>
                                  </p:stCondLst>
                                  <p:childTnLst>
                                    <p:anim calcmode="lin" valueType="num">
                                      <p:cBhvr>
                                        <p:cTn id="93" dur="1000"/>
                                        <p:tgtEl>
                                          <p:spTgt spid="10"/>
                                        </p:tgtEl>
                                        <p:attrNameLst>
                                          <p:attrName>ppt_w</p:attrName>
                                        </p:attrNameLst>
                                      </p:cBhvr>
                                      <p:tavLst>
                                        <p:tav tm="0">
                                          <p:val>
                                            <p:strVal val="ppt_w"/>
                                          </p:val>
                                        </p:tav>
                                        <p:tav tm="100000">
                                          <p:val>
                                            <p:fltVal val="0"/>
                                          </p:val>
                                        </p:tav>
                                      </p:tavLst>
                                    </p:anim>
                                    <p:anim calcmode="lin" valueType="num">
                                      <p:cBhvr>
                                        <p:cTn id="94" dur="1000"/>
                                        <p:tgtEl>
                                          <p:spTgt spid="10"/>
                                        </p:tgtEl>
                                        <p:attrNameLst>
                                          <p:attrName>ppt_h</p:attrName>
                                        </p:attrNameLst>
                                      </p:cBhvr>
                                      <p:tavLst>
                                        <p:tav tm="0">
                                          <p:val>
                                            <p:strVal val="ppt_h"/>
                                          </p:val>
                                        </p:tav>
                                        <p:tav tm="100000">
                                          <p:val>
                                            <p:fltVal val="0"/>
                                          </p:val>
                                        </p:tav>
                                      </p:tavLst>
                                    </p:anim>
                                    <p:set>
                                      <p:cBhvr>
                                        <p:cTn id="95" dur="1" fill="hold">
                                          <p:stCondLst>
                                            <p:cond delay="999"/>
                                          </p:stCondLst>
                                        </p:cTn>
                                        <p:tgtEl>
                                          <p:spTgt spid="10"/>
                                        </p:tgtEl>
                                        <p:attrNameLst>
                                          <p:attrName>style.visibility</p:attrName>
                                        </p:attrNameLst>
                                      </p:cBhvr>
                                      <p:to>
                                        <p:strVal val="hidden"/>
                                      </p:to>
                                    </p:set>
                                  </p:childTnLst>
                                </p:cTn>
                              </p:par>
                              <p:par>
                                <p:cTn id="96" presetID="23" presetClass="exit" presetSubtype="32" fill="hold" grpId="1" nodeType="withEffect">
                                  <p:stCondLst>
                                    <p:cond delay="0"/>
                                  </p:stCondLst>
                                  <p:childTnLst>
                                    <p:anim calcmode="lin" valueType="num">
                                      <p:cBhvr>
                                        <p:cTn id="97" dur="1000"/>
                                        <p:tgtEl>
                                          <p:spTgt spid="13"/>
                                        </p:tgtEl>
                                        <p:attrNameLst>
                                          <p:attrName>ppt_w</p:attrName>
                                        </p:attrNameLst>
                                      </p:cBhvr>
                                      <p:tavLst>
                                        <p:tav tm="0">
                                          <p:val>
                                            <p:strVal val="ppt_w"/>
                                          </p:val>
                                        </p:tav>
                                        <p:tav tm="100000">
                                          <p:val>
                                            <p:fltVal val="0"/>
                                          </p:val>
                                        </p:tav>
                                      </p:tavLst>
                                    </p:anim>
                                    <p:anim calcmode="lin" valueType="num">
                                      <p:cBhvr>
                                        <p:cTn id="98" dur="1000"/>
                                        <p:tgtEl>
                                          <p:spTgt spid="13"/>
                                        </p:tgtEl>
                                        <p:attrNameLst>
                                          <p:attrName>ppt_h</p:attrName>
                                        </p:attrNameLst>
                                      </p:cBhvr>
                                      <p:tavLst>
                                        <p:tav tm="0">
                                          <p:val>
                                            <p:strVal val="ppt_h"/>
                                          </p:val>
                                        </p:tav>
                                        <p:tav tm="100000">
                                          <p:val>
                                            <p:fltVal val="0"/>
                                          </p:val>
                                        </p:tav>
                                      </p:tavLst>
                                    </p:anim>
                                    <p:set>
                                      <p:cBhvr>
                                        <p:cTn id="99" dur="1" fill="hold">
                                          <p:stCondLst>
                                            <p:cond delay="999"/>
                                          </p:stCondLst>
                                        </p:cTn>
                                        <p:tgtEl>
                                          <p:spTgt spid="13"/>
                                        </p:tgtEl>
                                        <p:attrNameLst>
                                          <p:attrName>style.visibility</p:attrName>
                                        </p:attrNameLst>
                                      </p:cBhvr>
                                      <p:to>
                                        <p:strVal val="hidden"/>
                                      </p:to>
                                    </p:set>
                                  </p:childTnLst>
                                </p:cTn>
                              </p:par>
                              <p:par>
                                <p:cTn id="100" presetID="23" presetClass="exit" presetSubtype="32" fill="hold" grpId="1" nodeType="withEffect">
                                  <p:stCondLst>
                                    <p:cond delay="0"/>
                                  </p:stCondLst>
                                  <p:childTnLst>
                                    <p:anim calcmode="lin" valueType="num">
                                      <p:cBhvr>
                                        <p:cTn id="101" dur="1000"/>
                                        <p:tgtEl>
                                          <p:spTgt spid="8"/>
                                        </p:tgtEl>
                                        <p:attrNameLst>
                                          <p:attrName>ppt_w</p:attrName>
                                        </p:attrNameLst>
                                      </p:cBhvr>
                                      <p:tavLst>
                                        <p:tav tm="0">
                                          <p:val>
                                            <p:strVal val="ppt_w"/>
                                          </p:val>
                                        </p:tav>
                                        <p:tav tm="100000">
                                          <p:val>
                                            <p:fltVal val="0"/>
                                          </p:val>
                                        </p:tav>
                                      </p:tavLst>
                                    </p:anim>
                                    <p:anim calcmode="lin" valueType="num">
                                      <p:cBhvr>
                                        <p:cTn id="102" dur="1000"/>
                                        <p:tgtEl>
                                          <p:spTgt spid="8"/>
                                        </p:tgtEl>
                                        <p:attrNameLst>
                                          <p:attrName>ppt_h</p:attrName>
                                        </p:attrNameLst>
                                      </p:cBhvr>
                                      <p:tavLst>
                                        <p:tav tm="0">
                                          <p:val>
                                            <p:strVal val="ppt_h"/>
                                          </p:val>
                                        </p:tav>
                                        <p:tav tm="100000">
                                          <p:val>
                                            <p:fltVal val="0"/>
                                          </p:val>
                                        </p:tav>
                                      </p:tavLst>
                                    </p:anim>
                                    <p:set>
                                      <p:cBhvr>
                                        <p:cTn id="103" dur="1" fill="hold">
                                          <p:stCondLst>
                                            <p:cond delay="999"/>
                                          </p:stCondLst>
                                        </p:cTn>
                                        <p:tgtEl>
                                          <p:spTgt spid="8"/>
                                        </p:tgtEl>
                                        <p:attrNameLst>
                                          <p:attrName>style.visibility</p:attrName>
                                        </p:attrNameLst>
                                      </p:cBhvr>
                                      <p:to>
                                        <p:strVal val="hidden"/>
                                      </p:to>
                                    </p:set>
                                  </p:childTnLst>
                                </p:cTn>
                              </p:par>
                              <p:par>
                                <p:cTn id="104" presetID="23" presetClass="exit" presetSubtype="32" fill="hold" grpId="1" nodeType="withEffect">
                                  <p:stCondLst>
                                    <p:cond delay="0"/>
                                  </p:stCondLst>
                                  <p:childTnLst>
                                    <p:anim calcmode="lin" valueType="num">
                                      <p:cBhvr>
                                        <p:cTn id="105" dur="1000"/>
                                        <p:tgtEl>
                                          <p:spTgt spid="12"/>
                                        </p:tgtEl>
                                        <p:attrNameLst>
                                          <p:attrName>ppt_w</p:attrName>
                                        </p:attrNameLst>
                                      </p:cBhvr>
                                      <p:tavLst>
                                        <p:tav tm="0">
                                          <p:val>
                                            <p:strVal val="ppt_w"/>
                                          </p:val>
                                        </p:tav>
                                        <p:tav tm="100000">
                                          <p:val>
                                            <p:fltVal val="0"/>
                                          </p:val>
                                        </p:tav>
                                      </p:tavLst>
                                    </p:anim>
                                    <p:anim calcmode="lin" valueType="num">
                                      <p:cBhvr>
                                        <p:cTn id="106" dur="1000"/>
                                        <p:tgtEl>
                                          <p:spTgt spid="12"/>
                                        </p:tgtEl>
                                        <p:attrNameLst>
                                          <p:attrName>ppt_h</p:attrName>
                                        </p:attrNameLst>
                                      </p:cBhvr>
                                      <p:tavLst>
                                        <p:tav tm="0">
                                          <p:val>
                                            <p:strVal val="ppt_h"/>
                                          </p:val>
                                        </p:tav>
                                        <p:tav tm="100000">
                                          <p:val>
                                            <p:fltVal val="0"/>
                                          </p:val>
                                        </p:tav>
                                      </p:tavLst>
                                    </p:anim>
                                    <p:set>
                                      <p:cBhvr>
                                        <p:cTn id="107" dur="1" fill="hold">
                                          <p:stCondLst>
                                            <p:cond delay="999"/>
                                          </p:stCondLst>
                                        </p:cTn>
                                        <p:tgtEl>
                                          <p:spTgt spid="12"/>
                                        </p:tgtEl>
                                        <p:attrNameLst>
                                          <p:attrName>style.visibility</p:attrName>
                                        </p:attrNameLst>
                                      </p:cBhvr>
                                      <p:to>
                                        <p:strVal val="hidden"/>
                                      </p:to>
                                    </p:set>
                                  </p:childTnLst>
                                </p:cTn>
                              </p:par>
                              <p:par>
                                <p:cTn id="108" presetID="23" presetClass="exit" presetSubtype="32" fill="hold" grpId="1" nodeType="withEffect">
                                  <p:stCondLst>
                                    <p:cond delay="0"/>
                                  </p:stCondLst>
                                  <p:childTnLst>
                                    <p:anim calcmode="lin" valueType="num">
                                      <p:cBhvr>
                                        <p:cTn id="109" dur="1000"/>
                                        <p:tgtEl>
                                          <p:spTgt spid="7"/>
                                        </p:tgtEl>
                                        <p:attrNameLst>
                                          <p:attrName>ppt_w</p:attrName>
                                        </p:attrNameLst>
                                      </p:cBhvr>
                                      <p:tavLst>
                                        <p:tav tm="0">
                                          <p:val>
                                            <p:strVal val="ppt_w"/>
                                          </p:val>
                                        </p:tav>
                                        <p:tav tm="100000">
                                          <p:val>
                                            <p:fltVal val="0"/>
                                          </p:val>
                                        </p:tav>
                                      </p:tavLst>
                                    </p:anim>
                                    <p:anim calcmode="lin" valueType="num">
                                      <p:cBhvr>
                                        <p:cTn id="110" dur="1000"/>
                                        <p:tgtEl>
                                          <p:spTgt spid="7"/>
                                        </p:tgtEl>
                                        <p:attrNameLst>
                                          <p:attrName>ppt_h</p:attrName>
                                        </p:attrNameLst>
                                      </p:cBhvr>
                                      <p:tavLst>
                                        <p:tav tm="0">
                                          <p:val>
                                            <p:strVal val="ppt_h"/>
                                          </p:val>
                                        </p:tav>
                                        <p:tav tm="100000">
                                          <p:val>
                                            <p:fltVal val="0"/>
                                          </p:val>
                                        </p:tav>
                                      </p:tavLst>
                                    </p:anim>
                                    <p:set>
                                      <p:cBhvr>
                                        <p:cTn id="111" dur="1" fill="hold">
                                          <p:stCondLst>
                                            <p:cond delay="999"/>
                                          </p:stCondLst>
                                        </p:cTn>
                                        <p:tgtEl>
                                          <p:spTgt spid="7"/>
                                        </p:tgtEl>
                                        <p:attrNameLst>
                                          <p:attrName>style.visibility</p:attrName>
                                        </p:attrNameLst>
                                      </p:cBhvr>
                                      <p:to>
                                        <p:strVal val="hidden"/>
                                      </p:to>
                                    </p:set>
                                  </p:childTnLst>
                                </p:cTn>
                              </p:par>
                              <p:par>
                                <p:cTn id="112" presetID="23" presetClass="exit" presetSubtype="32" fill="hold" grpId="1" nodeType="withEffect">
                                  <p:stCondLst>
                                    <p:cond delay="0"/>
                                  </p:stCondLst>
                                  <p:childTnLst>
                                    <p:anim calcmode="lin" valueType="num">
                                      <p:cBhvr>
                                        <p:cTn id="113" dur="1000"/>
                                        <p:tgtEl>
                                          <p:spTgt spid="4"/>
                                        </p:tgtEl>
                                        <p:attrNameLst>
                                          <p:attrName>ppt_w</p:attrName>
                                        </p:attrNameLst>
                                      </p:cBhvr>
                                      <p:tavLst>
                                        <p:tav tm="0">
                                          <p:val>
                                            <p:strVal val="ppt_w"/>
                                          </p:val>
                                        </p:tav>
                                        <p:tav tm="100000">
                                          <p:val>
                                            <p:fltVal val="0"/>
                                          </p:val>
                                        </p:tav>
                                      </p:tavLst>
                                    </p:anim>
                                    <p:anim calcmode="lin" valueType="num">
                                      <p:cBhvr>
                                        <p:cTn id="114" dur="1000"/>
                                        <p:tgtEl>
                                          <p:spTgt spid="4"/>
                                        </p:tgtEl>
                                        <p:attrNameLst>
                                          <p:attrName>ppt_h</p:attrName>
                                        </p:attrNameLst>
                                      </p:cBhvr>
                                      <p:tavLst>
                                        <p:tav tm="0">
                                          <p:val>
                                            <p:strVal val="ppt_h"/>
                                          </p:val>
                                        </p:tav>
                                        <p:tav tm="100000">
                                          <p:val>
                                            <p:fltVal val="0"/>
                                          </p:val>
                                        </p:tav>
                                      </p:tavLst>
                                    </p:anim>
                                    <p:set>
                                      <p:cBhvr>
                                        <p:cTn id="115" dur="1" fill="hold">
                                          <p:stCondLst>
                                            <p:cond delay="999"/>
                                          </p:stCondLst>
                                        </p:cTn>
                                        <p:tgtEl>
                                          <p:spTgt spid="4"/>
                                        </p:tgtEl>
                                        <p:attrNameLst>
                                          <p:attrName>style.visibility</p:attrName>
                                        </p:attrNameLst>
                                      </p:cBhvr>
                                      <p:to>
                                        <p:strVal val="hidden"/>
                                      </p:to>
                                    </p:set>
                                  </p:childTnLst>
                                </p:cTn>
                              </p:par>
                              <p:par>
                                <p:cTn id="116" presetID="23" presetClass="exit" presetSubtype="32" fill="hold" grpId="1" nodeType="withEffect">
                                  <p:stCondLst>
                                    <p:cond delay="0"/>
                                  </p:stCondLst>
                                  <p:childTnLst>
                                    <p:anim calcmode="lin" valueType="num">
                                      <p:cBhvr>
                                        <p:cTn id="117" dur="1000"/>
                                        <p:tgtEl>
                                          <p:spTgt spid="9"/>
                                        </p:tgtEl>
                                        <p:attrNameLst>
                                          <p:attrName>ppt_w</p:attrName>
                                        </p:attrNameLst>
                                      </p:cBhvr>
                                      <p:tavLst>
                                        <p:tav tm="0">
                                          <p:val>
                                            <p:strVal val="ppt_w"/>
                                          </p:val>
                                        </p:tav>
                                        <p:tav tm="100000">
                                          <p:val>
                                            <p:fltVal val="0"/>
                                          </p:val>
                                        </p:tav>
                                      </p:tavLst>
                                    </p:anim>
                                    <p:anim calcmode="lin" valueType="num">
                                      <p:cBhvr>
                                        <p:cTn id="118" dur="1000"/>
                                        <p:tgtEl>
                                          <p:spTgt spid="9"/>
                                        </p:tgtEl>
                                        <p:attrNameLst>
                                          <p:attrName>ppt_h</p:attrName>
                                        </p:attrNameLst>
                                      </p:cBhvr>
                                      <p:tavLst>
                                        <p:tav tm="0">
                                          <p:val>
                                            <p:strVal val="ppt_h"/>
                                          </p:val>
                                        </p:tav>
                                        <p:tav tm="100000">
                                          <p:val>
                                            <p:fltVal val="0"/>
                                          </p:val>
                                        </p:tav>
                                      </p:tavLst>
                                    </p:anim>
                                    <p:set>
                                      <p:cBhvr>
                                        <p:cTn id="119" dur="1" fill="hold">
                                          <p:stCondLst>
                                            <p:cond delay="999"/>
                                          </p:stCondLst>
                                        </p:cTn>
                                        <p:tgtEl>
                                          <p:spTgt spid="9"/>
                                        </p:tgtEl>
                                        <p:attrNameLst>
                                          <p:attrName>style.visibility</p:attrName>
                                        </p:attrNameLst>
                                      </p:cBhvr>
                                      <p:to>
                                        <p:strVal val="hidden"/>
                                      </p:to>
                                    </p:set>
                                  </p:childTnLst>
                                </p:cTn>
                              </p:par>
                              <p:par>
                                <p:cTn id="120" presetID="23" presetClass="exit" presetSubtype="32" fill="hold" grpId="1" nodeType="withEffect">
                                  <p:stCondLst>
                                    <p:cond delay="0"/>
                                  </p:stCondLst>
                                  <p:childTnLst>
                                    <p:anim calcmode="lin" valueType="num">
                                      <p:cBhvr>
                                        <p:cTn id="121" dur="1000"/>
                                        <p:tgtEl>
                                          <p:spTgt spid="11"/>
                                        </p:tgtEl>
                                        <p:attrNameLst>
                                          <p:attrName>ppt_w</p:attrName>
                                        </p:attrNameLst>
                                      </p:cBhvr>
                                      <p:tavLst>
                                        <p:tav tm="0">
                                          <p:val>
                                            <p:strVal val="ppt_w"/>
                                          </p:val>
                                        </p:tav>
                                        <p:tav tm="100000">
                                          <p:val>
                                            <p:fltVal val="0"/>
                                          </p:val>
                                        </p:tav>
                                      </p:tavLst>
                                    </p:anim>
                                    <p:anim calcmode="lin" valueType="num">
                                      <p:cBhvr>
                                        <p:cTn id="122" dur="1000"/>
                                        <p:tgtEl>
                                          <p:spTgt spid="11"/>
                                        </p:tgtEl>
                                        <p:attrNameLst>
                                          <p:attrName>ppt_h</p:attrName>
                                        </p:attrNameLst>
                                      </p:cBhvr>
                                      <p:tavLst>
                                        <p:tav tm="0">
                                          <p:val>
                                            <p:strVal val="ppt_h"/>
                                          </p:val>
                                        </p:tav>
                                        <p:tav tm="100000">
                                          <p:val>
                                            <p:fltVal val="0"/>
                                          </p:val>
                                        </p:tav>
                                      </p:tavLst>
                                    </p:anim>
                                    <p:set>
                                      <p:cBhvr>
                                        <p:cTn id="123" dur="1" fill="hold">
                                          <p:stCondLst>
                                            <p:cond delay="999"/>
                                          </p:stCondLst>
                                        </p:cTn>
                                        <p:tgtEl>
                                          <p:spTgt spid="11"/>
                                        </p:tgtEl>
                                        <p:attrNameLst>
                                          <p:attrName>style.visibility</p:attrName>
                                        </p:attrNameLst>
                                      </p:cBhvr>
                                      <p:to>
                                        <p:strVal val="hidden"/>
                                      </p:to>
                                    </p:set>
                                  </p:childTnLst>
                                </p:cTn>
                              </p:par>
                              <p:par>
                                <p:cTn id="124" presetID="42" presetClass="path" presetSubtype="0" accel="50000" decel="50000" fill="hold" grpId="3" nodeType="withEffect">
                                  <p:stCondLst>
                                    <p:cond delay="0"/>
                                  </p:stCondLst>
                                  <p:childTnLst>
                                    <p:animMotion origin="layout" path="M 5E-6 3.7037E-6 L 0.05539 0.32569 " pathEditMode="relative" rAng="0" ptsTypes="AA">
                                      <p:cBhvr>
                                        <p:cTn id="125" dur="1000" fill="hold"/>
                                        <p:tgtEl>
                                          <p:spTgt spid="10"/>
                                        </p:tgtEl>
                                        <p:attrNameLst>
                                          <p:attrName>ppt_x</p:attrName>
                                          <p:attrName>ppt_y</p:attrName>
                                        </p:attrNameLst>
                                      </p:cBhvr>
                                      <p:rCtr x="2760" y="16273"/>
                                    </p:animMotion>
                                  </p:childTnLst>
                                </p:cTn>
                              </p:par>
                              <p:par>
                                <p:cTn id="126" presetID="42" presetClass="path" presetSubtype="0" accel="50000" decel="50000" fill="hold" grpId="3" nodeType="withEffect">
                                  <p:stCondLst>
                                    <p:cond delay="0"/>
                                  </p:stCondLst>
                                  <p:childTnLst>
                                    <p:animMotion origin="layout" path="M 3.33333E-6 -3.33333E-6 L -0.5257 0.33079 " pathEditMode="relative" rAng="0" ptsTypes="AA">
                                      <p:cBhvr>
                                        <p:cTn id="127" dur="1000" fill="hold"/>
                                        <p:tgtEl>
                                          <p:spTgt spid="13"/>
                                        </p:tgtEl>
                                        <p:attrNameLst>
                                          <p:attrName>ppt_x</p:attrName>
                                          <p:attrName>ppt_y</p:attrName>
                                        </p:attrNameLst>
                                      </p:cBhvr>
                                      <p:rCtr x="-26285" y="16528"/>
                                    </p:animMotion>
                                  </p:childTnLst>
                                </p:cTn>
                              </p:par>
                              <p:par>
                                <p:cTn id="128" presetID="42" presetClass="path" presetSubtype="0" accel="50000" decel="50000" fill="hold" grpId="3" nodeType="withEffect">
                                  <p:stCondLst>
                                    <p:cond delay="0"/>
                                  </p:stCondLst>
                                  <p:childTnLst>
                                    <p:animMotion origin="layout" path="M 2.22222E-6 -2.22222E-6 L -0.23281 0.2044 " pathEditMode="relative" rAng="0" ptsTypes="AA">
                                      <p:cBhvr>
                                        <p:cTn id="129" dur="1000" fill="hold"/>
                                        <p:tgtEl>
                                          <p:spTgt spid="8"/>
                                        </p:tgtEl>
                                        <p:attrNameLst>
                                          <p:attrName>ppt_x</p:attrName>
                                          <p:attrName>ppt_y</p:attrName>
                                        </p:attrNameLst>
                                      </p:cBhvr>
                                      <p:rCtr x="-11649" y="10208"/>
                                    </p:animMotion>
                                  </p:childTnLst>
                                </p:cTn>
                              </p:par>
                              <p:par>
                                <p:cTn id="130" presetID="42" presetClass="path" presetSubtype="0" accel="50000" decel="50000" fill="hold" grpId="3" nodeType="withEffect">
                                  <p:stCondLst>
                                    <p:cond delay="0"/>
                                  </p:stCondLst>
                                  <p:childTnLst>
                                    <p:animMotion origin="layout" path="M -1.66667E-6 -2.59259E-6 L -0.53264 0.09653 " pathEditMode="relative" rAng="0" ptsTypes="AA">
                                      <p:cBhvr>
                                        <p:cTn id="131" dur="1000" fill="hold"/>
                                        <p:tgtEl>
                                          <p:spTgt spid="12"/>
                                        </p:tgtEl>
                                        <p:attrNameLst>
                                          <p:attrName>ppt_x</p:attrName>
                                          <p:attrName>ppt_y</p:attrName>
                                        </p:attrNameLst>
                                      </p:cBhvr>
                                      <p:rCtr x="-26632" y="4815"/>
                                    </p:animMotion>
                                  </p:childTnLst>
                                </p:cTn>
                              </p:par>
                              <p:par>
                                <p:cTn id="132" presetID="42" presetClass="path" presetSubtype="0" accel="50000" decel="50000" fill="hold" grpId="3" nodeType="withEffect">
                                  <p:stCondLst>
                                    <p:cond delay="0"/>
                                  </p:stCondLst>
                                  <p:childTnLst>
                                    <p:animMotion origin="layout" path="M -3.88889E-6 4.44444E-6 L -0.54982 -0.08982 " pathEditMode="relative" rAng="0" ptsTypes="AA">
                                      <p:cBhvr>
                                        <p:cTn id="133" dur="1000" fill="hold"/>
                                        <p:tgtEl>
                                          <p:spTgt spid="7"/>
                                        </p:tgtEl>
                                        <p:attrNameLst>
                                          <p:attrName>ppt_x</p:attrName>
                                          <p:attrName>ppt_y</p:attrName>
                                        </p:attrNameLst>
                                      </p:cBhvr>
                                      <p:rCtr x="-27500" y="-4491"/>
                                    </p:animMotion>
                                  </p:childTnLst>
                                </p:cTn>
                              </p:par>
                              <p:par>
                                <p:cTn id="134" presetID="42" presetClass="path" presetSubtype="0" accel="50000" decel="50000" fill="hold" grpId="3" nodeType="withEffect">
                                  <p:stCondLst>
                                    <p:cond delay="0"/>
                                  </p:stCondLst>
                                  <p:childTnLst>
                                    <p:animMotion origin="layout" path="M 1.11022E-16 2.22222E-6 L -0.47153 -0.31528 " pathEditMode="relative" rAng="0" ptsTypes="AA">
                                      <p:cBhvr>
                                        <p:cTn id="135" dur="1000" fill="hold"/>
                                        <p:tgtEl>
                                          <p:spTgt spid="4"/>
                                        </p:tgtEl>
                                        <p:attrNameLst>
                                          <p:attrName>ppt_x</p:attrName>
                                          <p:attrName>ppt_y</p:attrName>
                                        </p:attrNameLst>
                                      </p:cBhvr>
                                      <p:rCtr x="-23576" y="-15764"/>
                                    </p:animMotion>
                                  </p:childTnLst>
                                </p:cTn>
                              </p:par>
                              <p:par>
                                <p:cTn id="136" presetID="42" presetClass="path" presetSubtype="0" accel="50000" decel="50000" fill="hold" grpId="3" nodeType="withEffect">
                                  <p:stCondLst>
                                    <p:cond delay="0"/>
                                  </p:stCondLst>
                                  <p:childTnLst>
                                    <p:animMotion origin="layout" path="M -1.38889E-6 7.40741E-7 L 0.06927 -0.40764 " pathEditMode="relative" rAng="0" ptsTypes="AA">
                                      <p:cBhvr>
                                        <p:cTn id="137" dur="1000" fill="hold"/>
                                        <p:tgtEl>
                                          <p:spTgt spid="9"/>
                                        </p:tgtEl>
                                        <p:attrNameLst>
                                          <p:attrName>ppt_x</p:attrName>
                                          <p:attrName>ppt_y</p:attrName>
                                        </p:attrNameLst>
                                      </p:cBhvr>
                                      <p:rCtr x="3455" y="-20394"/>
                                    </p:animMotion>
                                  </p:childTnLst>
                                </p:cTn>
                              </p:par>
                              <p:par>
                                <p:cTn id="138" presetID="42" presetClass="path" presetSubtype="0" accel="50000" decel="50000" fill="hold" grpId="3" nodeType="withEffect">
                                  <p:stCondLst>
                                    <p:cond delay="0"/>
                                  </p:stCondLst>
                                  <p:childTnLst>
                                    <p:animMotion origin="layout" path="M -3.61111E-6 -2.22222E-6 L -0.0618 -0.19398 " pathEditMode="relative" rAng="0" ptsTypes="AA">
                                      <p:cBhvr>
                                        <p:cTn id="139" dur="1000" fill="hold"/>
                                        <p:tgtEl>
                                          <p:spTgt spid="11"/>
                                        </p:tgtEl>
                                        <p:attrNameLst>
                                          <p:attrName>ppt_x</p:attrName>
                                          <p:attrName>ppt_y</p:attrName>
                                        </p:attrNameLst>
                                      </p:cBhvr>
                                      <p:rCtr x="-3090"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6" grpId="2"/>
      <p:bldP spid="3074" grpId="0"/>
      <p:bldP spid="3074" grpId="1"/>
      <p:bldP spid="4" grpId="0"/>
      <p:bldP spid="4" grpId="1"/>
      <p:bldP spid="4" grpId="2"/>
      <p:bldP spid="4" grpId="3"/>
      <p:bldP spid="6" grpId="0"/>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B1795-6C34-43F7-83D5-20B087795E99}"/>
              </a:ext>
            </a:extLst>
          </p:cNvPr>
          <p:cNvPicPr>
            <a:picLocks noChangeAspect="1"/>
          </p:cNvPicPr>
          <p:nvPr/>
        </p:nvPicPr>
        <p:blipFill rotWithShape="1">
          <a:blip r:embed="rId3">
            <a:extLst>
              <a:ext uri="{28A0092B-C50C-407E-A947-70E740481C1C}">
                <a14:useLocalDpi xmlns:a14="http://schemas.microsoft.com/office/drawing/2010/main" val="0"/>
              </a:ext>
            </a:extLst>
          </a:blip>
          <a:srcRect l="805"/>
          <a:stretch/>
        </p:blipFill>
        <p:spPr>
          <a:xfrm>
            <a:off x="1" y="0"/>
            <a:ext cx="9144000" cy="6858000"/>
          </a:xfrm>
          <a:prstGeom prst="rect">
            <a:avLst/>
          </a:prstGeom>
        </p:spPr>
      </p:pic>
      <p:sp>
        <p:nvSpPr>
          <p:cNvPr id="18" name="!!DoGood">
            <a:extLst>
              <a:ext uri="{FF2B5EF4-FFF2-40B4-BE49-F238E27FC236}">
                <a16:creationId xmlns:a16="http://schemas.microsoft.com/office/drawing/2014/main" id="{5C1692E9-3E67-49DB-813F-6F50D16FED1C}"/>
              </a:ext>
            </a:extLst>
          </p:cNvPr>
          <p:cNvSpPr txBox="1">
            <a:spLocks noChangeArrowheads="1"/>
          </p:cNvSpPr>
          <p:nvPr/>
        </p:nvSpPr>
        <p:spPr bwMode="auto">
          <a:xfrm>
            <a:off x="804863" y="2259553"/>
            <a:ext cx="7378700"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Depart from evil and do good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21686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F2B16-6364-43A3-9D73-7459D9F23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6DBA9B54-B0BD-4157-8431-4BD52C00C0B2}"/>
              </a:ext>
            </a:extLst>
          </p:cNvPr>
          <p:cNvSpPr txBox="1">
            <a:spLocks/>
          </p:cNvSpPr>
          <p:nvPr/>
        </p:nvSpPr>
        <p:spPr>
          <a:xfrm>
            <a:off x="843389" y="2438554"/>
            <a:ext cx="729718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Depart from evil and do good</a:t>
            </a:r>
          </a:p>
        </p:txBody>
      </p:sp>
      <p:sp>
        <p:nvSpPr>
          <p:cNvPr id="10" name="Title 1">
            <a:extLst>
              <a:ext uri="{FF2B5EF4-FFF2-40B4-BE49-F238E27FC236}">
                <a16:creationId xmlns:a16="http://schemas.microsoft.com/office/drawing/2014/main" id="{A2373B2B-0FB2-48B2-94F1-0A928D8D0D4D}"/>
              </a:ext>
            </a:extLst>
          </p:cNvPr>
          <p:cNvSpPr txBox="1">
            <a:spLocks/>
          </p:cNvSpPr>
          <p:nvPr/>
        </p:nvSpPr>
        <p:spPr>
          <a:xfrm>
            <a:off x="822996" y="3109517"/>
            <a:ext cx="636563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Seek peace and pursue it</a:t>
            </a:r>
          </a:p>
        </p:txBody>
      </p:sp>
      <p:sp>
        <p:nvSpPr>
          <p:cNvPr id="3074" name="Rectangle 2"/>
          <p:cNvSpPr>
            <a:spLocks noGrp="1" noChangeArrowheads="1"/>
          </p:cNvSpPr>
          <p:nvPr>
            <p:ph type="title"/>
          </p:nvPr>
        </p:nvSpPr>
        <p:spPr>
          <a:xfrm>
            <a:off x="457200" y="861219"/>
            <a:ext cx="8229600"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 your tongue from evil, And your lips from speaking deceit. Depart from evil and do good; Seek peace and pursue it. The eyes of the LORD are on the righteous, And His ears are open to their cry.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34:13-15 </a:t>
            </a:r>
          </a:p>
        </p:txBody>
      </p:sp>
      <p:sp>
        <p:nvSpPr>
          <p:cNvPr id="7" name="Rectangle 2">
            <a:extLst>
              <a:ext uri="{FF2B5EF4-FFF2-40B4-BE49-F238E27FC236}">
                <a16:creationId xmlns:a16="http://schemas.microsoft.com/office/drawing/2014/main" id="{D0DD1C04-D272-4762-B01E-173EF7F62F05}"/>
              </a:ext>
            </a:extLst>
          </p:cNvPr>
          <p:cNvSpPr txBox="1">
            <a:spLocks noChangeArrowheads="1"/>
          </p:cNvSpPr>
          <p:nvPr/>
        </p:nvSpPr>
        <p:spPr bwMode="auto">
          <a:xfrm>
            <a:off x="804863" y="2259553"/>
            <a:ext cx="7378700"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Depart from evil and do good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72948E0-2492-4B78-8A6C-6D84B5F9DC63}"/>
              </a:ext>
            </a:extLst>
          </p:cNvPr>
          <p:cNvSpPr txBox="1">
            <a:spLocks noChangeArrowheads="1"/>
          </p:cNvSpPr>
          <p:nvPr/>
        </p:nvSpPr>
        <p:spPr bwMode="auto">
          <a:xfrm>
            <a:off x="872287" y="2376247"/>
            <a:ext cx="72465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Depart from evil and do good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BC5F23D-A42F-407E-B50F-2D335EEFADE9}"/>
              </a:ext>
            </a:extLst>
          </p:cNvPr>
          <p:cNvSpPr txBox="1">
            <a:spLocks noChangeArrowheads="1"/>
          </p:cNvSpPr>
          <p:nvPr/>
        </p:nvSpPr>
        <p:spPr bwMode="auto">
          <a:xfrm>
            <a:off x="871884" y="3054237"/>
            <a:ext cx="62665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Seek peace and pursue 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Right 1">
            <a:extLst>
              <a:ext uri="{FF2B5EF4-FFF2-40B4-BE49-F238E27FC236}">
                <a16:creationId xmlns:a16="http://schemas.microsoft.com/office/drawing/2014/main" id="{6DF43086-E3F3-45DB-A2A8-6A1CDBB77E09}"/>
              </a:ext>
            </a:extLst>
          </p:cNvPr>
          <p:cNvSpPr/>
          <p:nvPr/>
        </p:nvSpPr>
        <p:spPr>
          <a:xfrm>
            <a:off x="222739" y="2520462"/>
            <a:ext cx="621323" cy="468923"/>
          </a:xfrm>
          <a:prstGeom prst="rightArrow">
            <a:avLst/>
          </a:prstGeom>
          <a:solidFill>
            <a:schemeClr val="bg1"/>
          </a:solidFill>
          <a:ln>
            <a:solidFill>
              <a:schemeClr val="tx1"/>
            </a:solidFill>
          </a:ln>
          <a:effectLst>
            <a:glow rad="76200">
              <a:schemeClr val="tx1">
                <a:alpha val="80000"/>
              </a:schemeClr>
            </a:glow>
          </a:effectLst>
          <a:scene3d>
            <a:camera prst="isometricOffAxis2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E2FDF881-4F7B-4827-8BE9-847D24106D4A}"/>
              </a:ext>
            </a:extLst>
          </p:cNvPr>
          <p:cNvSpPr txBox="1">
            <a:spLocks noChangeArrowheads="1"/>
          </p:cNvSpPr>
          <p:nvPr/>
        </p:nvSpPr>
        <p:spPr bwMode="auto">
          <a:xfrm>
            <a:off x="3847441" y="3702292"/>
            <a:ext cx="1622474" cy="79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C0BB3886-3C07-4802-B1A6-C35495B7EAA2}"/>
              </a:ext>
            </a:extLst>
          </p:cNvPr>
          <p:cNvSpPr txBox="1">
            <a:spLocks noChangeArrowheads="1"/>
          </p:cNvSpPr>
          <p:nvPr/>
        </p:nvSpPr>
        <p:spPr bwMode="auto">
          <a:xfrm>
            <a:off x="3957529" y="697758"/>
            <a:ext cx="1540412" cy="75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5461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4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400"/>
                                  </p:stCondLst>
                                  <p:childTnLst>
                                    <p:set>
                                      <p:cBhvr override="childStyle">
                                        <p:cTn id="21" dur="75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grpId="1"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3" presetClass="entr" presetSubtype="16" fill="hold" grpId="2"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75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750"/>
                                        <p:tgtEl>
                                          <p:spTgt spid="10"/>
                                        </p:tgtEl>
                                      </p:cBhvr>
                                    </p:animEffect>
                                  </p:childTnLst>
                                </p:cTn>
                              </p:par>
                              <p:par>
                                <p:cTn id="37" presetID="18" presetClass="emph" presetSubtype="0" fill="hold" grpId="1" nodeType="withEffect">
                                  <p:stCondLst>
                                    <p:cond delay="750"/>
                                  </p:stCondLst>
                                  <p:childTnLst>
                                    <p:set>
                                      <p:cBhvr override="childStyle">
                                        <p:cTn id="38" dur="750" fill="hold"/>
                                        <p:tgtEl>
                                          <p:spTgt spid="10"/>
                                        </p:tgtEl>
                                        <p:attrNameLst>
                                          <p:attrName>style.textDecorationUnderline</p:attrName>
                                        </p:attrNameLst>
                                      </p:cBhvr>
                                      <p:to>
                                        <p:strVal val="true"/>
                                      </p:to>
                                    </p:set>
                                  </p:childTnLst>
                                </p:cTn>
                              </p:par>
                              <p:par>
                                <p:cTn id="39" presetID="22" presetClass="entr" presetSubtype="8" fill="hold" grpId="0" nodeType="withEffect">
                                  <p:stCondLst>
                                    <p:cond delay="75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750"/>
                                        <p:tgtEl>
                                          <p:spTgt spid="9"/>
                                        </p:tgtEl>
                                      </p:cBhvr>
                                    </p:animEffect>
                                  </p:childTnLst>
                                </p:cTn>
                              </p:par>
                              <p:par>
                                <p:cTn id="42" presetID="16" presetClass="exit" presetSubtype="21" fill="hold" grpId="3" nodeType="withEffect">
                                  <p:stCondLst>
                                    <p:cond delay="500"/>
                                  </p:stCondLst>
                                  <p:childTnLst>
                                    <p:animEffect transition="out" filter="barn(inVertical)">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42" presetClass="path" presetSubtype="0" accel="50000" decel="50000" fill="hold" grpId="0" nodeType="withEffect">
                                  <p:stCondLst>
                                    <p:cond delay="0"/>
                                  </p:stCondLst>
                                  <p:childTnLst>
                                    <p:animMotion origin="layout" path="M -3.33333E-6 -3.7037E-7 L -3.33333E-6 0.09653 " pathEditMode="relative" rAng="0" ptsTypes="AA">
                                      <p:cBhvr>
                                        <p:cTn id="49" dur="1000" fill="hold"/>
                                        <p:tgtEl>
                                          <p:spTgt spid="2"/>
                                        </p:tgtEl>
                                        <p:attrNameLst>
                                          <p:attrName>ppt_x</p:attrName>
                                          <p:attrName>ppt_y</p:attrName>
                                        </p:attrNameLst>
                                      </p:cBhvr>
                                      <p:rCtr x="0" y="4815"/>
                                    </p:animMotion>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par>
                                <p:cTn id="55" presetID="42" presetClass="path" presetSubtype="0" accel="50000" decel="50000" fill="hold" grpId="2" nodeType="withEffect">
                                  <p:stCondLst>
                                    <p:cond delay="0"/>
                                  </p:stCondLst>
                                  <p:childTnLst>
                                    <p:animMotion origin="layout" path="M 1.38889E-6 4.81481E-6 L 0.00764 -0.44075 " pathEditMode="relative" rAng="0" ptsTypes="AA">
                                      <p:cBhvr>
                                        <p:cTn id="56" dur="2000" fill="hold"/>
                                        <p:tgtEl>
                                          <p:spTgt spid="8"/>
                                        </p:tgtEl>
                                        <p:attrNameLst>
                                          <p:attrName>ppt_x</p:attrName>
                                          <p:attrName>ppt_y</p:attrName>
                                        </p:attrNameLst>
                                      </p:cBhvr>
                                      <p:rCtr x="382" y="-22037"/>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37" presetClass="path" presetSubtype="0" accel="50000" decel="50000" fill="hold" grpId="4" nodeType="withEffect">
                                  <p:stCondLst>
                                    <p:cond delay="500"/>
                                  </p:stCondLst>
                                  <p:childTnLst>
                                    <p:animMotion origin="layout" path="M -3.33333E-6 0.09653 L 0.0665 0.13657 C 0.08056 0.14606 0.18611 0.16319 0.23907 0.16042 C 0.29966 0.15625 0.37223 0.13842 0.41094 0.05092 C 0.44966 -0.03634 0.45452 -0.39838 0.45955 -0.47153 " pathEditMode="relative" rAng="0" ptsTypes="AAAAA">
                                      <p:cBhvr>
                                        <p:cTn id="67" dur="2500" fill="hold"/>
                                        <p:tgtEl>
                                          <p:spTgt spid="2"/>
                                        </p:tgtEl>
                                        <p:attrNameLst>
                                          <p:attrName>ppt_x</p:attrName>
                                          <p:attrName>ppt_y</p:attrName>
                                        </p:attrNameLst>
                                      </p:cBhvr>
                                      <p:rCtr x="22969" y="-25185"/>
                                    </p:animMotion>
                                  </p:childTnLst>
                                </p:cTn>
                              </p:par>
                              <p:par>
                                <p:cTn id="68" presetID="8" presetClass="emph" presetSubtype="0" fill="hold" grpId="5" nodeType="withEffect">
                                  <p:stCondLst>
                                    <p:cond delay="750"/>
                                  </p:stCondLst>
                                  <p:childTnLst>
                                    <p:animRot by="-5880000">
                                      <p:cBhvr>
                                        <p:cTn id="69" dur="1250" fill="hold"/>
                                        <p:tgtEl>
                                          <p:spTgt spid="2"/>
                                        </p:tgtEl>
                                        <p:attrNameLst>
                                          <p:attrName>r</p:attrName>
                                        </p:attrNameLst>
                                      </p:cBhvr>
                                    </p:animRot>
                                  </p:childTnLst>
                                </p:cTn>
                              </p:par>
                            </p:childTnLst>
                          </p:cTn>
                        </p:par>
                        <p:par>
                          <p:cTn id="70" fill="hold">
                            <p:stCondLst>
                              <p:cond delay="3000"/>
                            </p:stCondLst>
                            <p:childTnLst>
                              <p:par>
                                <p:cTn id="71" presetID="1" presetClass="exit" presetSubtype="0" fill="hold" grpId="3" nodeType="afterEffect">
                                  <p:stCondLst>
                                    <p:cond delay="0"/>
                                  </p:stCondLst>
                                  <p:childTnLst>
                                    <p:set>
                                      <p:cBhvr>
                                        <p:cTn id="7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3"/>
      <p:bldP spid="10" grpId="0"/>
      <p:bldP spid="10" grpId="1"/>
      <p:bldP spid="10" grpId="2"/>
      <p:bldP spid="3074" grpId="0"/>
      <p:bldP spid="3074" grpId="1"/>
      <p:bldP spid="7" grpId="0"/>
      <p:bldP spid="5" grpId="0"/>
      <p:bldP spid="5" grpId="1"/>
      <p:bldP spid="9" grpId="0"/>
      <p:bldP spid="9" grpId="1"/>
      <p:bldP spid="2" grpId="0" animBg="1"/>
      <p:bldP spid="2" grpId="1" animBg="1"/>
      <p:bldP spid="2" grpId="2" animBg="1"/>
      <p:bldP spid="2" grpId="3" animBg="1"/>
      <p:bldP spid="2" grpId="4" animBg="1"/>
      <p:bldP spid="2" grpId="5" animBg="1"/>
      <p:bldP spid="8" grpId="0"/>
      <p:bldP spid="8"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5106A5-0723-40CC-B0BA-44C9A5CC2A6B}"/>
              </a:ext>
            </a:extLst>
          </p:cNvPr>
          <p:cNvPicPr>
            <a:picLocks noChangeAspect="1"/>
          </p:cNvPicPr>
          <p:nvPr/>
        </p:nvPicPr>
        <p:blipFill rotWithShape="1">
          <a:blip r:embed="rId3">
            <a:extLst>
              <a:ext uri="{28A0092B-C50C-407E-A947-70E740481C1C}">
                <a14:useLocalDpi xmlns:a14="http://schemas.microsoft.com/office/drawing/2010/main" val="0"/>
              </a:ext>
            </a:extLst>
          </a:blip>
          <a:srcRect r="12500"/>
          <a:stretch/>
        </p:blipFill>
        <p:spPr>
          <a:xfrm>
            <a:off x="0" y="0"/>
            <a:ext cx="9144000" cy="6858000"/>
          </a:xfrm>
          <a:prstGeom prst="rect">
            <a:avLst/>
          </a:prstGeom>
        </p:spPr>
      </p:pic>
      <p:sp>
        <p:nvSpPr>
          <p:cNvPr id="5" name="Title 1">
            <a:extLst>
              <a:ext uri="{FF2B5EF4-FFF2-40B4-BE49-F238E27FC236}">
                <a16:creationId xmlns:a16="http://schemas.microsoft.com/office/drawing/2014/main" id="{1D01E6D5-D3A1-4C9D-A173-1D2777D206D6}"/>
              </a:ext>
            </a:extLst>
          </p:cNvPr>
          <p:cNvSpPr txBox="1">
            <a:spLocks/>
          </p:cNvSpPr>
          <p:nvPr/>
        </p:nvSpPr>
        <p:spPr>
          <a:xfrm>
            <a:off x="893762" y="4121205"/>
            <a:ext cx="4343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Cease from anger</a:t>
            </a:r>
          </a:p>
        </p:txBody>
      </p:sp>
      <p:sp>
        <p:nvSpPr>
          <p:cNvPr id="7" name="Title 1">
            <a:extLst>
              <a:ext uri="{FF2B5EF4-FFF2-40B4-BE49-F238E27FC236}">
                <a16:creationId xmlns:a16="http://schemas.microsoft.com/office/drawing/2014/main" id="{D03E8D2F-AC33-438C-AFB7-466BC3D7FBD1}"/>
              </a:ext>
            </a:extLst>
          </p:cNvPr>
          <p:cNvSpPr txBox="1">
            <a:spLocks/>
          </p:cNvSpPr>
          <p:nvPr/>
        </p:nvSpPr>
        <p:spPr>
          <a:xfrm>
            <a:off x="2972594" y="4789543"/>
            <a:ext cx="29591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Do not fret</a:t>
            </a:r>
          </a:p>
        </p:txBody>
      </p:sp>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Rest in the LORD, and wait patiently for Him; Do not fret because of him who prospers in his way, Because of the man who brings wicked schemes to pass. Cease from anger, and forsake wrath; Do not fret - it only     causes harm.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37:7-8 </a:t>
            </a:r>
          </a:p>
        </p:txBody>
      </p:sp>
      <p:sp>
        <p:nvSpPr>
          <p:cNvPr id="4" name="Rectangle 2">
            <a:extLst>
              <a:ext uri="{FF2B5EF4-FFF2-40B4-BE49-F238E27FC236}">
                <a16:creationId xmlns:a16="http://schemas.microsoft.com/office/drawing/2014/main" id="{4D71AB86-1534-4ED5-8366-0AA06F00E409}"/>
              </a:ext>
            </a:extLst>
          </p:cNvPr>
          <p:cNvSpPr txBox="1">
            <a:spLocks noChangeArrowheads="1"/>
          </p:cNvSpPr>
          <p:nvPr/>
        </p:nvSpPr>
        <p:spPr bwMode="auto">
          <a:xfrm>
            <a:off x="3957529" y="697758"/>
            <a:ext cx="1540412" cy="75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C4673AF-5161-4221-A694-E4DD6E7EFC4E}"/>
              </a:ext>
            </a:extLst>
          </p:cNvPr>
          <p:cNvSpPr txBox="1">
            <a:spLocks noChangeArrowheads="1"/>
          </p:cNvSpPr>
          <p:nvPr/>
        </p:nvSpPr>
        <p:spPr bwMode="auto">
          <a:xfrm>
            <a:off x="457200" y="670719"/>
            <a:ext cx="8229600"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Rest in the LORD</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wait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patiently for Him</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Do not fret because of him who prospers in his way, Because of the man who brings wicked schemes to pass. Cease from anger, and forsake wrath; Do not fret - it only    causes harm.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37:7-8 </a:t>
            </a:r>
          </a:p>
        </p:txBody>
      </p:sp>
      <p:sp>
        <p:nvSpPr>
          <p:cNvPr id="6" name="Rectangle 2">
            <a:extLst>
              <a:ext uri="{FF2B5EF4-FFF2-40B4-BE49-F238E27FC236}">
                <a16:creationId xmlns:a16="http://schemas.microsoft.com/office/drawing/2014/main" id="{B4CE7BEC-A91C-450E-9F42-1278515858DD}"/>
              </a:ext>
            </a:extLst>
          </p:cNvPr>
          <p:cNvSpPr txBox="1">
            <a:spLocks noChangeArrowheads="1"/>
          </p:cNvSpPr>
          <p:nvPr/>
        </p:nvSpPr>
        <p:spPr bwMode="auto">
          <a:xfrm>
            <a:off x="837719" y="4059101"/>
            <a:ext cx="44724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Cease from anger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E08FF77-4FC0-491B-8858-905A114D4B22}"/>
              </a:ext>
            </a:extLst>
          </p:cNvPr>
          <p:cNvSpPr txBox="1">
            <a:spLocks noChangeArrowheads="1"/>
          </p:cNvSpPr>
          <p:nvPr/>
        </p:nvSpPr>
        <p:spPr bwMode="auto">
          <a:xfrm>
            <a:off x="3038475" y="4724263"/>
            <a:ext cx="28479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fret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798F097D-855D-4AAA-8F13-79D56A3CBD95}"/>
              </a:ext>
            </a:extLst>
          </p:cNvPr>
          <p:cNvSpPr>
            <a:spLocks noChangeArrowheads="1"/>
          </p:cNvSpPr>
          <p:nvPr/>
        </p:nvSpPr>
        <p:spPr bwMode="auto">
          <a:xfrm>
            <a:off x="2426755" y="58877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pic>
        <p:nvPicPr>
          <p:cNvPr id="12" name="SpotlightShape1_rendered">
            <a:extLst>
              <a:ext uri="{FF2B5EF4-FFF2-40B4-BE49-F238E27FC236}">
                <a16:creationId xmlns:a16="http://schemas.microsoft.com/office/drawing/2014/main" id="{C66A036E-2A51-4E73-84EA-8BB0CE1A044E}"/>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6050964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0" presetClass="entr" presetSubtype="0" fill="hold" grpId="0" nodeType="withEffect">
                                  <p:stCondLst>
                                    <p:cond delay="250"/>
                                  </p:stCondLst>
                                  <p:childTnLst>
                                    <p:set>
                                      <p:cBhvr>
                                        <p:cTn id="44" dur="1" fill="hold">
                                          <p:stCondLst>
                                            <p:cond delay="0"/>
                                          </p:stCondLst>
                                        </p:cTn>
                                        <p:tgtEl>
                                          <p:spTgt spid="11"/>
                                        </p:tgtEl>
                                        <p:attrNameLst>
                                          <p:attrName>style.visibility</p:attrName>
                                        </p:attrNameLst>
                                      </p:cBhvr>
                                      <p:to>
                                        <p:strVal val="visible"/>
                                      </p:to>
                                    </p:set>
                                    <p:animEffect transition="in" filter="dissolve">
                                      <p:cBhvr>
                                        <p:cTn id="45" dur="500">
                                          <p:stCondLst>
                                            <p:cond delay="0"/>
                                          </p:stCondLst>
                                        </p:cTn>
                                        <p:tgtEl>
                                          <p:spTgt spid="11"/>
                                        </p:tgtEl>
                                      </p:cBhvr>
                                    </p:animEffect>
                                    <p:anim to="" calcmode="lin" valueType="num">
                                      <p:cBhvr>
                                        <p:cTn id="4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074" grpId="0"/>
      <p:bldP spid="4" grpId="1"/>
      <p:bldP spid="9" grpId="0"/>
      <p:bldP spid="6"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5A60D-20DA-4AC9-87E6-0C07A130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4B73D2D9-815D-42B0-8C56-9A2FDAF98872}"/>
              </a:ext>
            </a:extLst>
          </p:cNvPr>
          <p:cNvSpPr txBox="1">
            <a:spLocks/>
          </p:cNvSpPr>
          <p:nvPr/>
        </p:nvSpPr>
        <p:spPr>
          <a:xfrm>
            <a:off x="901988" y="3141971"/>
            <a:ext cx="19424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a:extLst>
              <a:ext uri="{FF2B5EF4-FFF2-40B4-BE49-F238E27FC236}">
                <a16:creationId xmlns:a16="http://schemas.microsoft.com/office/drawing/2014/main" id="{9F2A0F8F-2032-44B3-80D8-1E225060F9B9}"/>
              </a:ext>
            </a:extLst>
          </p:cNvPr>
          <p:cNvSpPr txBox="1">
            <a:spLocks/>
          </p:cNvSpPr>
          <p:nvPr/>
        </p:nvSpPr>
        <p:spPr>
          <a:xfrm>
            <a:off x="372790" y="2472000"/>
            <a:ext cx="841052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BECD3D7C-B3AB-4084-B455-43050DEFE1A9}"/>
              </a:ext>
            </a:extLst>
          </p:cNvPr>
          <p:cNvSpPr txBox="1">
            <a:spLocks/>
          </p:cNvSpPr>
          <p:nvPr/>
        </p:nvSpPr>
        <p:spPr>
          <a:xfrm>
            <a:off x="1912338" y="5156929"/>
            <a:ext cx="516072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19100" y="289719"/>
            <a:ext cx="83058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anxious for nothing, but                 in everything by prayer and supplication, with thanksgiving,  let your requests be made known to God; and the peace of God, which surpasses all understanding, will guard your hearts and minds through Christ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4:6-7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3B839FAD-746D-4573-A0C2-9C47F5795C13}"/>
              </a:ext>
            </a:extLst>
          </p:cNvPr>
          <p:cNvSpPr txBox="1">
            <a:spLocks noChangeArrowheads="1"/>
          </p:cNvSpPr>
          <p:nvPr/>
        </p:nvSpPr>
        <p:spPr bwMode="auto">
          <a:xfrm>
            <a:off x="1874240" y="5098129"/>
            <a:ext cx="52484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through Christ Jesus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9">
            <a:extLst>
              <a:ext uri="{FF2B5EF4-FFF2-40B4-BE49-F238E27FC236}">
                <a16:creationId xmlns:a16="http://schemas.microsoft.com/office/drawing/2014/main" id="{EB5851FA-E57C-4178-94B6-014DB4AB8418}"/>
              </a:ext>
            </a:extLst>
          </p:cNvPr>
          <p:cNvSpPr>
            <a:spLocks noChangeArrowheads="1"/>
          </p:cNvSpPr>
          <p:nvPr/>
        </p:nvSpPr>
        <p:spPr bwMode="auto">
          <a:xfrm>
            <a:off x="3856777" y="5112350"/>
            <a:ext cx="326412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3" name="Rectangle 2">
            <a:extLst>
              <a:ext uri="{FF2B5EF4-FFF2-40B4-BE49-F238E27FC236}">
                <a16:creationId xmlns:a16="http://schemas.microsoft.com/office/drawing/2014/main" id="{C49A2DED-2BA6-420D-9019-F4FDF770596C}"/>
              </a:ext>
            </a:extLst>
          </p:cNvPr>
          <p:cNvSpPr txBox="1">
            <a:spLocks noChangeArrowheads="1"/>
          </p:cNvSpPr>
          <p:nvPr/>
        </p:nvSpPr>
        <p:spPr bwMode="auto">
          <a:xfrm>
            <a:off x="393494" y="2409137"/>
            <a:ext cx="83623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let your requests be made known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3B190C4-9A5E-4ACE-B574-F830CCDEA5DC}"/>
              </a:ext>
            </a:extLst>
          </p:cNvPr>
          <p:cNvSpPr txBox="1">
            <a:spLocks noChangeArrowheads="1"/>
          </p:cNvSpPr>
          <p:nvPr/>
        </p:nvSpPr>
        <p:spPr bwMode="auto">
          <a:xfrm>
            <a:off x="859969" y="3081519"/>
            <a:ext cx="203437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Title 1">
            <a:extLst>
              <a:ext uri="{FF2B5EF4-FFF2-40B4-BE49-F238E27FC236}">
                <a16:creationId xmlns:a16="http://schemas.microsoft.com/office/drawing/2014/main" id="{660770B4-CD72-467F-AD6A-6279255F9952}"/>
              </a:ext>
            </a:extLst>
          </p:cNvPr>
          <p:cNvSpPr txBox="1">
            <a:spLocks/>
          </p:cNvSpPr>
          <p:nvPr/>
        </p:nvSpPr>
        <p:spPr>
          <a:xfrm>
            <a:off x="2642802" y="2388127"/>
            <a:ext cx="2028053" cy="790146"/>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self</a:t>
            </a:r>
          </a:p>
        </p:txBody>
      </p:sp>
      <p:sp>
        <p:nvSpPr>
          <p:cNvPr id="2" name="Arrow: Left-Right 1">
            <a:extLst>
              <a:ext uri="{FF2B5EF4-FFF2-40B4-BE49-F238E27FC236}">
                <a16:creationId xmlns:a16="http://schemas.microsoft.com/office/drawing/2014/main" id="{D5B8C543-D96D-409E-A8F2-C574ECC2DECF}"/>
              </a:ext>
            </a:extLst>
          </p:cNvPr>
          <p:cNvSpPr/>
          <p:nvPr/>
        </p:nvSpPr>
        <p:spPr>
          <a:xfrm rot="3287621">
            <a:off x="3852226" y="2557379"/>
            <a:ext cx="801504" cy="429762"/>
          </a:xfrm>
          <a:prstGeom prst="leftRightArrow">
            <a:avLst>
              <a:gd name="adj1" fmla="val 43353"/>
              <a:gd name="adj2" fmla="val 58309"/>
            </a:avLst>
          </a:prstGeom>
          <a:solidFill>
            <a:srgbClr val="FF000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ord">
            <a:extLst>
              <a:ext uri="{FF2B5EF4-FFF2-40B4-BE49-F238E27FC236}">
                <a16:creationId xmlns:a16="http://schemas.microsoft.com/office/drawing/2014/main" id="{7561676C-49FD-4211-9E65-E9CCB5C3523A}"/>
              </a:ext>
            </a:extLst>
          </p:cNvPr>
          <p:cNvSpPr txBox="1">
            <a:spLocks noChangeArrowheads="1"/>
          </p:cNvSpPr>
          <p:nvPr/>
        </p:nvSpPr>
        <p:spPr bwMode="auto">
          <a:xfrm>
            <a:off x="1826617" y="2951812"/>
            <a:ext cx="6658535" cy="201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peace of God</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surpasses all understanding</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will guard your hearts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His">
            <a:extLst>
              <a:ext uri="{FF2B5EF4-FFF2-40B4-BE49-F238E27FC236}">
                <a16:creationId xmlns:a16="http://schemas.microsoft.com/office/drawing/2014/main" id="{AAD30ABA-41E5-44E7-8353-E92D8B810783}"/>
              </a:ext>
            </a:extLst>
          </p:cNvPr>
          <p:cNvSpPr txBox="1">
            <a:spLocks noChangeArrowheads="1"/>
          </p:cNvSpPr>
          <p:nvPr/>
        </p:nvSpPr>
        <p:spPr bwMode="auto">
          <a:xfrm>
            <a:off x="276755" y="239503"/>
            <a:ext cx="5829300" cy="243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everything by prayer</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supplication, with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thanksgiving</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564D715-6708-4588-9D6D-8DF3CDF045CD}"/>
              </a:ext>
            </a:extLst>
          </p:cNvPr>
          <p:cNvSpPr txBox="1">
            <a:spLocks noChangeArrowheads="1"/>
          </p:cNvSpPr>
          <p:nvPr/>
        </p:nvSpPr>
        <p:spPr bwMode="auto">
          <a:xfrm>
            <a:off x="1052705" y="946320"/>
            <a:ext cx="6042453"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 everything by prayer</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0DB1828F-E861-49CA-B05A-D2465AB847D9}"/>
              </a:ext>
            </a:extLst>
          </p:cNvPr>
          <p:cNvSpPr txBox="1">
            <a:spLocks noChangeArrowheads="1"/>
          </p:cNvSpPr>
          <p:nvPr/>
        </p:nvSpPr>
        <p:spPr bwMode="auto">
          <a:xfrm>
            <a:off x="6637364" y="1083406"/>
            <a:ext cx="137885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and</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B0992281-149B-4E71-B12F-EAF4315B7E07}"/>
              </a:ext>
            </a:extLst>
          </p:cNvPr>
          <p:cNvSpPr txBox="1">
            <a:spLocks noChangeArrowheads="1"/>
          </p:cNvSpPr>
          <p:nvPr/>
        </p:nvSpPr>
        <p:spPr bwMode="auto">
          <a:xfrm>
            <a:off x="714555" y="1757055"/>
            <a:ext cx="4515245"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supplication, with</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E3125793-2A80-455D-A4B7-1AC3960C4EA4}"/>
              </a:ext>
            </a:extLst>
          </p:cNvPr>
          <p:cNvSpPr txBox="1">
            <a:spLocks noChangeArrowheads="1"/>
          </p:cNvSpPr>
          <p:nvPr/>
        </p:nvSpPr>
        <p:spPr bwMode="auto">
          <a:xfrm>
            <a:off x="4968043" y="1755084"/>
            <a:ext cx="3338086"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88900">
                    <a:schemeClr val="tx1"/>
                  </a:glow>
                  <a:outerShdw blurRad="50800" algn="tl" rotWithShape="0">
                    <a:srgbClr val="000000"/>
                  </a:outerShdw>
                </a:effectLst>
                <a:latin typeface="Calibri" panose="020F0502020204030204" pitchFamily="34" charset="0"/>
              </a:rPr>
              <a:t>thanksgiving</a:t>
            </a:r>
            <a:endParaRPr lang="en-US" altLang="en-US" sz="3200" b="1" i="1" kern="0" dirty="0">
              <a:ln w="17780" cmpd="sng">
                <a:solidFill>
                  <a:srgbClr val="FFFFFF"/>
                </a:solidFill>
                <a:prstDash val="solid"/>
                <a:miter lim="800000"/>
              </a:ln>
              <a:solidFill>
                <a:schemeClr val="bg1"/>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4322047E-38F7-4F33-96D8-CD1154356D99}"/>
              </a:ext>
            </a:extLst>
          </p:cNvPr>
          <p:cNvSpPr txBox="1">
            <a:spLocks noChangeArrowheads="1"/>
          </p:cNvSpPr>
          <p:nvPr/>
        </p:nvSpPr>
        <p:spPr bwMode="auto">
          <a:xfrm>
            <a:off x="3628876" y="3098026"/>
            <a:ext cx="459932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peace of God</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D3A783B9-563F-47FF-A42F-CA3C1A92F3C4}"/>
              </a:ext>
            </a:extLst>
          </p:cNvPr>
          <p:cNvSpPr txBox="1">
            <a:spLocks noChangeArrowheads="1"/>
          </p:cNvSpPr>
          <p:nvPr/>
        </p:nvSpPr>
        <p:spPr bwMode="auto">
          <a:xfrm>
            <a:off x="1732811" y="3768306"/>
            <a:ext cx="7041931"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surpasses all understanding</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30F97ECE-9919-431A-A6D9-2C7B1E91379F}"/>
              </a:ext>
            </a:extLst>
          </p:cNvPr>
          <p:cNvSpPr txBox="1">
            <a:spLocks noChangeArrowheads="1"/>
          </p:cNvSpPr>
          <p:nvPr/>
        </p:nvSpPr>
        <p:spPr bwMode="auto">
          <a:xfrm>
            <a:off x="403744" y="4438177"/>
            <a:ext cx="5791201"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will guard your hearts</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Plus Sign 22">
            <a:extLst>
              <a:ext uri="{FF2B5EF4-FFF2-40B4-BE49-F238E27FC236}">
                <a16:creationId xmlns:a16="http://schemas.microsoft.com/office/drawing/2014/main" id="{E3A18CF0-03B8-4843-AE3F-244EF86AB6CD}"/>
              </a:ext>
            </a:extLst>
          </p:cNvPr>
          <p:cNvSpPr/>
          <p:nvPr/>
        </p:nvSpPr>
        <p:spPr>
          <a:xfrm rot="21413515">
            <a:off x="557142" y="384658"/>
            <a:ext cx="6971528" cy="889365"/>
          </a:xfrm>
          <a:prstGeom prst="mathPlus">
            <a:avLst>
              <a:gd name="adj1" fmla="val 11523"/>
            </a:avLst>
          </a:prstGeom>
          <a:solidFill>
            <a:srgbClr val="FF000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
            <a:extLst>
              <a:ext uri="{FF2B5EF4-FFF2-40B4-BE49-F238E27FC236}">
                <a16:creationId xmlns:a16="http://schemas.microsoft.com/office/drawing/2014/main" id="{EB8200BB-EB0A-40ED-94FE-4296C9743812}"/>
              </a:ext>
            </a:extLst>
          </p:cNvPr>
          <p:cNvSpPr txBox="1">
            <a:spLocks noChangeArrowheads="1"/>
          </p:cNvSpPr>
          <p:nvPr/>
        </p:nvSpPr>
        <p:spPr bwMode="auto">
          <a:xfrm>
            <a:off x="4856813" y="1710276"/>
            <a:ext cx="355266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rPr>
              <a:t>thanksgiving</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96026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p:tgtEl>
                                          <p:spTgt spid="3074"/>
                                        </p:tgtEl>
                                        <p:attrNameLst>
                                          <p:attrName>ppt_x</p:attrName>
                                        </p:attrNameLst>
                                      </p:cBhvr>
                                      <p:tavLst>
                                        <p:tav tm="0">
                                          <p:val>
                                            <p:strVal val="#ppt_x+#ppt_w*1.125000"/>
                                          </p:val>
                                        </p:tav>
                                        <p:tav tm="100000">
                                          <p:val>
                                            <p:strVal val="#ppt_x"/>
                                          </p:val>
                                        </p:tav>
                                      </p:tavLst>
                                    </p:anim>
                                    <p:animEffect transition="in" filter="wipe(left)">
                                      <p:cBhvr>
                                        <p:cTn id="8" dur="500"/>
                                        <p:tgtEl>
                                          <p:spTgt spid="307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par>
                                <p:cTn id="14" presetID="18" presetClass="emph" presetSubtype="0" fill="hold" grpId="1" nodeType="withEffect">
                                  <p:stCondLst>
                                    <p:cond delay="0"/>
                                  </p:stCondLst>
                                  <p:childTnLst>
                                    <p:set>
                                      <p:cBhvr override="childStyle">
                                        <p:cTn id="15" dur="750" fill="hold"/>
                                        <p:tgtEl>
                                          <p:spTgt spid="10"/>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750"/>
                                        <p:tgtEl>
                                          <p:spTgt spid="13"/>
                                        </p:tgtEl>
                                      </p:cBhvr>
                                    </p:animEffect>
                                  </p:childTnLst>
                                </p:cTn>
                              </p:par>
                              <p:par>
                                <p:cTn id="19" presetID="22" presetClass="entr" presetSubtype="8" fill="hold" grpId="0" nodeType="withEffect">
                                  <p:stCondLst>
                                    <p:cond delay="65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18" presetClass="emph" presetSubtype="0" fill="hold" grpId="1" nodeType="withEffect">
                                  <p:stCondLst>
                                    <p:cond delay="650"/>
                                  </p:stCondLst>
                                  <p:childTnLst>
                                    <p:set>
                                      <p:cBhvr override="childStyle">
                                        <p:cTn id="23" dur="500" fill="hold"/>
                                        <p:tgtEl>
                                          <p:spTgt spid="11"/>
                                        </p:tgtEl>
                                        <p:attrNameLst>
                                          <p:attrName>style.textDecorationUnderline</p:attrName>
                                        </p:attrNameLst>
                                      </p:cBhvr>
                                      <p:to>
                                        <p:strVal val="true"/>
                                      </p:to>
                                    </p:set>
                                  </p:childTnLst>
                                </p:cTn>
                              </p:par>
                              <p:par>
                                <p:cTn id="24" presetID="22" presetClass="entr" presetSubtype="8" fill="hold" grpId="0" nodeType="withEffect">
                                  <p:stCondLst>
                                    <p:cond delay="65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stCondLst>
                                            <p:cond delay="0"/>
                                          </p:stCondLst>
                                        </p:cTn>
                                        <p:tgtEl>
                                          <p:spTgt spid="12"/>
                                        </p:tgtEl>
                                      </p:cBhvr>
                                    </p:animEffect>
                                    <p:anim to="" calcmode="lin" valueType="num">
                                      <p:cBhvr>
                                        <p:cTn id="3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40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400"/>
                                  </p:stCondLst>
                                  <p:childTnLst>
                                    <p:set>
                                      <p:cBhvr override="childStyle">
                                        <p:cTn id="40" dur="500" fill="hold"/>
                                        <p:tgtEl>
                                          <p:spTgt spid="6"/>
                                        </p:tgtEl>
                                        <p:attrNameLst>
                                          <p:attrName>style.textDecorationUnderline</p:attrName>
                                        </p:attrNameLst>
                                      </p:cBhvr>
                                      <p:to>
                                        <p:strVal val="true"/>
                                      </p:to>
                                    </p:set>
                                  </p:childTnLst>
                                </p:cTn>
                              </p:par>
                              <p:par>
                                <p:cTn id="41" presetID="22" presetClass="entr" presetSubtype="8" fill="hold" grpId="0" nodeType="withEffect">
                                  <p:stCondLst>
                                    <p:cond delay="4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6" presetClass="exit" presetSubtype="21" fill="hold" grpId="2" nodeType="withEffect">
                                  <p:stCondLst>
                                    <p:cond delay="0"/>
                                  </p:stCondLst>
                                  <p:childTnLst>
                                    <p:animEffect transition="out" filter="barn(inVertic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6" presetClass="exit" presetSubtype="21" fill="hold" grpId="2" nodeType="withEffect">
                                  <p:stCondLst>
                                    <p:cond delay="0"/>
                                  </p:stCondLst>
                                  <p:childTnLst>
                                    <p:animEffect transition="out" filter="barn(inVertic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0" presetClass="exit" presetSubtype="0" fill="hold" grpId="1" nodeType="withEffect">
                                  <p:stCondLst>
                                    <p:cond delay="0"/>
                                  </p:stCondLst>
                                  <p:childTnLst>
                                    <p:set>
                                      <p:cBhvr>
                                        <p:cTn id="57" dur="1" fill="hold">
                                          <p:stCondLst>
                                            <p:cond delay="999"/>
                                          </p:stCondLst>
                                        </p:cTn>
                                        <p:tgtEl>
                                          <p:spTgt spid="12"/>
                                        </p:tgtEl>
                                        <p:attrNameLst>
                                          <p:attrName>style.visibility</p:attrName>
                                        </p:attrNameLst>
                                      </p:cBhvr>
                                      <p:to>
                                        <p:strVal val="hidden"/>
                                      </p:to>
                                    </p:set>
                                    <p:animEffect transition="out" filter="dissolve">
                                      <p:cBhvr>
                                        <p:cTn id="58" dur="1000">
                                          <p:stCondLst>
                                            <p:cond delay="0"/>
                                          </p:stCondLst>
                                        </p:cTn>
                                        <p:tgtEl>
                                          <p:spTgt spid="12"/>
                                        </p:tgtEl>
                                      </p:cBhvr>
                                    </p:animEffect>
                                    <p:anim to="" calcmode="lin" valueType="num">
                                      <p:cBhvr>
                                        <p:cTn id="59"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60"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61" presetID="42" presetClass="path" presetSubtype="0" accel="50000" decel="50000" fill="hold" grpId="2" nodeType="withEffect">
                                  <p:stCondLst>
                                    <p:cond delay="0"/>
                                  </p:stCondLst>
                                  <p:childTnLst>
                                    <p:animMotion origin="layout" path="M 3.61111E-6 2.96296E-6 L 0.09114 0.28032 " pathEditMode="relative" rAng="0" ptsTypes="AA">
                                      <p:cBhvr>
                                        <p:cTn id="62" dur="1000" fill="hold"/>
                                        <p:tgtEl>
                                          <p:spTgt spid="12"/>
                                        </p:tgtEl>
                                        <p:attrNameLst>
                                          <p:attrName>ppt_x</p:attrName>
                                          <p:attrName>ppt_y</p:attrName>
                                        </p:attrNameLst>
                                      </p:cBhvr>
                                      <p:rCtr x="4549" y="14005"/>
                                    </p:animMotion>
                                  </p:childTnLst>
                                </p:cTn>
                              </p:par>
                              <p:par>
                                <p:cTn id="63" presetID="0" presetClass="entr" presetSubtype="0" fill="hold" grpId="0" nodeType="withEffect">
                                  <p:stCondLst>
                                    <p:cond delay="650"/>
                                  </p:stCondLst>
                                  <p:iterate type="lt">
                                    <p:tmPct val="10000"/>
                                  </p:iterate>
                                  <p:childTnLst>
                                    <p:set>
                                      <p:cBhvr>
                                        <p:cTn id="64" dur="1" fill="hold">
                                          <p:stCondLst>
                                            <p:cond delay="0"/>
                                          </p:stCondLst>
                                        </p:cTn>
                                        <p:tgtEl>
                                          <p:spTgt spid="5"/>
                                        </p:tgtEl>
                                        <p:attrNameLst>
                                          <p:attrName>style.visibility</p:attrName>
                                        </p:attrNameLst>
                                      </p:cBhvr>
                                      <p:to>
                                        <p:strVal val="visible"/>
                                      </p:to>
                                    </p:set>
                                    <p:animEffect transition="in" filter="dissolve">
                                      <p:cBhvr>
                                        <p:cTn id="65" dur="500">
                                          <p:stCondLst>
                                            <p:cond delay="0"/>
                                          </p:stCondLst>
                                        </p:cTn>
                                        <p:tgtEl>
                                          <p:spTgt spid="5"/>
                                        </p:tgtEl>
                                      </p:cBhvr>
                                    </p:animEffect>
                                    <p:anim to="" calcmode="lin" valueType="num">
                                      <p:cBhvr>
                                        <p:cTn id="6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68" fill="hold">
                            <p:stCondLst>
                              <p:cond delay="1650"/>
                            </p:stCondLst>
                            <p:childTnLst>
                              <p:par>
                                <p:cTn id="69" presetID="26" presetClass="emph" presetSubtype="0" fill="hold" grpId="1" nodeType="afterEffect">
                                  <p:stCondLst>
                                    <p:cond delay="0"/>
                                  </p:stCondLst>
                                  <p:iterate type="lt">
                                    <p:tmPct val="0"/>
                                  </p:iterate>
                                  <p:childTnLst>
                                    <p:animEffect transition="out" filter="fade">
                                      <p:cBhvr>
                                        <p:cTn id="70" dur="500" tmFilter="0, 0; .2, .5; .8, .5; 1, 0"/>
                                        <p:tgtEl>
                                          <p:spTgt spid="5"/>
                                        </p:tgtEl>
                                      </p:cBhvr>
                                    </p:animEffect>
                                    <p:animScale>
                                      <p:cBhvr>
                                        <p:cTn id="71" dur="250" autoRev="1" fill="hold"/>
                                        <p:tgtEl>
                                          <p:spTgt spid="5"/>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6" presetClass="entr" presetSubtype="37"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barn(outVertical)">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8"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heel(8)">
                                      <p:cBhvr>
                                        <p:cTn id="81" dur="20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250"/>
                                        <p:tgtEl>
                                          <p:spTgt spid="1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250"/>
                                        <p:tgtEl>
                                          <p:spTgt spid="1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250"/>
                                        <p:tgtEl>
                                          <p:spTgt spid="1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250"/>
                                        <p:tgtEl>
                                          <p:spTgt spid="1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250"/>
                                        <p:tgtEl>
                                          <p:spTgt spid="2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250"/>
                                        <p:tgtEl>
                                          <p:spTgt spid="2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250"/>
                                        <p:tgtEl>
                                          <p:spTgt spid="22"/>
                                        </p:tgtEl>
                                      </p:cBhvr>
                                    </p:animEffect>
                                  </p:childTnLst>
                                </p:cTn>
                              </p:par>
                              <p:par>
                                <p:cTn id="105" presetID="42" presetClass="path" presetSubtype="0" accel="50000" decel="50000" fill="hold" grpId="2" nodeType="withEffect">
                                  <p:stCondLst>
                                    <p:cond delay="0"/>
                                  </p:stCondLst>
                                  <p:childTnLst>
                                    <p:animMotion origin="layout" path="M 3.88889E-6 3.7037E-7 L -0.09636 -0.09676 " pathEditMode="relative" rAng="0" ptsTypes="AA">
                                      <p:cBhvr>
                                        <p:cTn id="106" dur="2000" fill="hold"/>
                                        <p:tgtEl>
                                          <p:spTgt spid="15"/>
                                        </p:tgtEl>
                                        <p:attrNameLst>
                                          <p:attrName>ppt_x</p:attrName>
                                          <p:attrName>ppt_y</p:attrName>
                                        </p:attrNameLst>
                                      </p:cBhvr>
                                      <p:rCtr x="-4826" y="-4838"/>
                                    </p:animMotion>
                                  </p:childTnLst>
                                </p:cTn>
                              </p:par>
                              <p:par>
                                <p:cTn id="107" presetID="42" presetClass="path" presetSubtype="0" accel="50000" decel="50000" fill="hold" grpId="2" nodeType="withEffect">
                                  <p:stCondLst>
                                    <p:cond delay="0"/>
                                  </p:stCondLst>
                                  <p:childTnLst>
                                    <p:animMotion origin="layout" path="M 4.72222E-6 0.00185 L -0.67934 0.00301 " pathEditMode="relative" rAng="0" ptsTypes="AA">
                                      <p:cBhvr>
                                        <p:cTn id="108" dur="2000" fill="hold"/>
                                        <p:tgtEl>
                                          <p:spTgt spid="17"/>
                                        </p:tgtEl>
                                        <p:attrNameLst>
                                          <p:attrName>ppt_x</p:attrName>
                                          <p:attrName>ppt_y</p:attrName>
                                        </p:attrNameLst>
                                      </p:cBhvr>
                                      <p:rCtr x="-33976" y="46"/>
                                    </p:animMotion>
                                  </p:childTnLst>
                                </p:cTn>
                              </p:par>
                              <p:par>
                                <p:cTn id="109" presetID="42" presetClass="path" presetSubtype="0" accel="50000" decel="50000" fill="hold" grpId="2" nodeType="withEffect">
                                  <p:stCondLst>
                                    <p:cond delay="0"/>
                                  </p:stCondLst>
                                  <p:childTnLst>
                                    <p:animMotion origin="layout" path="M 5.55112E-17 2.22222E-6 L 0.08594 -0.09722 " pathEditMode="relative" rAng="0" ptsTypes="AA">
                                      <p:cBhvr>
                                        <p:cTn id="110" dur="2000" fill="hold"/>
                                        <p:tgtEl>
                                          <p:spTgt spid="18"/>
                                        </p:tgtEl>
                                        <p:attrNameLst>
                                          <p:attrName>ppt_x</p:attrName>
                                          <p:attrName>ppt_y</p:attrName>
                                        </p:attrNameLst>
                                      </p:cBhvr>
                                      <p:rCtr x="4288" y="-4861"/>
                                    </p:animMotion>
                                  </p:childTnLst>
                                </p:cTn>
                              </p:par>
                              <p:par>
                                <p:cTn id="111" presetID="42" presetClass="path" presetSubtype="0" accel="50000" decel="50000" fill="hold" grpId="2" nodeType="withEffect">
                                  <p:stCondLst>
                                    <p:cond delay="0"/>
                                  </p:stCondLst>
                                  <p:childTnLst>
                                    <p:animMotion origin="layout" path="M -4.44444E-6 3.7037E-6 L -0.37673 0.00115 " pathEditMode="relative" rAng="0" ptsTypes="AA">
                                      <p:cBhvr>
                                        <p:cTn id="112" dur="2000" fill="hold"/>
                                        <p:tgtEl>
                                          <p:spTgt spid="19"/>
                                        </p:tgtEl>
                                        <p:attrNameLst>
                                          <p:attrName>ppt_x</p:attrName>
                                          <p:attrName>ppt_y</p:attrName>
                                        </p:attrNameLst>
                                      </p:cBhvr>
                                      <p:rCtr x="-18837" y="46"/>
                                    </p:animMotion>
                                  </p:childTnLst>
                                </p:cTn>
                              </p:par>
                              <p:par>
                                <p:cTn id="113" presetID="42" presetClass="path" presetSubtype="0" accel="50000" decel="50000" fill="hold" grpId="2" nodeType="withEffect">
                                  <p:stCondLst>
                                    <p:cond delay="0"/>
                                  </p:stCondLst>
                                  <p:childTnLst>
                                    <p:animMotion origin="layout" path="M -3.88889E-6 3.7037E-7 L -0.08454 -0.02523 " pathEditMode="relative" rAng="0" ptsTypes="AA">
                                      <p:cBhvr>
                                        <p:cTn id="114" dur="2000" fill="hold"/>
                                        <p:tgtEl>
                                          <p:spTgt spid="20"/>
                                        </p:tgtEl>
                                        <p:attrNameLst>
                                          <p:attrName>ppt_x</p:attrName>
                                          <p:attrName>ppt_y</p:attrName>
                                        </p:attrNameLst>
                                      </p:cBhvr>
                                      <p:rCtr x="-4236" y="-1273"/>
                                    </p:animMotion>
                                  </p:childTnLst>
                                </p:cTn>
                              </p:par>
                              <p:par>
                                <p:cTn id="115" presetID="42" presetClass="path" presetSubtype="0" accel="50000" decel="50000" fill="hold" grpId="2" nodeType="withEffect">
                                  <p:stCondLst>
                                    <p:cond delay="0"/>
                                  </p:stCondLst>
                                  <p:childTnLst>
                                    <p:animMotion origin="layout" path="M 8.33333E-7 -4.81481E-6 L -0.01007 -0.02523 " pathEditMode="relative" rAng="0" ptsTypes="AA">
                                      <p:cBhvr>
                                        <p:cTn id="116" dur="2000" fill="hold"/>
                                        <p:tgtEl>
                                          <p:spTgt spid="21"/>
                                        </p:tgtEl>
                                        <p:attrNameLst>
                                          <p:attrName>ppt_x</p:attrName>
                                          <p:attrName>ppt_y</p:attrName>
                                        </p:attrNameLst>
                                      </p:cBhvr>
                                      <p:rCtr x="-503" y="-1273"/>
                                    </p:animMotion>
                                  </p:childTnLst>
                                </p:cTn>
                              </p:par>
                              <p:par>
                                <p:cTn id="117" presetID="42" presetClass="path" presetSubtype="0" accel="50000" decel="50000" fill="hold" grpId="2" nodeType="withEffect">
                                  <p:stCondLst>
                                    <p:cond delay="0"/>
                                  </p:stCondLst>
                                  <p:childTnLst>
                                    <p:animMotion origin="layout" path="M -3.88889E-6 0 L 0.20365 -0.02477 " pathEditMode="relative" rAng="0" ptsTypes="AA">
                                      <p:cBhvr>
                                        <p:cTn id="118" dur="2000" fill="hold"/>
                                        <p:tgtEl>
                                          <p:spTgt spid="22"/>
                                        </p:tgtEl>
                                        <p:attrNameLst>
                                          <p:attrName>ppt_x</p:attrName>
                                          <p:attrName>ppt_y</p:attrName>
                                        </p:attrNameLst>
                                      </p:cBhvr>
                                      <p:rCtr x="10174" y="-1250"/>
                                    </p:animMotion>
                                  </p:childTnLst>
                                </p:cTn>
                              </p:par>
                              <p:par>
                                <p:cTn id="119" presetID="10" presetClass="exit" presetSubtype="0" fill="hold" grpId="1" nodeType="withEffect">
                                  <p:stCondLst>
                                    <p:cond delay="0"/>
                                  </p:stCondLst>
                                  <p:childTnLst>
                                    <p:animEffect transition="out" filter="fade">
                                      <p:cBhvr>
                                        <p:cTn id="120" dur="1250"/>
                                        <p:tgtEl>
                                          <p:spTgt spid="3074"/>
                                        </p:tgtEl>
                                      </p:cBhvr>
                                    </p:animEffect>
                                    <p:set>
                                      <p:cBhvr>
                                        <p:cTn id="121" dur="1" fill="hold">
                                          <p:stCondLst>
                                            <p:cond delay="1249"/>
                                          </p:stCondLst>
                                        </p:cTn>
                                        <p:tgtEl>
                                          <p:spTgt spid="307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7"/>
                                        </p:tgtEl>
                                      </p:cBhvr>
                                    </p:animEffect>
                                    <p:set>
                                      <p:cBhvr>
                                        <p:cTn id="124" dur="1" fill="hold">
                                          <p:stCondLst>
                                            <p:cond delay="499"/>
                                          </p:stCondLst>
                                        </p:cTn>
                                        <p:tgtEl>
                                          <p:spTgt spid="7"/>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6"/>
                                        </p:tgtEl>
                                      </p:cBhvr>
                                    </p:animEffect>
                                    <p:set>
                                      <p:cBhvr>
                                        <p:cTn id="127" dur="1" fill="hold">
                                          <p:stCondLst>
                                            <p:cond delay="499"/>
                                          </p:stCondLst>
                                        </p:cTn>
                                        <p:tgtEl>
                                          <p:spTgt spid="6"/>
                                        </p:tgtEl>
                                        <p:attrNameLst>
                                          <p:attrName>style.visibility</p:attrName>
                                        </p:attrNameLst>
                                      </p:cBhvr>
                                      <p:to>
                                        <p:strVal val="hidden"/>
                                      </p:to>
                                    </p:set>
                                  </p:childTnLst>
                                </p:cTn>
                              </p:par>
                              <p:par>
                                <p:cTn id="128" presetID="10" presetClass="exit" presetSubtype="0" fill="hold" grpId="2" nodeType="withEffect">
                                  <p:stCondLst>
                                    <p:cond delay="0"/>
                                  </p:stCondLst>
                                  <p:iterate type="lt">
                                    <p:tmPct val="0"/>
                                  </p:iterate>
                                  <p:childTnLst>
                                    <p:animEffect transition="out" filter="fade">
                                      <p:cBhvr>
                                        <p:cTn id="129" dur="500"/>
                                        <p:tgtEl>
                                          <p:spTgt spid="5"/>
                                        </p:tgtEl>
                                      </p:cBhvr>
                                    </p:animEffect>
                                    <p:set>
                                      <p:cBhvr>
                                        <p:cTn id="130" dur="1" fill="hold">
                                          <p:stCondLst>
                                            <p:cond delay="499"/>
                                          </p:stCondLst>
                                        </p:cTn>
                                        <p:tgtEl>
                                          <p:spTgt spid="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23"/>
                                        </p:tgtEl>
                                      </p:cBhvr>
                                    </p:animEffect>
                                    <p:set>
                                      <p:cBhvr>
                                        <p:cTn id="133" dur="1" fill="hold">
                                          <p:stCondLst>
                                            <p:cond delay="499"/>
                                          </p:stCondLst>
                                        </p:cTn>
                                        <p:tgtEl>
                                          <p:spTgt spid="23"/>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24"/>
                                        </p:tgtEl>
                                      </p:cBhvr>
                                    </p:animEffect>
                                    <p:set>
                                      <p:cBhvr>
                                        <p:cTn id="136" dur="1" fill="hold">
                                          <p:stCondLst>
                                            <p:cond delay="499"/>
                                          </p:stCondLst>
                                        </p:cTn>
                                        <p:tgtEl>
                                          <p:spTgt spid="24"/>
                                        </p:tgtEl>
                                        <p:attrNameLst>
                                          <p:attrName>style.visibility</p:attrName>
                                        </p:attrNameLst>
                                      </p:cBhvr>
                                      <p:to>
                                        <p:strVal val="hidden"/>
                                      </p:to>
                                    </p:set>
                                  </p:childTnLst>
                                </p:cTn>
                              </p:par>
                            </p:childTnLst>
                          </p:cTn>
                        </p:par>
                        <p:par>
                          <p:cTn id="137" fill="hold">
                            <p:stCondLst>
                              <p:cond delay="2000"/>
                            </p:stCondLst>
                            <p:childTnLst>
                              <p:par>
                                <p:cTn id="138" presetID="10" presetClass="entr" presetSubtype="0" fill="hold" grpId="0" nodeType="after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250"/>
                                        <p:tgtEl>
                                          <p:spTgt spid="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fade">
                                      <p:cBhvr>
                                        <p:cTn id="143" dur="250"/>
                                        <p:tgtEl>
                                          <p:spTgt spid="9"/>
                                        </p:tgtEl>
                                      </p:cBhvr>
                                    </p:animEffect>
                                  </p:childTnLst>
                                </p:cTn>
                              </p:par>
                              <p:par>
                                <p:cTn id="144" presetID="10" presetClass="exit" presetSubtype="0" fill="hold" grpId="1" nodeType="withEffect">
                                  <p:stCondLst>
                                    <p:cond delay="0"/>
                                  </p:stCondLst>
                                  <p:childTnLst>
                                    <p:animEffect transition="out" filter="fade">
                                      <p:cBhvr>
                                        <p:cTn id="145" dur="500"/>
                                        <p:tgtEl>
                                          <p:spTgt spid="15"/>
                                        </p:tgtEl>
                                      </p:cBhvr>
                                    </p:animEffect>
                                    <p:set>
                                      <p:cBhvr>
                                        <p:cTn id="146" dur="1" fill="hold">
                                          <p:stCondLst>
                                            <p:cond delay="499"/>
                                          </p:stCondLst>
                                        </p:cTn>
                                        <p:tgtEl>
                                          <p:spTgt spid="15"/>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7"/>
                                        </p:tgtEl>
                                      </p:cBhvr>
                                    </p:animEffect>
                                    <p:set>
                                      <p:cBhvr>
                                        <p:cTn id="149" dur="1" fill="hold">
                                          <p:stCondLst>
                                            <p:cond delay="499"/>
                                          </p:stCondLst>
                                        </p:cTn>
                                        <p:tgtEl>
                                          <p:spTgt spid="17"/>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8"/>
                                        </p:tgtEl>
                                      </p:cBhvr>
                                    </p:animEffect>
                                    <p:set>
                                      <p:cBhvr>
                                        <p:cTn id="152" dur="1" fill="hold">
                                          <p:stCondLst>
                                            <p:cond delay="499"/>
                                          </p:stCondLst>
                                        </p:cTn>
                                        <p:tgtEl>
                                          <p:spTgt spid="18"/>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9"/>
                                        </p:tgtEl>
                                      </p:cBhvr>
                                    </p:animEffect>
                                    <p:set>
                                      <p:cBhvr>
                                        <p:cTn id="155" dur="1" fill="hold">
                                          <p:stCondLst>
                                            <p:cond delay="499"/>
                                          </p:stCondLst>
                                        </p:cTn>
                                        <p:tgtEl>
                                          <p:spTgt spid="19"/>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0"/>
                                        </p:tgtEl>
                                      </p:cBhvr>
                                    </p:animEffect>
                                    <p:set>
                                      <p:cBhvr>
                                        <p:cTn id="158" dur="1" fill="hold">
                                          <p:stCondLst>
                                            <p:cond delay="499"/>
                                          </p:stCondLst>
                                        </p:cTn>
                                        <p:tgtEl>
                                          <p:spTgt spid="20"/>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1"/>
                                        </p:tgtEl>
                                      </p:cBhvr>
                                    </p:animEffect>
                                    <p:set>
                                      <p:cBhvr>
                                        <p:cTn id="161" dur="1" fill="hold">
                                          <p:stCondLst>
                                            <p:cond delay="499"/>
                                          </p:stCondLst>
                                        </p:cTn>
                                        <p:tgtEl>
                                          <p:spTgt spid="21"/>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22"/>
                                        </p:tgtEl>
                                      </p:cBhvr>
                                    </p:animEffect>
                                    <p:set>
                                      <p:cBhvr>
                                        <p:cTn id="164" dur="1" fill="hold">
                                          <p:stCondLst>
                                            <p:cond delay="499"/>
                                          </p:stCondLst>
                                        </p:cTn>
                                        <p:tgtEl>
                                          <p:spTgt spid="22"/>
                                        </p:tgtEl>
                                        <p:attrNameLst>
                                          <p:attrName>style.visibility</p:attrName>
                                        </p:attrNameLst>
                                      </p:cBhvr>
                                      <p:to>
                                        <p:strVal val="hidden"/>
                                      </p:to>
                                    </p:set>
                                  </p:childTnLst>
                                </p:cTn>
                              </p:par>
                            </p:childTnLst>
                          </p:cTn>
                        </p:par>
                        <p:par>
                          <p:cTn id="165" fill="hold">
                            <p:stCondLst>
                              <p:cond delay="2500"/>
                            </p:stCondLst>
                            <p:childTnLst>
                              <p:par>
                                <p:cTn id="166" presetID="16" presetClass="entr" presetSubtype="37" fill="hold" grpId="0" nodeType="afterEffect">
                                  <p:stCondLst>
                                    <p:cond delay="0"/>
                                  </p:stCondLst>
                                  <p:childTnLst>
                                    <p:set>
                                      <p:cBhvr>
                                        <p:cTn id="167" dur="1" fill="hold">
                                          <p:stCondLst>
                                            <p:cond delay="0"/>
                                          </p:stCondLst>
                                        </p:cTn>
                                        <p:tgtEl>
                                          <p:spTgt spid="2"/>
                                        </p:tgtEl>
                                        <p:attrNameLst>
                                          <p:attrName>style.visibility</p:attrName>
                                        </p:attrNameLst>
                                      </p:cBhvr>
                                      <p:to>
                                        <p:strVal val="visible"/>
                                      </p:to>
                                    </p:set>
                                    <p:animEffect transition="in" filter="barn(outVertical)">
                                      <p:cBhvr>
                                        <p:cTn id="1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0" grpId="0"/>
      <p:bldP spid="10" grpId="1"/>
      <p:bldP spid="10" grpId="2"/>
      <p:bldP spid="6" grpId="0"/>
      <p:bldP spid="6" grpId="1"/>
      <p:bldP spid="6" grpId="2"/>
      <p:bldP spid="3074" grpId="0"/>
      <p:bldP spid="3074" grpId="1"/>
      <p:bldP spid="7" grpId="0"/>
      <p:bldP spid="7" grpId="1"/>
      <p:bldP spid="5" grpId="0"/>
      <p:bldP spid="5" grpId="1"/>
      <p:bldP spid="5" grpId="2"/>
      <p:bldP spid="13" grpId="0"/>
      <p:bldP spid="13" grpId="1"/>
      <p:bldP spid="14" grpId="0"/>
      <p:bldP spid="14" grpId="1"/>
      <p:bldP spid="12" grpId="0"/>
      <p:bldP spid="12" grpId="1"/>
      <p:bldP spid="12" grpId="2"/>
      <p:bldP spid="2" grpId="0" animBg="1"/>
      <p:bldP spid="9" grpId="0"/>
      <p:bldP spid="8" grpId="0"/>
      <p:bldP spid="15" grpId="0"/>
      <p:bldP spid="15" grpId="1"/>
      <p:bldP spid="15"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animBg="1"/>
      <p:bldP spid="23" grpId="1" animBg="1"/>
      <p:bldP spid="24" grpId="0"/>
      <p:bldP spid="24"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5A60D-20DA-4AC9-87E6-0C07A130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His">
            <a:extLst>
              <a:ext uri="{FF2B5EF4-FFF2-40B4-BE49-F238E27FC236}">
                <a16:creationId xmlns:a16="http://schemas.microsoft.com/office/drawing/2014/main" id="{84429728-3F75-4787-97AD-8F1DB827186E}"/>
              </a:ext>
            </a:extLst>
          </p:cNvPr>
          <p:cNvSpPr txBox="1">
            <a:spLocks noChangeArrowheads="1"/>
          </p:cNvSpPr>
          <p:nvPr/>
        </p:nvSpPr>
        <p:spPr bwMode="auto">
          <a:xfrm>
            <a:off x="4524239" y="4759445"/>
            <a:ext cx="1096765" cy="75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Word">
            <a:extLst>
              <a:ext uri="{FF2B5EF4-FFF2-40B4-BE49-F238E27FC236}">
                <a16:creationId xmlns:a16="http://schemas.microsoft.com/office/drawing/2014/main" id="{4EC28192-83CF-4C45-A2A8-C6E06505B8AA}"/>
              </a:ext>
            </a:extLst>
          </p:cNvPr>
          <p:cNvSpPr txBox="1">
            <a:spLocks noChangeArrowheads="1"/>
          </p:cNvSpPr>
          <p:nvPr/>
        </p:nvSpPr>
        <p:spPr bwMode="auto">
          <a:xfrm>
            <a:off x="5381626" y="4757565"/>
            <a:ext cx="1549438" cy="75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hidden="1">
            <a:extLst>
              <a:ext uri="{FF2B5EF4-FFF2-40B4-BE49-F238E27FC236}">
                <a16:creationId xmlns:a16="http://schemas.microsoft.com/office/drawing/2014/main" id="{0FFEF01E-971A-4E1C-91DD-372ED7A9ACA9}"/>
              </a:ext>
            </a:extLst>
          </p:cNvPr>
          <p:cNvSpPr txBox="1">
            <a:spLocks noChangeArrowheads="1"/>
          </p:cNvSpPr>
          <p:nvPr/>
        </p:nvSpPr>
        <p:spPr bwMode="auto">
          <a:xfrm>
            <a:off x="4598182" y="4759946"/>
            <a:ext cx="2285256" cy="75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His word</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61177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78DED3-FCD2-427B-8D38-670986C6C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B9F08CC8-13E2-4704-A5B5-AD9035C21717}"/>
              </a:ext>
            </a:extLst>
          </p:cNvPr>
          <p:cNvSpPr txBox="1">
            <a:spLocks/>
          </p:cNvSpPr>
          <p:nvPr/>
        </p:nvSpPr>
        <p:spPr>
          <a:xfrm>
            <a:off x="554426" y="2805864"/>
            <a:ext cx="605511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Martha welcomed Him</a:t>
            </a:r>
          </a:p>
        </p:txBody>
      </p:sp>
      <p:sp>
        <p:nvSpPr>
          <p:cNvPr id="3074" name="Rectangle 2"/>
          <p:cNvSpPr>
            <a:spLocks noGrp="1" noChangeArrowheads="1"/>
          </p:cNvSpPr>
          <p:nvPr>
            <p:ph type="title"/>
          </p:nvPr>
        </p:nvSpPr>
        <p:spPr>
          <a:xfrm>
            <a:off x="457200" y="785019"/>
            <a:ext cx="8229600" cy="5287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it happened as they went that He entered a certain village; and a certain woman named Martha welcomed Him into her house. And she had a sister called Mary, who also sat at Jesus' feet and heard His word.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10:38-39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B042D047-6C17-48A6-A951-FE1DEF919BAC}"/>
              </a:ext>
            </a:extLst>
          </p:cNvPr>
          <p:cNvSpPr txBox="1">
            <a:spLocks noChangeArrowheads="1"/>
          </p:cNvSpPr>
          <p:nvPr/>
        </p:nvSpPr>
        <p:spPr bwMode="auto">
          <a:xfrm>
            <a:off x="800859" y="2745250"/>
            <a:ext cx="55761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Martha welcomed Him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79E9065-0444-4A28-812B-3AC54A66B464}"/>
              </a:ext>
            </a:extLst>
          </p:cNvPr>
          <p:cNvSpPr txBox="1">
            <a:spLocks noChangeArrowheads="1"/>
          </p:cNvSpPr>
          <p:nvPr/>
        </p:nvSpPr>
        <p:spPr bwMode="auto">
          <a:xfrm>
            <a:off x="4598182" y="4759946"/>
            <a:ext cx="2285256" cy="75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word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3341E9A-FAEB-4A80-B68C-85594B405C79}"/>
              </a:ext>
            </a:extLst>
          </p:cNvPr>
          <p:cNvSpPr txBox="1">
            <a:spLocks noChangeArrowheads="1"/>
          </p:cNvSpPr>
          <p:nvPr/>
        </p:nvSpPr>
        <p:spPr bwMode="auto">
          <a:xfrm>
            <a:off x="721190" y="2703850"/>
            <a:ext cx="2130830" cy="83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Martha</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7" name="Picture 17">
            <a:extLst>
              <a:ext uri="{FF2B5EF4-FFF2-40B4-BE49-F238E27FC236}">
                <a16:creationId xmlns:a16="http://schemas.microsoft.com/office/drawing/2014/main" id="{8B862C5A-58EE-443C-87B2-922D868F548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ounded Rectangle 17">
            <a:extLst>
              <a:ext uri="{FF2B5EF4-FFF2-40B4-BE49-F238E27FC236}">
                <a16:creationId xmlns:a16="http://schemas.microsoft.com/office/drawing/2014/main" id="{134D7AD7-2205-4D25-A5BE-E0F045D13571}"/>
              </a:ext>
            </a:extLst>
          </p:cNvPr>
          <p:cNvSpPr/>
          <p:nvPr/>
        </p:nvSpPr>
        <p:spPr>
          <a:xfrm>
            <a:off x="5624946" y="3435927"/>
            <a:ext cx="1524000" cy="748146"/>
          </a:xfrm>
          <a:prstGeom prst="roundRect">
            <a:avLst/>
          </a:prstGeom>
          <a:blipFill>
            <a:blip r:embed="rId5"/>
            <a:stretch>
              <a:fillRect/>
            </a:stretch>
          </a:blipFill>
          <a:ln w="25400" cap="flat" cmpd="sng" algn="ctr">
            <a:noFill/>
            <a:prstDash val="solid"/>
          </a:ln>
          <a:effectLst>
            <a:softEdge rad="11222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8">
            <a:extLst>
              <a:ext uri="{FF2B5EF4-FFF2-40B4-BE49-F238E27FC236}">
                <a16:creationId xmlns:a16="http://schemas.microsoft.com/office/drawing/2014/main" id="{DF09701D-44FE-4F72-A60C-DCDDB311F1DD}"/>
              </a:ext>
            </a:extLst>
          </p:cNvPr>
          <p:cNvSpPr/>
          <p:nvPr/>
        </p:nvSpPr>
        <p:spPr>
          <a:xfrm>
            <a:off x="4350327" y="4031673"/>
            <a:ext cx="4156364" cy="858982"/>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9">
            <a:extLst>
              <a:ext uri="{FF2B5EF4-FFF2-40B4-BE49-F238E27FC236}">
                <a16:creationId xmlns:a16="http://schemas.microsoft.com/office/drawing/2014/main" id="{AD6FE863-0023-498A-834D-97DCECDCF8EF}"/>
              </a:ext>
            </a:extLst>
          </p:cNvPr>
          <p:cNvSpPr/>
          <p:nvPr/>
        </p:nvSpPr>
        <p:spPr>
          <a:xfrm>
            <a:off x="3075709" y="4710545"/>
            <a:ext cx="3879273" cy="872837"/>
          </a:xfrm>
          <a:prstGeom prst="roundRect">
            <a:avLst/>
          </a:prstGeom>
          <a:blipFill>
            <a:blip r:embed="rId7"/>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hidden="1">
            <a:extLst>
              <a:ext uri="{FF2B5EF4-FFF2-40B4-BE49-F238E27FC236}">
                <a16:creationId xmlns:a16="http://schemas.microsoft.com/office/drawing/2014/main" id="{0A27E57F-4956-49FD-B40D-29511D6F42A1}"/>
              </a:ext>
            </a:extLst>
          </p:cNvPr>
          <p:cNvSpPr txBox="1">
            <a:spLocks noChangeArrowheads="1"/>
          </p:cNvSpPr>
          <p:nvPr/>
        </p:nvSpPr>
        <p:spPr bwMode="auto">
          <a:xfrm>
            <a:off x="2221879" y="1328990"/>
            <a:ext cx="2130830" cy="83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Martha</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7136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par>
                                <p:cTn id="46" presetID="42" presetClass="path" presetSubtype="0" accel="50000" decel="50000" fill="hold" grpId="1" nodeType="withEffect">
                                  <p:stCondLst>
                                    <p:cond delay="250"/>
                                  </p:stCondLst>
                                  <p:childTnLst>
                                    <p:animMotion origin="layout" path="M -2.5E-6 -4.07407E-6 L 0.16407 -0.20046 " pathEditMode="relative" rAng="0" ptsTypes="AA">
                                      <p:cBhvr>
                                        <p:cTn id="47" dur="2000" fill="hold"/>
                                        <p:tgtEl>
                                          <p:spTgt spid="12"/>
                                        </p:tgtEl>
                                        <p:attrNameLst>
                                          <p:attrName>ppt_x</p:attrName>
                                          <p:attrName>ppt_y</p:attrName>
                                        </p:attrNameLst>
                                      </p:cBhvr>
                                      <p:rCtr x="8194" y="-10023"/>
                                    </p:animMotion>
                                  </p:childTnLst>
                                </p:cTn>
                              </p:par>
                              <p:par>
                                <p:cTn id="48" presetID="10" presetClass="exit" presetSubtype="0" fill="hold" grpId="1" nodeType="withEffect">
                                  <p:stCondLst>
                                    <p:cond delay="40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40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40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12" grpId="0"/>
      <p:bldP spid="12" grpId="1"/>
      <p:bldP spid="8" grpId="0" animBg="1"/>
      <p:bldP spid="8" grpId="1" animBg="1"/>
      <p:bldP spid="9" grpId="0" animBg="1"/>
      <p:bldP spid="9" grpId="1"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82E1E-4C20-4F4A-A8A4-10632E33C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493"/>
            <a:ext cx="9144001" cy="6877494"/>
          </a:xfrm>
          <a:prstGeom prst="rect">
            <a:avLst/>
          </a:prstGeom>
        </p:spPr>
      </p:pic>
      <p:sp>
        <p:nvSpPr>
          <p:cNvPr id="6" name="Title 1">
            <a:extLst>
              <a:ext uri="{FF2B5EF4-FFF2-40B4-BE49-F238E27FC236}">
                <a16:creationId xmlns:a16="http://schemas.microsoft.com/office/drawing/2014/main" id="{8C2A9D91-5D29-4176-A031-38B8BD70A545}"/>
              </a:ext>
            </a:extLst>
          </p:cNvPr>
          <p:cNvSpPr txBox="1">
            <a:spLocks/>
          </p:cNvSpPr>
          <p:nvPr/>
        </p:nvSpPr>
        <p:spPr>
          <a:xfrm>
            <a:off x="809075" y="4787649"/>
            <a:ext cx="211853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tell her</a:t>
            </a:r>
          </a:p>
        </p:txBody>
      </p:sp>
      <p:sp>
        <p:nvSpPr>
          <p:cNvPr id="3074" name="Rectangle 2"/>
          <p:cNvSpPr>
            <a:spLocks noGrp="1" noChangeArrowheads="1"/>
          </p:cNvSpPr>
          <p:nvPr>
            <p:ph type="title"/>
          </p:nvPr>
        </p:nvSpPr>
        <p:spPr>
          <a:xfrm>
            <a:off x="457200" y="1166019"/>
            <a:ext cx="8229600" cy="4525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Martha was distracted           with much serving, and she approached Him and said, "Lord, do You not care that my sister has left me to serve alone? Therefore tell her to help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10:40</a:t>
            </a:r>
          </a:p>
        </p:txBody>
      </p:sp>
      <p:sp>
        <p:nvSpPr>
          <p:cNvPr id="4" name="Rectangle 2">
            <a:extLst>
              <a:ext uri="{FF2B5EF4-FFF2-40B4-BE49-F238E27FC236}">
                <a16:creationId xmlns:a16="http://schemas.microsoft.com/office/drawing/2014/main" id="{4A11DD32-D75D-4671-A79C-078E12314AB7}"/>
              </a:ext>
            </a:extLst>
          </p:cNvPr>
          <p:cNvSpPr txBox="1">
            <a:spLocks noChangeArrowheads="1"/>
          </p:cNvSpPr>
          <p:nvPr/>
        </p:nvSpPr>
        <p:spPr bwMode="auto">
          <a:xfrm>
            <a:off x="2221879" y="1328990"/>
            <a:ext cx="2130830" cy="83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Martha</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2B2C212-C957-4CEB-9E00-0371E9F7944F}"/>
              </a:ext>
            </a:extLst>
          </p:cNvPr>
          <p:cNvSpPr txBox="1">
            <a:spLocks noChangeArrowheads="1"/>
          </p:cNvSpPr>
          <p:nvPr/>
        </p:nvSpPr>
        <p:spPr bwMode="auto">
          <a:xfrm>
            <a:off x="772084" y="4724874"/>
            <a:ext cx="21815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tell her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Oval 9">
            <a:extLst>
              <a:ext uri="{FF2B5EF4-FFF2-40B4-BE49-F238E27FC236}">
                <a16:creationId xmlns:a16="http://schemas.microsoft.com/office/drawing/2014/main" id="{D15A8FC1-08B7-4154-988B-A380C03ABAD2}"/>
              </a:ext>
            </a:extLst>
          </p:cNvPr>
          <p:cNvSpPr>
            <a:spLocks noChangeAspect="1"/>
          </p:cNvSpPr>
          <p:nvPr/>
        </p:nvSpPr>
        <p:spPr>
          <a:xfrm>
            <a:off x="3017520" y="3396661"/>
            <a:ext cx="1514335" cy="811810"/>
          </a:xfrm>
          <a:prstGeom prst="ellipse">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8B9B8FF1-80F9-4449-9F3F-A53578AB5DAF}"/>
              </a:ext>
            </a:extLst>
          </p:cNvPr>
          <p:cNvSpPr txBox="1">
            <a:spLocks noChangeArrowheads="1"/>
          </p:cNvSpPr>
          <p:nvPr/>
        </p:nvSpPr>
        <p:spPr bwMode="auto">
          <a:xfrm>
            <a:off x="3230879" y="1668642"/>
            <a:ext cx="2130830" cy="83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Martha</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13976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7" presetClass="entr" presetSubtype="10" fill="hold" grpId="1"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0" presetClass="exit" presetSubtype="0" fill="hold" grpId="3"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out)">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42" presetClass="path" presetSubtype="0" accel="50000" decel="50000" fill="hold" grpId="2" nodeType="withEffect">
                                  <p:stCondLst>
                                    <p:cond delay="0"/>
                                  </p:stCondLst>
                                  <p:childTnLst>
                                    <p:animMotion origin="layout" path="M 1.38889E-6 -1.11111E-6 L 0.11007 0.04954 " pathEditMode="relative" rAng="0" ptsTypes="AA">
                                      <p:cBhvr>
                                        <p:cTn id="39" dur="2000" fill="hold"/>
                                        <p:tgtEl>
                                          <p:spTgt spid="4"/>
                                        </p:tgtEl>
                                        <p:attrNameLst>
                                          <p:attrName>ppt_x</p:attrName>
                                          <p:attrName>ppt_y</p:attrName>
                                        </p:attrNameLst>
                                      </p:cBhvr>
                                      <p:rCtr x="5503" y="2477"/>
                                    </p:animMotion>
                                  </p:childTnLst>
                                </p:cTn>
                              </p:par>
                              <p:par>
                                <p:cTn id="40" presetID="10" presetClass="exit" presetSubtype="0" fill="hold" grpId="2"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6" presetClass="exit" presetSubtype="16" fill="hold" grpId="1" nodeType="withEffect">
                                  <p:stCondLst>
                                    <p:cond delay="0"/>
                                  </p:stCondLst>
                                  <p:childTnLst>
                                    <p:animEffect transition="out" filter="circle(in)">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2"/>
      <p:bldP spid="4" grpId="3"/>
      <p:bldP spid="7" grpId="0"/>
      <p:bldP spid="7" grpId="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215A0-5BFB-409A-99D6-39D707CB2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861219"/>
            <a:ext cx="8229600"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Jesus answered and said to her, "Martha, Martha, you are worried and troubled about many things. "But one thing is needed, and Mary has chosen that good part, which will not be taken  away from 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10:41-42 </a:t>
            </a:r>
          </a:p>
        </p:txBody>
      </p:sp>
      <p:sp>
        <p:nvSpPr>
          <p:cNvPr id="4" name="Rectangle 2">
            <a:extLst>
              <a:ext uri="{FF2B5EF4-FFF2-40B4-BE49-F238E27FC236}">
                <a16:creationId xmlns:a16="http://schemas.microsoft.com/office/drawing/2014/main" id="{8BDF27D3-3A50-4855-A5B8-1D7EB146754F}"/>
              </a:ext>
            </a:extLst>
          </p:cNvPr>
          <p:cNvSpPr txBox="1">
            <a:spLocks noChangeArrowheads="1"/>
          </p:cNvSpPr>
          <p:nvPr/>
        </p:nvSpPr>
        <p:spPr bwMode="auto">
          <a:xfrm>
            <a:off x="3230879" y="1668642"/>
            <a:ext cx="2130830" cy="83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Martha</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DA9C381-9B28-4624-8F08-29F35CEABDE2}"/>
              </a:ext>
            </a:extLst>
          </p:cNvPr>
          <p:cNvSpPr txBox="1">
            <a:spLocks noChangeArrowheads="1"/>
          </p:cNvSpPr>
          <p:nvPr/>
        </p:nvSpPr>
        <p:spPr bwMode="auto">
          <a:xfrm>
            <a:off x="3230879" y="1668642"/>
            <a:ext cx="2130830" cy="83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Martha</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7" name="SpotlightShape1_rendered">
            <a:extLst>
              <a:ext uri="{FF2B5EF4-FFF2-40B4-BE49-F238E27FC236}">
                <a16:creationId xmlns:a16="http://schemas.microsoft.com/office/drawing/2014/main" id="{2B34B8C9-F78B-45BA-A30A-39906C43CF3A}"/>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6078190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par>
                                <p:cTn id="9" presetID="42" presetClass="path" presetSubtype="0" accel="50000" decel="50000" fill="hold" grpId="2" nodeType="withEffect">
                                  <p:stCondLst>
                                    <p:cond delay="0"/>
                                  </p:stCondLst>
                                  <p:childTnLst>
                                    <p:animMotion origin="layout" path="M -1.66667E-6 1.85185E-6 L 0.10018 -0.00046 " pathEditMode="relative" rAng="0" ptsTypes="AA">
                                      <p:cBhvr>
                                        <p:cTn id="10" dur="1000" fill="hold"/>
                                        <p:tgtEl>
                                          <p:spTgt spid="4"/>
                                        </p:tgtEl>
                                        <p:attrNameLst>
                                          <p:attrName>ppt_x</p:attrName>
                                          <p:attrName>ppt_y</p:attrName>
                                        </p:attrNameLst>
                                      </p:cBhvr>
                                      <p:rCtr x="5000" y="-23"/>
                                    </p:animMotion>
                                  </p:childTnLst>
                                </p:cTn>
                              </p:par>
                              <p:par>
                                <p:cTn id="11" presetID="42" presetClass="path" presetSubtype="0" accel="50000" decel="50000" fill="hold" grpId="2" nodeType="withEffect">
                                  <p:stCondLst>
                                    <p:cond delay="0"/>
                                  </p:stCondLst>
                                  <p:childTnLst>
                                    <p:animMotion origin="layout" path="M -1.66667E-6 1.85185E-6 L -0.11927 -0.00023 " pathEditMode="relative" rAng="0" ptsTypes="AA">
                                      <p:cBhvr>
                                        <p:cTn id="12" dur="1000" fill="hold"/>
                                        <p:tgtEl>
                                          <p:spTgt spid="5"/>
                                        </p:tgtEl>
                                        <p:attrNameLst>
                                          <p:attrName>ppt_x</p:attrName>
                                          <p:attrName>ppt_y</p:attrName>
                                        </p:attrNameLst>
                                      </p:cBhvr>
                                      <p:rCtr x="-5972" y="-23"/>
                                    </p:animMotion>
                                  </p:childTnLst>
                                </p:cTn>
                              </p:par>
                            </p:childTnLst>
                          </p:cTn>
                        </p:par>
                        <p:par>
                          <p:cTn id="13" fill="hold">
                            <p:stCondLst>
                              <p:cond delay="15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1"/>
      <p:bldP spid="4" grpId="2"/>
      <p:bldP spid="5" grpId="1"/>
      <p:bldP spid="5"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20C5E2-A57D-42FE-A211-141B8DD2C220}"/>
              </a:ext>
            </a:extLst>
          </p:cNvPr>
          <p:cNvPicPr>
            <a:picLocks noChangeAspect="1"/>
          </p:cNvPicPr>
          <p:nvPr/>
        </p:nvPicPr>
        <p:blipFill rotWithShape="1">
          <a:blip r:embed="rId3">
            <a:extLst>
              <a:ext uri="{28A0092B-C50C-407E-A947-70E740481C1C}">
                <a14:useLocalDpi xmlns:a14="http://schemas.microsoft.com/office/drawing/2010/main" val="0"/>
              </a:ext>
            </a:extLst>
          </a:blip>
          <a:srcRect l="14562" r="14562"/>
          <a:stretch/>
        </p:blipFill>
        <p:spPr>
          <a:xfrm>
            <a:off x="0" y="-529"/>
            <a:ext cx="9144000" cy="6858000"/>
          </a:xfrm>
          <a:prstGeom prst="rect">
            <a:avLst/>
          </a:prstGeom>
        </p:spPr>
      </p:pic>
      <p:sp>
        <p:nvSpPr>
          <p:cNvPr id="4" name="Title 1">
            <a:extLst>
              <a:ext uri="{FF2B5EF4-FFF2-40B4-BE49-F238E27FC236}">
                <a16:creationId xmlns:a16="http://schemas.microsoft.com/office/drawing/2014/main" id="{24788579-1BFB-4613-B2F6-78D229E32ABE}"/>
              </a:ext>
            </a:extLst>
          </p:cNvPr>
          <p:cNvSpPr txBox="1">
            <a:spLocks/>
          </p:cNvSpPr>
          <p:nvPr/>
        </p:nvSpPr>
        <p:spPr>
          <a:xfrm>
            <a:off x="366748" y="3781693"/>
            <a:ext cx="74653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casting all your care upon Him</a:t>
            </a:r>
          </a:p>
        </p:txBody>
      </p:sp>
      <p:sp>
        <p:nvSpPr>
          <p:cNvPr id="3074" name="Rectangle 2"/>
          <p:cNvSpPr>
            <a:spLocks noGrp="1" noChangeArrowheads="1"/>
          </p:cNvSpPr>
          <p:nvPr>
            <p:ph type="title"/>
          </p:nvPr>
        </p:nvSpPr>
        <p:spPr>
          <a:xfrm>
            <a:off x="457200" y="1547019"/>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humble yourselves under the mighty hand of God, that He may exalt you in due time, casting all your care upon Him, for He cares for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5:6-7 </a:t>
            </a:r>
          </a:p>
        </p:txBody>
      </p:sp>
      <p:sp>
        <p:nvSpPr>
          <p:cNvPr id="6" name="Rectangle 2">
            <a:extLst>
              <a:ext uri="{FF2B5EF4-FFF2-40B4-BE49-F238E27FC236}">
                <a16:creationId xmlns:a16="http://schemas.microsoft.com/office/drawing/2014/main" id="{2F045C2B-A0F6-47BF-B697-77CCE2AB5B50}"/>
              </a:ext>
            </a:extLst>
          </p:cNvPr>
          <p:cNvSpPr txBox="1">
            <a:spLocks noChangeArrowheads="1"/>
          </p:cNvSpPr>
          <p:nvPr/>
        </p:nvSpPr>
        <p:spPr bwMode="auto">
          <a:xfrm>
            <a:off x="317559" y="3721733"/>
            <a:ext cx="75721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casting all your care upon Him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Oval 8">
            <a:extLst>
              <a:ext uri="{FF2B5EF4-FFF2-40B4-BE49-F238E27FC236}">
                <a16:creationId xmlns:a16="http://schemas.microsoft.com/office/drawing/2014/main" id="{15612A3C-D39A-435E-BAAD-1CE35C5FCD15}"/>
              </a:ext>
            </a:extLst>
          </p:cNvPr>
          <p:cNvSpPr>
            <a:spLocks noChangeAspect="1"/>
          </p:cNvSpPr>
          <p:nvPr/>
        </p:nvSpPr>
        <p:spPr>
          <a:xfrm>
            <a:off x="3023263" y="1499394"/>
            <a:ext cx="2857737" cy="1180427"/>
          </a:xfrm>
          <a:prstGeom prst="ellipse">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6075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ou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6"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C3FC2-234C-483F-9D2A-F651AB3F3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Anxiety</a:t>
            </a:r>
            <a:endParaRPr lang="en-US" sz="13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March 8,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9" name="Rectangle 8">
            <a:extLst>
              <a:ext uri="{FF2B5EF4-FFF2-40B4-BE49-F238E27FC236}">
                <a16:creationId xmlns:a16="http://schemas.microsoft.com/office/drawing/2014/main" id="{DD6704BF-3650-498B-B76D-717E54B81F76}"/>
              </a:ext>
            </a:extLst>
          </p:cNvPr>
          <p:cNvSpPr/>
          <p:nvPr/>
        </p:nvSpPr>
        <p:spPr>
          <a:xfrm>
            <a:off x="8763000" y="6620540"/>
            <a:ext cx="342900" cy="228600"/>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4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8" presetClass="emph" presetSubtype="0" fill="hold" grpId="2" nodeType="withEffect">
                                  <p:stCondLst>
                                    <p:cond delay="0"/>
                                  </p:stCondLst>
                                  <p:childTnLst>
                                    <p:animRot by="-900000">
                                      <p:cBhvr>
                                        <p:cTn id="30" dur="1000" fill="hold"/>
                                        <p:tgtEl>
                                          <p:spTgt spid="4"/>
                                        </p:tgtEl>
                                        <p:attrNameLst>
                                          <p:attrName>r</p:attrName>
                                        </p:attrNameLst>
                                      </p:cBhvr>
                                    </p:animRot>
                                  </p:childTnLst>
                                </p:cTn>
                              </p:par>
                              <p:par>
                                <p:cTn id="31" presetID="42" presetClass="path" presetSubtype="0" accel="50000" decel="50000" fill="hold" grpId="3" nodeType="withEffect">
                                  <p:stCondLst>
                                    <p:cond delay="0"/>
                                  </p:stCondLst>
                                  <p:childTnLst>
                                    <p:animMotion origin="layout" path="M 8.33333E-7 2.22222E-6 L 0.03385 0.15555 " pathEditMode="relative" rAng="0" ptsTypes="AA">
                                      <p:cBhvr>
                                        <p:cTn id="32" dur="1000" fill="hold"/>
                                        <p:tgtEl>
                                          <p:spTgt spid="4"/>
                                        </p:tgtEl>
                                        <p:attrNameLst>
                                          <p:attrName>ppt_x</p:attrName>
                                          <p:attrName>ppt_y</p:attrName>
                                        </p:attrNameLst>
                                      </p:cBhvr>
                                      <p:rCtr x="1684" y="7778"/>
                                    </p:animMotion>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13599E-6 L 3.33333E-6 0.23034 " pathEditMode="relative" rAng="0" ptsTypes="AA">
                                      <p:cBhvr>
                                        <p:cTn id="37" dur="1500" fill="hold"/>
                                        <p:tgtEl>
                                          <p:spTgt spid="5"/>
                                        </p:tgtEl>
                                        <p:attrNameLst>
                                          <p:attrName>ppt_x</p:attrName>
                                          <p:attrName>ppt_y</p:attrName>
                                        </p:attrNameLst>
                                      </p:cBhvr>
                                      <p:rCtr x="0" y="11517"/>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250"/>
                                  </p:stCondLst>
                                  <p:childTnLst>
                                    <p:animMotion origin="layout" path="M 3.33333E-6 2.22222E-6 L -0.14167 -0.30903 " pathEditMode="relative" rAng="0" ptsTypes="AA">
                                      <p:cBhvr>
                                        <p:cTn id="45" dur="1000" fill="hold"/>
                                        <p:tgtEl>
                                          <p:spTgt spid="6"/>
                                        </p:tgtEl>
                                        <p:attrNameLst>
                                          <p:attrName>ppt_x</p:attrName>
                                          <p:attrName>ppt_y</p:attrName>
                                        </p:attrNameLst>
                                      </p:cBhvr>
                                      <p:rCtr x="-7083"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FED316-D5D9-4C0A-8DEC-56A3DF9FAF2C}"/>
              </a:ext>
            </a:extLst>
          </p:cNvPr>
          <p:cNvPicPr>
            <a:picLocks noChangeAspect="1"/>
          </p:cNvPicPr>
          <p:nvPr/>
        </p:nvPicPr>
        <p:blipFill rotWithShape="1">
          <a:blip r:embed="rId3">
            <a:extLst>
              <a:ext uri="{28A0092B-C50C-407E-A947-70E740481C1C}">
                <a14:useLocalDpi xmlns:a14="http://schemas.microsoft.com/office/drawing/2010/main" val="0"/>
              </a:ext>
            </a:extLst>
          </a:blip>
          <a:srcRect l="13055" r="32924"/>
          <a:stretch/>
        </p:blipFill>
        <p:spPr>
          <a:xfrm>
            <a:off x="0" y="-15082"/>
            <a:ext cx="9144000" cy="6873081"/>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which of you by worrying can add one cubit to his stature? If you then are not able to do the least, why are you anxious for the rest? Consider the lilies, how they grow: they neither toil nor spin; and yet I say to you, even Solomon in all his glory was not arrayed like one of these."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12:25-27 </a:t>
            </a:r>
          </a:p>
        </p:txBody>
      </p:sp>
      <p:sp>
        <p:nvSpPr>
          <p:cNvPr id="6" name="Rectangle 2">
            <a:extLst>
              <a:ext uri="{FF2B5EF4-FFF2-40B4-BE49-F238E27FC236}">
                <a16:creationId xmlns:a16="http://schemas.microsoft.com/office/drawing/2014/main" id="{1D1E64D5-A71B-4AE7-8934-804C606FF0C7}"/>
              </a:ext>
            </a:extLst>
          </p:cNvPr>
          <p:cNvSpPr txBox="1">
            <a:spLocks noChangeArrowheads="1"/>
          </p:cNvSpPr>
          <p:nvPr/>
        </p:nvSpPr>
        <p:spPr bwMode="auto">
          <a:xfrm>
            <a:off x="5418846" y="487798"/>
            <a:ext cx="161393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worry</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8410C990-BD5E-4258-81C1-B8E148FC63DC}"/>
              </a:ext>
            </a:extLst>
          </p:cNvPr>
          <p:cNvSpPr txBox="1">
            <a:spLocks noChangeArrowheads="1"/>
          </p:cNvSpPr>
          <p:nvPr/>
        </p:nvSpPr>
        <p:spPr bwMode="auto">
          <a:xfrm>
            <a:off x="3494259" y="2410173"/>
            <a:ext cx="214916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anxious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3F3D7095-7B7B-4D43-9BC4-88C460B1EC06}"/>
              </a:ext>
            </a:extLst>
          </p:cNvPr>
          <p:cNvSpPr txBox="1">
            <a:spLocks noChangeArrowheads="1"/>
          </p:cNvSpPr>
          <p:nvPr/>
        </p:nvSpPr>
        <p:spPr bwMode="auto">
          <a:xfrm>
            <a:off x="1522548" y="5416021"/>
            <a:ext cx="214916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anxious</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17090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xit" presetSubtype="0" fill="hold" grpId="1" nodeType="withEffect">
                                  <p:stCondLst>
                                    <p:cond delay="0"/>
                                  </p:stCondLst>
                                  <p:childTnLst>
                                    <p:animEffect transition="out" filter="fade">
                                      <p:cBhvr>
                                        <p:cTn id="19" dur="1250"/>
                                        <p:tgtEl>
                                          <p:spTgt spid="3074"/>
                                        </p:tgtEl>
                                      </p:cBhvr>
                                    </p:animEffect>
                                    <p:set>
                                      <p:cBhvr>
                                        <p:cTn id="20" dur="1" fill="hold">
                                          <p:stCondLst>
                                            <p:cond delay="1249"/>
                                          </p:stCondLst>
                                        </p:cTn>
                                        <p:tgtEl>
                                          <p:spTgt spid="307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8.33333E-7 -2.59259E-6 L -0.18107 0.28032 " pathEditMode="relative" rAng="0" ptsTypes="AA">
                                      <p:cBhvr>
                                        <p:cTn id="24" dur="1500" fill="hold"/>
                                        <p:tgtEl>
                                          <p:spTgt spid="6"/>
                                        </p:tgtEl>
                                        <p:attrNameLst>
                                          <p:attrName>ppt_x</p:attrName>
                                          <p:attrName>ppt_y</p:attrName>
                                        </p:attrNameLst>
                                      </p:cBhvr>
                                      <p:rCtr x="-8854" y="14051"/>
                                    </p:animMotion>
                                  </p:childTnLst>
                                </p:cTn>
                              </p:par>
                              <p:par>
                                <p:cTn id="25" presetID="50" presetClass="exit" presetSubtype="0" accel="100000" fill="hold" grpId="1" nodeType="withEffect">
                                  <p:stCondLst>
                                    <p:cond delay="1000"/>
                                  </p:stCondLst>
                                  <p:childTnLst>
                                    <p:anim calcmode="lin" valueType="num">
                                      <p:cBhvr>
                                        <p:cTn id="26" dur="1000"/>
                                        <p:tgtEl>
                                          <p:spTgt spid="6"/>
                                        </p:tgtEl>
                                        <p:attrNameLst>
                                          <p:attrName>ppt_w</p:attrName>
                                        </p:attrNameLst>
                                      </p:cBhvr>
                                      <p:tavLst>
                                        <p:tav tm="0">
                                          <p:val>
                                            <p:strVal val="ppt_w"/>
                                          </p:val>
                                        </p:tav>
                                        <p:tav tm="100000">
                                          <p:val>
                                            <p:strVal val="ppt_w+.3"/>
                                          </p:val>
                                        </p:tav>
                                      </p:tavLst>
                                    </p:anim>
                                    <p:anim calcmode="lin" valueType="num">
                                      <p:cBhvr>
                                        <p:cTn id="27" dur="1000"/>
                                        <p:tgtEl>
                                          <p:spTgt spid="6"/>
                                        </p:tgtEl>
                                        <p:attrNameLst>
                                          <p:attrName>ppt_h</p:attrName>
                                        </p:attrNameLst>
                                      </p:cBhvr>
                                      <p:tavLst>
                                        <p:tav tm="0">
                                          <p:val>
                                            <p:strVal val="ppt_h"/>
                                          </p:val>
                                        </p:tav>
                                        <p:tav tm="100000">
                                          <p:val>
                                            <p:strVal val="ppt_h"/>
                                          </p:val>
                                        </p:tav>
                                      </p:tavLst>
                                    </p:anim>
                                    <p:animEffect transition="out" filter="fade">
                                      <p:cBhvr>
                                        <p:cTn id="28" dur="1000"/>
                                        <p:tgtEl>
                                          <p:spTgt spid="6"/>
                                        </p:tgtEl>
                                      </p:cBhvr>
                                    </p:animEffect>
                                    <p:set>
                                      <p:cBhvr>
                                        <p:cTn id="29" dur="1" fill="hold">
                                          <p:stCondLst>
                                            <p:cond delay="9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grpId="3" nodeType="clickEffect">
                                  <p:stCondLst>
                                    <p:cond delay="0"/>
                                  </p:stCondLst>
                                  <p:childTnLst>
                                    <p:animScale>
                                      <p:cBhvr>
                                        <p:cTn id="33" dur="1750" fill="hold"/>
                                        <p:tgtEl>
                                          <p:spTgt spid="4"/>
                                        </p:tgtEl>
                                      </p:cBhvr>
                                      <p:by x="105000" y="105000"/>
                                    </p:animScale>
                                  </p:childTnLst>
                                </p:cTn>
                              </p:par>
                              <p:par>
                                <p:cTn id="34" presetID="42" presetClass="path" presetSubtype="0" accel="50000" decel="50000" fill="hold" grpId="2" nodeType="withEffect">
                                  <p:stCondLst>
                                    <p:cond delay="0"/>
                                  </p:stCondLst>
                                  <p:childTnLst>
                                    <p:animMotion origin="layout" path="M -2.77778E-6 3.33333E-6 L -0.2158 0.43819 " pathEditMode="relative" rAng="0" ptsTypes="AA">
                                      <p:cBhvr>
                                        <p:cTn id="35" dur="1750" fill="hold"/>
                                        <p:tgtEl>
                                          <p:spTgt spid="4"/>
                                        </p:tgtEl>
                                        <p:attrNameLst>
                                          <p:attrName>ppt_x</p:attrName>
                                          <p:attrName>ppt_y</p:attrName>
                                        </p:attrNameLst>
                                      </p:cBhvr>
                                      <p:rCtr x="-10799" y="2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6" grpId="1"/>
      <p:bldP spid="6" grpId="2"/>
      <p:bldP spid="4" grpId="0"/>
      <p:bldP spid="4" grpId="2"/>
      <p:bldP spid="4" grpId="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393B4-1E0A-4732-A489-65E457940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4"/>
            <a:ext cx="9144000" cy="6854456"/>
          </a:xfrm>
          <a:prstGeom prst="rect">
            <a:avLst/>
          </a:prstGeom>
        </p:spPr>
      </p:pic>
      <p:sp>
        <p:nvSpPr>
          <p:cNvPr id="5" name="Title 1">
            <a:extLst>
              <a:ext uri="{FF2B5EF4-FFF2-40B4-BE49-F238E27FC236}">
                <a16:creationId xmlns:a16="http://schemas.microsoft.com/office/drawing/2014/main" id="{FE4C9584-C729-4C20-BD41-90CD1CA805F4}"/>
              </a:ext>
            </a:extLst>
          </p:cNvPr>
          <p:cNvSpPr txBox="1">
            <a:spLocks/>
          </p:cNvSpPr>
          <p:nvPr/>
        </p:nvSpPr>
        <p:spPr>
          <a:xfrm>
            <a:off x="1429838" y="5464684"/>
            <a:ext cx="368372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81A280D9-C51E-4A01-93E0-18FB41AE7B87}"/>
              </a:ext>
            </a:extLst>
          </p:cNvPr>
          <p:cNvSpPr txBox="1">
            <a:spLocks/>
          </p:cNvSpPr>
          <p:nvPr/>
        </p:nvSpPr>
        <p:spPr>
          <a:xfrm>
            <a:off x="3775166" y="3448240"/>
            <a:ext cx="279545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81000" y="594519"/>
            <a:ext cx="83820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then God so clothes the grass, which today is in the field and tomorrow is thrown into the oven, how much more will He clothe you, O you of little faith? And do not seek what you should eat or what you should drink, nor have an anxious mind."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12:28-29 </a:t>
            </a:r>
          </a:p>
        </p:txBody>
      </p:sp>
      <p:sp>
        <p:nvSpPr>
          <p:cNvPr id="15" name="!!7">
            <a:extLst>
              <a:ext uri="{FF2B5EF4-FFF2-40B4-BE49-F238E27FC236}">
                <a16:creationId xmlns:a16="http://schemas.microsoft.com/office/drawing/2014/main" id="{8255450A-8BAE-4780-9D86-1F90D4EB44DB}"/>
              </a:ext>
            </a:extLst>
          </p:cNvPr>
          <p:cNvSpPr txBox="1">
            <a:spLocks noChangeArrowheads="1"/>
          </p:cNvSpPr>
          <p:nvPr/>
        </p:nvSpPr>
        <p:spPr bwMode="auto">
          <a:xfrm>
            <a:off x="6394843" y="2729637"/>
            <a:ext cx="1984248"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clothe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6">
            <a:extLst>
              <a:ext uri="{FF2B5EF4-FFF2-40B4-BE49-F238E27FC236}">
                <a16:creationId xmlns:a16="http://schemas.microsoft.com/office/drawing/2014/main" id="{137CC6CF-724A-4C68-BEEA-E9F2976273F4}"/>
              </a:ext>
            </a:extLst>
          </p:cNvPr>
          <p:cNvSpPr txBox="1">
            <a:spLocks noChangeArrowheads="1"/>
          </p:cNvSpPr>
          <p:nvPr/>
        </p:nvSpPr>
        <p:spPr bwMode="auto">
          <a:xfrm>
            <a:off x="6622381" y="4074919"/>
            <a:ext cx="1360044"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eat</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5">
            <a:extLst>
              <a:ext uri="{FF2B5EF4-FFF2-40B4-BE49-F238E27FC236}">
                <a16:creationId xmlns:a16="http://schemas.microsoft.com/office/drawing/2014/main" id="{93760F5F-6E64-4305-B416-176B7CAE97FA}"/>
              </a:ext>
            </a:extLst>
          </p:cNvPr>
          <p:cNvSpPr txBox="1">
            <a:spLocks noChangeArrowheads="1"/>
          </p:cNvSpPr>
          <p:nvPr/>
        </p:nvSpPr>
        <p:spPr bwMode="auto">
          <a:xfrm>
            <a:off x="5061057" y="3384654"/>
            <a:ext cx="14155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faith</a:t>
            </a:r>
            <a:endParaRPr lang="en-US" altLang="en-US" b="1" i="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4">
            <a:extLst>
              <a:ext uri="{FF2B5EF4-FFF2-40B4-BE49-F238E27FC236}">
                <a16:creationId xmlns:a16="http://schemas.microsoft.com/office/drawing/2014/main" id="{8FDD9E67-CB3A-4398-8091-8E351D5D409D}"/>
              </a:ext>
            </a:extLst>
          </p:cNvPr>
          <p:cNvSpPr txBox="1">
            <a:spLocks noChangeArrowheads="1"/>
          </p:cNvSpPr>
          <p:nvPr/>
        </p:nvSpPr>
        <p:spPr bwMode="auto">
          <a:xfrm>
            <a:off x="3758450" y="3385297"/>
            <a:ext cx="16095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little</a:t>
            </a:r>
            <a:endParaRPr lang="en-US" altLang="en-US" b="1" i="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3">
            <a:extLst>
              <a:ext uri="{FF2B5EF4-FFF2-40B4-BE49-F238E27FC236}">
                <a16:creationId xmlns:a16="http://schemas.microsoft.com/office/drawing/2014/main" id="{51BEEF2C-F585-4B15-ABA5-DADE2DCB318E}"/>
              </a:ext>
            </a:extLst>
          </p:cNvPr>
          <p:cNvSpPr txBox="1">
            <a:spLocks noChangeArrowheads="1"/>
          </p:cNvSpPr>
          <p:nvPr/>
        </p:nvSpPr>
        <p:spPr bwMode="auto">
          <a:xfrm>
            <a:off x="4576762" y="4744050"/>
            <a:ext cx="1660833"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drink</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2">
            <a:extLst>
              <a:ext uri="{FF2B5EF4-FFF2-40B4-BE49-F238E27FC236}">
                <a16:creationId xmlns:a16="http://schemas.microsoft.com/office/drawing/2014/main" id="{6BAFACEA-297D-497E-BDD7-D5A82B9AE71A}"/>
              </a:ext>
            </a:extLst>
          </p:cNvPr>
          <p:cNvSpPr txBox="1">
            <a:spLocks noChangeArrowheads="1"/>
          </p:cNvSpPr>
          <p:nvPr/>
        </p:nvSpPr>
        <p:spPr bwMode="auto">
          <a:xfrm>
            <a:off x="3480113" y="5395611"/>
            <a:ext cx="14725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mind</a:t>
            </a:r>
            <a:endParaRPr lang="en-US" altLang="en-US" b="1" i="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1">
            <a:extLst>
              <a:ext uri="{FF2B5EF4-FFF2-40B4-BE49-F238E27FC236}">
                <a16:creationId xmlns:a16="http://schemas.microsoft.com/office/drawing/2014/main" id="{E664B41B-7752-491D-A79F-CC7D3793B0CB}"/>
              </a:ext>
            </a:extLst>
          </p:cNvPr>
          <p:cNvSpPr txBox="1">
            <a:spLocks noChangeArrowheads="1"/>
          </p:cNvSpPr>
          <p:nvPr/>
        </p:nvSpPr>
        <p:spPr bwMode="auto">
          <a:xfrm>
            <a:off x="1402439" y="5399086"/>
            <a:ext cx="23787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anxious</a:t>
            </a:r>
            <a:endParaRPr lang="en-US" altLang="en-US" b="1" i="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980F5618-A5E0-45B9-95FB-86CA84A810AE}"/>
              </a:ext>
            </a:extLst>
          </p:cNvPr>
          <p:cNvSpPr txBox="1">
            <a:spLocks noChangeArrowheads="1"/>
          </p:cNvSpPr>
          <p:nvPr/>
        </p:nvSpPr>
        <p:spPr bwMode="auto">
          <a:xfrm>
            <a:off x="1522548" y="5416021"/>
            <a:ext cx="214916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anxious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3961EDB-869F-4EF0-85E9-13D11415FF53}"/>
              </a:ext>
            </a:extLst>
          </p:cNvPr>
          <p:cNvSpPr txBox="1">
            <a:spLocks noChangeArrowheads="1"/>
          </p:cNvSpPr>
          <p:nvPr/>
        </p:nvSpPr>
        <p:spPr bwMode="auto">
          <a:xfrm>
            <a:off x="1402439" y="5399086"/>
            <a:ext cx="37122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anxious mind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B04E977-88BD-4B0C-B8D1-79085E41BF65}"/>
              </a:ext>
            </a:extLst>
          </p:cNvPr>
          <p:cNvSpPr txBox="1">
            <a:spLocks noChangeArrowheads="1"/>
          </p:cNvSpPr>
          <p:nvPr/>
        </p:nvSpPr>
        <p:spPr bwMode="auto">
          <a:xfrm>
            <a:off x="3765593" y="3385297"/>
            <a:ext cx="28109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little faith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0366C99-EAD7-4F42-B691-69FF93187C6C}"/>
              </a:ext>
            </a:extLst>
          </p:cNvPr>
          <p:cNvSpPr txBox="1">
            <a:spLocks noChangeArrowheads="1"/>
          </p:cNvSpPr>
          <p:nvPr/>
        </p:nvSpPr>
        <p:spPr bwMode="auto">
          <a:xfrm>
            <a:off x="6392462" y="2727256"/>
            <a:ext cx="1984248"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clothe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D3787CC-E810-4926-93AD-334B13826354}"/>
              </a:ext>
            </a:extLst>
          </p:cNvPr>
          <p:cNvSpPr txBox="1">
            <a:spLocks noChangeArrowheads="1"/>
          </p:cNvSpPr>
          <p:nvPr/>
        </p:nvSpPr>
        <p:spPr bwMode="auto">
          <a:xfrm>
            <a:off x="6622381" y="4074919"/>
            <a:ext cx="1360044"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eat</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73BAA25-3E63-4B6E-9FDE-F908BE113ED0}"/>
              </a:ext>
            </a:extLst>
          </p:cNvPr>
          <p:cNvSpPr txBox="1">
            <a:spLocks noChangeArrowheads="1"/>
          </p:cNvSpPr>
          <p:nvPr/>
        </p:nvSpPr>
        <p:spPr bwMode="auto">
          <a:xfrm>
            <a:off x="4576762" y="4744050"/>
            <a:ext cx="1660833"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drink</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2833233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600"/>
                                        <p:tgtEl>
                                          <p:spTgt spid="5"/>
                                        </p:tgtEl>
                                      </p:cBhvr>
                                    </p:animEffect>
                                  </p:childTnLst>
                                </p:cTn>
                              </p:par>
                              <p:par>
                                <p:cTn id="19" presetID="18" presetClass="emph" presetSubtype="0" fill="hold" grpId="1" nodeType="withEffect">
                                  <p:stCondLst>
                                    <p:cond delay="0"/>
                                  </p:stCondLst>
                                  <p:childTnLst>
                                    <p:set>
                                      <p:cBhvr override="childStyle">
                                        <p:cTn id="20" dur="6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600"/>
                                        <p:tgtEl>
                                          <p:spTgt spid="6"/>
                                        </p:tgtEl>
                                      </p:cBhvr>
                                    </p:animEffect>
                                  </p:childTnLst>
                                </p:cTn>
                              </p:par>
                            </p:childTnLst>
                          </p:cTn>
                        </p:par>
                        <p:par>
                          <p:cTn id="24" fill="hold">
                            <p:stCondLst>
                              <p:cond delay="6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25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50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10"/>
                                        <p:tgtEl>
                                          <p:spTgt spid="1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10"/>
                                        <p:tgtEl>
                                          <p:spTgt spid="18"/>
                                        </p:tgtEl>
                                      </p:cBhvr>
                                    </p:animEffect>
                                  </p:childTnLst>
                                </p:cTn>
                              </p:par>
                              <p:par>
                                <p:cTn id="54" presetID="23"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 fill="hold"/>
                                        <p:tgtEl>
                                          <p:spTgt spid="17"/>
                                        </p:tgtEl>
                                        <p:attrNameLst>
                                          <p:attrName>ppt_w</p:attrName>
                                        </p:attrNameLst>
                                      </p:cBhvr>
                                      <p:tavLst>
                                        <p:tav tm="0">
                                          <p:val>
                                            <p:fltVal val="0"/>
                                          </p:val>
                                        </p:tav>
                                        <p:tav tm="100000">
                                          <p:val>
                                            <p:strVal val="#ppt_w"/>
                                          </p:val>
                                        </p:tav>
                                      </p:tavLst>
                                    </p:anim>
                                    <p:anim calcmode="lin" valueType="num">
                                      <p:cBhvr>
                                        <p:cTn id="57" dur="10" fill="hold"/>
                                        <p:tgtEl>
                                          <p:spTgt spid="17"/>
                                        </p:tgtEl>
                                        <p:attrNameLst>
                                          <p:attrName>ppt_h</p:attrName>
                                        </p:attrNameLst>
                                      </p:cBhvr>
                                      <p:tavLst>
                                        <p:tav tm="0">
                                          <p:val>
                                            <p:fltVal val="0"/>
                                          </p:val>
                                        </p:tav>
                                        <p:tav tm="100000">
                                          <p:val>
                                            <p:strVal val="#ppt_h"/>
                                          </p:val>
                                        </p:tav>
                                      </p:tavLst>
                                    </p:anim>
                                  </p:childTnLst>
                                </p:cTn>
                              </p:par>
                              <p:par>
                                <p:cTn id="58" presetID="22" presetClass="entr" presetSubtype="8"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10"/>
                                        <p:tgtEl>
                                          <p:spTgt spid="1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10"/>
                                        <p:tgtEl>
                                          <p:spTgt spid="19"/>
                                        </p:tgtEl>
                                      </p:cBhvr>
                                    </p:animEffect>
                                  </p:childTnLst>
                                </p:cTn>
                              </p:par>
                              <p:par>
                                <p:cTn id="64" presetID="2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10" fill="hold"/>
                                        <p:tgtEl>
                                          <p:spTgt spid="16"/>
                                        </p:tgtEl>
                                        <p:attrNameLst>
                                          <p:attrName>ppt_w</p:attrName>
                                        </p:attrNameLst>
                                      </p:cBhvr>
                                      <p:tavLst>
                                        <p:tav tm="0">
                                          <p:val>
                                            <p:fltVal val="0"/>
                                          </p:val>
                                        </p:tav>
                                        <p:tav tm="100000">
                                          <p:val>
                                            <p:strVal val="#ppt_w"/>
                                          </p:val>
                                        </p:tav>
                                      </p:tavLst>
                                    </p:anim>
                                    <p:anim calcmode="lin" valueType="num">
                                      <p:cBhvr>
                                        <p:cTn id="67" dur="10" fill="hold"/>
                                        <p:tgtEl>
                                          <p:spTgt spid="16"/>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10" fill="hold"/>
                                        <p:tgtEl>
                                          <p:spTgt spid="15"/>
                                        </p:tgtEl>
                                        <p:attrNameLst>
                                          <p:attrName>ppt_w</p:attrName>
                                        </p:attrNameLst>
                                      </p:cBhvr>
                                      <p:tavLst>
                                        <p:tav tm="0">
                                          <p:val>
                                            <p:fltVal val="0"/>
                                          </p:val>
                                        </p:tav>
                                        <p:tav tm="100000">
                                          <p:val>
                                            <p:strVal val="#ppt_w"/>
                                          </p:val>
                                        </p:tav>
                                      </p:tavLst>
                                    </p:anim>
                                    <p:anim calcmode="lin" valueType="num">
                                      <p:cBhvr>
                                        <p:cTn id="71" dur="1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074" grpId="0"/>
      <p:bldP spid="15" grpId="0"/>
      <p:bldP spid="16" grpId="0"/>
      <p:bldP spid="19" grpId="0"/>
      <p:bldP spid="14" grpId="0"/>
      <p:bldP spid="17" grpId="0"/>
      <p:bldP spid="18" grpId="0"/>
      <p:bldP spid="13" grpId="0"/>
      <p:bldP spid="4" grpId="1"/>
      <p:bldP spid="6" grpId="0"/>
      <p:bldP spid="8"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393B4-1E0A-4732-A489-65E457940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4"/>
            <a:ext cx="9144000" cy="6854456"/>
          </a:xfrm>
          <a:prstGeom prst="rect">
            <a:avLst/>
          </a:prstGeom>
        </p:spPr>
      </p:pic>
      <p:sp>
        <p:nvSpPr>
          <p:cNvPr id="9" name="Rectangle 2">
            <a:extLst>
              <a:ext uri="{FF2B5EF4-FFF2-40B4-BE49-F238E27FC236}">
                <a16:creationId xmlns:a16="http://schemas.microsoft.com/office/drawing/2014/main" id="{2C08010A-9523-4045-83E5-D96EE1D8605E}"/>
              </a:ext>
            </a:extLst>
          </p:cNvPr>
          <p:cNvSpPr txBox="1">
            <a:spLocks noChangeArrowheads="1"/>
          </p:cNvSpPr>
          <p:nvPr/>
        </p:nvSpPr>
        <p:spPr bwMode="auto">
          <a:xfrm>
            <a:off x="4275450" y="3430592"/>
            <a:ext cx="1944445"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endParaRPr>
          </a:p>
        </p:txBody>
      </p:sp>
      <p:sp>
        <p:nvSpPr>
          <p:cNvPr id="13" name="!!1">
            <a:extLst>
              <a:ext uri="{FF2B5EF4-FFF2-40B4-BE49-F238E27FC236}">
                <a16:creationId xmlns:a16="http://schemas.microsoft.com/office/drawing/2014/main" id="{2C3D6D98-EBCA-4F1C-A44B-E3E0E24E674C}"/>
              </a:ext>
            </a:extLst>
          </p:cNvPr>
          <p:cNvSpPr txBox="1">
            <a:spLocks noChangeArrowheads="1"/>
          </p:cNvSpPr>
          <p:nvPr/>
        </p:nvSpPr>
        <p:spPr bwMode="auto">
          <a:xfrm>
            <a:off x="4389188" y="3428771"/>
            <a:ext cx="372750"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rPr>
              <a:t>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endParaRPr>
          </a:p>
        </p:txBody>
      </p:sp>
      <p:sp>
        <p:nvSpPr>
          <p:cNvPr id="14" name="!!2">
            <a:extLst>
              <a:ext uri="{FF2B5EF4-FFF2-40B4-BE49-F238E27FC236}">
                <a16:creationId xmlns:a16="http://schemas.microsoft.com/office/drawing/2014/main" id="{C5C50891-A088-4441-A37F-757687E9CE47}"/>
              </a:ext>
            </a:extLst>
          </p:cNvPr>
          <p:cNvSpPr txBox="1">
            <a:spLocks noChangeArrowheads="1"/>
          </p:cNvSpPr>
          <p:nvPr/>
        </p:nvSpPr>
        <p:spPr bwMode="auto">
          <a:xfrm>
            <a:off x="4675498" y="3428771"/>
            <a:ext cx="38619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rPr>
              <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endParaRPr>
          </a:p>
        </p:txBody>
      </p:sp>
      <p:sp>
        <p:nvSpPr>
          <p:cNvPr id="15" name="!!3">
            <a:extLst>
              <a:ext uri="{FF2B5EF4-FFF2-40B4-BE49-F238E27FC236}">
                <a16:creationId xmlns:a16="http://schemas.microsoft.com/office/drawing/2014/main" id="{1ACDF7F9-9EF9-4090-9DB3-9A24E60AE361}"/>
              </a:ext>
            </a:extLst>
          </p:cNvPr>
          <p:cNvSpPr txBox="1">
            <a:spLocks noChangeArrowheads="1"/>
          </p:cNvSpPr>
          <p:nvPr/>
        </p:nvSpPr>
        <p:spPr bwMode="auto">
          <a:xfrm>
            <a:off x="4925391" y="3430313"/>
            <a:ext cx="38619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rPr>
              <a: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endParaRPr>
          </a:p>
        </p:txBody>
      </p:sp>
      <p:sp>
        <p:nvSpPr>
          <p:cNvPr id="16" name="!!4">
            <a:extLst>
              <a:ext uri="{FF2B5EF4-FFF2-40B4-BE49-F238E27FC236}">
                <a16:creationId xmlns:a16="http://schemas.microsoft.com/office/drawing/2014/main" id="{8B56ECB2-85FD-4240-9AC7-ACB060160976}"/>
              </a:ext>
            </a:extLst>
          </p:cNvPr>
          <p:cNvSpPr txBox="1">
            <a:spLocks noChangeArrowheads="1"/>
          </p:cNvSpPr>
          <p:nvPr/>
        </p:nvSpPr>
        <p:spPr bwMode="auto">
          <a:xfrm>
            <a:off x="5104965" y="3427932"/>
            <a:ext cx="38619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rPr>
              <a:t>i</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endParaRPr>
          </a:p>
        </p:txBody>
      </p:sp>
      <p:sp>
        <p:nvSpPr>
          <p:cNvPr id="17" name="!!5">
            <a:extLst>
              <a:ext uri="{FF2B5EF4-FFF2-40B4-BE49-F238E27FC236}">
                <a16:creationId xmlns:a16="http://schemas.microsoft.com/office/drawing/2014/main" id="{DBF3D6D4-D7EC-42AB-838F-56F3B21A4D8B}"/>
              </a:ext>
            </a:extLst>
          </p:cNvPr>
          <p:cNvSpPr txBox="1">
            <a:spLocks noChangeArrowheads="1"/>
          </p:cNvSpPr>
          <p:nvPr/>
        </p:nvSpPr>
        <p:spPr bwMode="auto">
          <a:xfrm>
            <a:off x="5273473" y="3431152"/>
            <a:ext cx="38619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rPr>
              <a:t>r</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endParaRPr>
          </a:p>
        </p:txBody>
      </p:sp>
      <p:sp>
        <p:nvSpPr>
          <p:cNvPr id="18" name="!!6">
            <a:extLst>
              <a:ext uri="{FF2B5EF4-FFF2-40B4-BE49-F238E27FC236}">
                <a16:creationId xmlns:a16="http://schemas.microsoft.com/office/drawing/2014/main" id="{3275E6DF-B662-458A-AD1E-8457E7D008C2}"/>
              </a:ext>
            </a:extLst>
          </p:cNvPr>
          <p:cNvSpPr txBox="1">
            <a:spLocks noChangeArrowheads="1"/>
          </p:cNvSpPr>
          <p:nvPr/>
        </p:nvSpPr>
        <p:spPr bwMode="auto">
          <a:xfrm>
            <a:off x="5514681" y="3430312"/>
            <a:ext cx="38619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rPr>
              <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endParaRPr>
          </a:p>
        </p:txBody>
      </p:sp>
      <p:sp>
        <p:nvSpPr>
          <p:cNvPr id="19" name="!!7">
            <a:extLst>
              <a:ext uri="{FF2B5EF4-FFF2-40B4-BE49-F238E27FC236}">
                <a16:creationId xmlns:a16="http://schemas.microsoft.com/office/drawing/2014/main" id="{97065338-039D-432F-A93C-B0C0F0B32622}"/>
              </a:ext>
            </a:extLst>
          </p:cNvPr>
          <p:cNvSpPr txBox="1">
            <a:spLocks noChangeArrowheads="1"/>
          </p:cNvSpPr>
          <p:nvPr/>
        </p:nvSpPr>
        <p:spPr bwMode="auto">
          <a:xfrm>
            <a:off x="5765413" y="3431151"/>
            <a:ext cx="38619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rPr>
              <a: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38100" dist="38100" dir="2700000" algn="tl">
                  <a:srgbClr val="000000">
                    <a:alpha val="43137"/>
                  </a:srgbClr>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6276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10" presetClass="exit" presetSubtype="0" fill="hold" grpId="0" nodeType="withEffect">
                                  <p:stCondLst>
                                    <p:cond delay="0"/>
                                  </p:stCondLst>
                                  <p:childTnLst>
                                    <p:animEffect transition="out" filter="fade">
                                      <p:cBhvr>
                                        <p:cTn id="9" dur="750"/>
                                        <p:tgtEl>
                                          <p:spTgt spid="13"/>
                                        </p:tgtEl>
                                      </p:cBhvr>
                                    </p:animEffect>
                                    <p:set>
                                      <p:cBhvr>
                                        <p:cTn id="10" dur="1" fill="hold">
                                          <p:stCondLst>
                                            <p:cond delay="74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750"/>
                                        <p:tgtEl>
                                          <p:spTgt spid="14"/>
                                        </p:tgtEl>
                                      </p:cBhvr>
                                    </p:animEffect>
                                    <p:set>
                                      <p:cBhvr>
                                        <p:cTn id="13" dur="1" fill="hold">
                                          <p:stCondLst>
                                            <p:cond delay="749"/>
                                          </p:stCondLst>
                                        </p:cTn>
                                        <p:tgtEl>
                                          <p:spTgt spid="1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750"/>
                                        <p:tgtEl>
                                          <p:spTgt spid="15"/>
                                        </p:tgtEl>
                                      </p:cBhvr>
                                    </p:animEffect>
                                    <p:set>
                                      <p:cBhvr>
                                        <p:cTn id="16" dur="1" fill="hold">
                                          <p:stCondLst>
                                            <p:cond delay="749"/>
                                          </p:stCondLst>
                                        </p:cTn>
                                        <p:tgtEl>
                                          <p:spTgt spid="1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750"/>
                                        <p:tgtEl>
                                          <p:spTgt spid="16"/>
                                        </p:tgtEl>
                                      </p:cBhvr>
                                    </p:animEffect>
                                    <p:set>
                                      <p:cBhvr>
                                        <p:cTn id="19" dur="1" fill="hold">
                                          <p:stCondLst>
                                            <p:cond delay="749"/>
                                          </p:stCondLst>
                                        </p:cTn>
                                        <p:tgtEl>
                                          <p:spTgt spid="1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750"/>
                                        <p:tgtEl>
                                          <p:spTgt spid="17"/>
                                        </p:tgtEl>
                                      </p:cBhvr>
                                    </p:animEffect>
                                    <p:set>
                                      <p:cBhvr>
                                        <p:cTn id="22" dur="1" fill="hold">
                                          <p:stCondLst>
                                            <p:cond delay="749"/>
                                          </p:stCondLst>
                                        </p:cTn>
                                        <p:tgtEl>
                                          <p:spTgt spid="1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750"/>
                                        <p:tgtEl>
                                          <p:spTgt spid="18"/>
                                        </p:tgtEl>
                                      </p:cBhvr>
                                    </p:animEffect>
                                    <p:set>
                                      <p:cBhvr>
                                        <p:cTn id="25" dur="1" fill="hold">
                                          <p:stCondLst>
                                            <p:cond delay="749"/>
                                          </p:stCondLst>
                                        </p:cTn>
                                        <p:tgtEl>
                                          <p:spTgt spid="1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750"/>
                                        <p:tgtEl>
                                          <p:spTgt spid="19"/>
                                        </p:tgtEl>
                                      </p:cBhvr>
                                    </p:animEffect>
                                    <p:set>
                                      <p:cBhvr>
                                        <p:cTn id="28" dur="1" fill="hold">
                                          <p:stCondLst>
                                            <p:cond delay="74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ACF76-91F3-444B-9360-C91FAB0A4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C9DCBB19-2EEE-4B23-90D6-672005BB8C22}"/>
              </a:ext>
            </a:extLst>
          </p:cNvPr>
          <p:cNvSpPr txBox="1">
            <a:spLocks/>
          </p:cNvSpPr>
          <p:nvPr/>
        </p:nvSpPr>
        <p:spPr>
          <a:xfrm>
            <a:off x="7064680" y="2139298"/>
            <a:ext cx="140181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care</a:t>
            </a:r>
          </a:p>
        </p:txBody>
      </p:sp>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these are the ones sown among thorns; they are the ones who hear the word, and the cares of this world, the deceitfulness of riches, and the desires for other things entering in choke the word, and it becomes unfruitful."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Mark 4:18-19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0F87211-4A91-4824-B9DD-7A7B7BD4EA30}"/>
              </a:ext>
            </a:extLst>
          </p:cNvPr>
          <p:cNvSpPr txBox="1">
            <a:spLocks noChangeArrowheads="1"/>
          </p:cNvSpPr>
          <p:nvPr/>
        </p:nvSpPr>
        <p:spPr bwMode="auto">
          <a:xfrm>
            <a:off x="4275450" y="3430592"/>
            <a:ext cx="1944445"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6D03D59A-1079-4129-B2A6-3463177EF5D6}"/>
              </a:ext>
            </a:extLst>
          </p:cNvPr>
          <p:cNvSpPr txBox="1">
            <a:spLocks noChangeArrowheads="1"/>
          </p:cNvSpPr>
          <p:nvPr/>
        </p:nvSpPr>
        <p:spPr bwMode="auto">
          <a:xfrm>
            <a:off x="6998559" y="2071595"/>
            <a:ext cx="15488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care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79DFA61-B0E0-4531-931C-9B22F42C3BA7}"/>
              </a:ext>
            </a:extLst>
          </p:cNvPr>
          <p:cNvSpPr txBox="1">
            <a:spLocks noChangeArrowheads="1"/>
          </p:cNvSpPr>
          <p:nvPr/>
        </p:nvSpPr>
        <p:spPr bwMode="auto">
          <a:xfrm>
            <a:off x="4149969" y="823119"/>
            <a:ext cx="4689231"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0000"/>
                  </a:solidFill>
                  <a:prstDash val="solid"/>
                  <a:miter lim="800000"/>
                </a:ln>
                <a:solidFill>
                  <a:schemeClr val="tx1"/>
                </a:solidFill>
                <a:effectLst>
                  <a:glow rad="101600">
                    <a:schemeClr val="bg1"/>
                  </a:glow>
                  <a:outerShdw blurRad="50800" algn="tl" rotWithShape="0">
                    <a:srgbClr val="000000"/>
                  </a:outerShdw>
                </a:effectLst>
                <a:latin typeface="Calibri" panose="020F0502020204030204" pitchFamily="34" charset="0"/>
              </a:rPr>
              <a:t>thorns</a:t>
            </a:r>
          </a:p>
          <a:p>
            <a:pPr algn="l" eaLnBrk="1" hangingPunct="1"/>
            <a:endParaRPr lang="en-US" altLang="en-US" sz="1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cares of</a:t>
            </a:r>
          </a:p>
          <a:p>
            <a:pPr algn="l"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this world</a:t>
            </a:r>
          </a:p>
          <a:p>
            <a:pPr algn="l" eaLnBrk="1" hangingPunct="1"/>
            <a:endParaRPr lang="en-US" altLang="en-US" sz="1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deceitfulness</a:t>
            </a:r>
          </a:p>
          <a:p>
            <a:pPr algn="l" eaLnBrk="1" hangingPunct="1"/>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of riches</a:t>
            </a:r>
          </a:p>
          <a:p>
            <a:pPr algn="l" eaLnBrk="1" hangingPunct="1"/>
            <a:endParaRPr lang="en-US" altLang="en-US" sz="1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rPr>
              <a:t>desires for</a:t>
            </a:r>
          </a:p>
          <a:p>
            <a:pPr algn="l" eaLnBrk="1" hangingPunct="1"/>
            <a:r>
              <a:rPr lang="en-US" altLang="en-US" b="1" kern="0" dirty="0">
                <a:ln w="17780"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rPr>
              <a:t>           other things</a:t>
            </a:r>
            <a:endParaRPr lang="en-US" altLang="en-US" sz="4000" b="1" i="1" kern="0" dirty="0">
              <a:ln w="17780"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0FE5D85-7509-4E0A-B85A-6040C6712352}"/>
              </a:ext>
            </a:extLst>
          </p:cNvPr>
          <p:cNvSpPr txBox="1">
            <a:spLocks noChangeArrowheads="1"/>
          </p:cNvSpPr>
          <p:nvPr/>
        </p:nvSpPr>
        <p:spPr bwMode="auto">
          <a:xfrm>
            <a:off x="2272380" y="1420783"/>
            <a:ext cx="1984248"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thorns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51393C2-A511-4648-AE0C-F2C0EF810192}"/>
              </a:ext>
            </a:extLst>
          </p:cNvPr>
          <p:cNvSpPr txBox="1">
            <a:spLocks noChangeArrowheads="1"/>
          </p:cNvSpPr>
          <p:nvPr/>
        </p:nvSpPr>
        <p:spPr bwMode="auto">
          <a:xfrm>
            <a:off x="7061880" y="2091708"/>
            <a:ext cx="1648184"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cares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2A9B7E0-A750-41C4-8F70-57BF2489BC13}"/>
              </a:ext>
            </a:extLst>
          </p:cNvPr>
          <p:cNvSpPr txBox="1">
            <a:spLocks noChangeArrowheads="1"/>
          </p:cNvSpPr>
          <p:nvPr/>
        </p:nvSpPr>
        <p:spPr bwMode="auto">
          <a:xfrm>
            <a:off x="532967" y="2755272"/>
            <a:ext cx="77598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469A545-AF87-4215-B1A0-8642C3B1DB10}"/>
              </a:ext>
            </a:extLst>
          </p:cNvPr>
          <p:cNvSpPr txBox="1">
            <a:spLocks noChangeArrowheads="1"/>
          </p:cNvSpPr>
          <p:nvPr/>
        </p:nvSpPr>
        <p:spPr bwMode="auto">
          <a:xfrm>
            <a:off x="989619" y="2759815"/>
            <a:ext cx="2928344"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world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0A6A11E-9B5E-4A71-BC94-F7D6BA7DB52C}"/>
              </a:ext>
            </a:extLst>
          </p:cNvPr>
          <p:cNvSpPr txBox="1">
            <a:spLocks noChangeArrowheads="1"/>
          </p:cNvSpPr>
          <p:nvPr/>
        </p:nvSpPr>
        <p:spPr bwMode="auto">
          <a:xfrm>
            <a:off x="4676855" y="2760035"/>
            <a:ext cx="3294105"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deceitfulness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85D7F45-8203-4AA5-8C27-22B0E9C6BC03}"/>
              </a:ext>
            </a:extLst>
          </p:cNvPr>
          <p:cNvSpPr txBox="1">
            <a:spLocks noChangeArrowheads="1"/>
          </p:cNvSpPr>
          <p:nvPr/>
        </p:nvSpPr>
        <p:spPr bwMode="auto">
          <a:xfrm>
            <a:off x="7858974" y="2762415"/>
            <a:ext cx="733784"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A5F2E45D-B306-4293-89A7-FC2E7977F5E1}"/>
              </a:ext>
            </a:extLst>
          </p:cNvPr>
          <p:cNvSpPr txBox="1">
            <a:spLocks noChangeArrowheads="1"/>
          </p:cNvSpPr>
          <p:nvPr/>
        </p:nvSpPr>
        <p:spPr bwMode="auto">
          <a:xfrm>
            <a:off x="764315" y="3432463"/>
            <a:ext cx="1591913"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riches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2A94819-0DCB-4689-8D00-1BE66EB06D21}"/>
              </a:ext>
            </a:extLst>
          </p:cNvPr>
          <p:cNvSpPr txBox="1">
            <a:spLocks noChangeArrowheads="1"/>
          </p:cNvSpPr>
          <p:nvPr/>
        </p:nvSpPr>
        <p:spPr bwMode="auto">
          <a:xfrm>
            <a:off x="4177563" y="3430741"/>
            <a:ext cx="294241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desires for</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D71015A0-60EC-45F8-A3EA-8AB0C050735B}"/>
              </a:ext>
            </a:extLst>
          </p:cNvPr>
          <p:cNvSpPr txBox="1">
            <a:spLocks noChangeArrowheads="1"/>
          </p:cNvSpPr>
          <p:nvPr/>
        </p:nvSpPr>
        <p:spPr bwMode="auto">
          <a:xfrm>
            <a:off x="6797193" y="3430520"/>
            <a:ext cx="1676319"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other</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3C886B0E-318A-4BFE-A27C-96BB99975F2A}"/>
              </a:ext>
            </a:extLst>
          </p:cNvPr>
          <p:cNvSpPr txBox="1">
            <a:spLocks noChangeArrowheads="1"/>
          </p:cNvSpPr>
          <p:nvPr/>
        </p:nvSpPr>
        <p:spPr bwMode="auto">
          <a:xfrm>
            <a:off x="305064" y="4107492"/>
            <a:ext cx="1984248"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things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73022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5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5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5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250"/>
                                        <p:tgtEl>
                                          <p:spTgt spid="18"/>
                                        </p:tgtEl>
                                      </p:cBhvr>
                                    </p:animEffect>
                                  </p:childTnLst>
                                </p:cTn>
                              </p:par>
                              <p:par>
                                <p:cTn id="54" presetID="42" presetClass="path" presetSubtype="0" accel="50000" decel="50000" fill="hold" grpId="2" nodeType="withEffect">
                                  <p:stCondLst>
                                    <p:cond delay="0"/>
                                  </p:stCondLst>
                                  <p:childTnLst>
                                    <p:animMotion origin="layout" path="M -4.44444E-6 -3.7037E-6 L 0.18994 -0.08472 " pathEditMode="relative" rAng="0" ptsTypes="AA">
                                      <p:cBhvr>
                                        <p:cTn id="55" dur="2000" fill="hold"/>
                                        <p:tgtEl>
                                          <p:spTgt spid="9"/>
                                        </p:tgtEl>
                                        <p:attrNameLst>
                                          <p:attrName>ppt_x</p:attrName>
                                          <p:attrName>ppt_y</p:attrName>
                                        </p:attrNameLst>
                                      </p:cBhvr>
                                      <p:rCtr x="9497" y="-4236"/>
                                    </p:animMotion>
                                  </p:childTnLst>
                                </p:cTn>
                              </p:par>
                              <p:par>
                                <p:cTn id="56" presetID="42" presetClass="path" presetSubtype="0" accel="50000" decel="50000" fill="hold" grpId="2" nodeType="withEffect">
                                  <p:stCondLst>
                                    <p:cond delay="0"/>
                                  </p:stCondLst>
                                  <p:childTnLst>
                                    <p:animMotion origin="layout" path="M 3.61111E-6 -3.7037E-7 L -0.26233 -0.04931 " pathEditMode="relative" rAng="0" ptsTypes="AA">
                                      <p:cBhvr>
                                        <p:cTn id="57" dur="2000" fill="hold"/>
                                        <p:tgtEl>
                                          <p:spTgt spid="10"/>
                                        </p:tgtEl>
                                        <p:attrNameLst>
                                          <p:attrName>ppt_x</p:attrName>
                                          <p:attrName>ppt_y</p:attrName>
                                        </p:attrNameLst>
                                      </p:cBhvr>
                                      <p:rCtr x="-13125" y="-2477"/>
                                    </p:animMotion>
                                  </p:childTnLst>
                                </p:cTn>
                              </p:par>
                              <p:par>
                                <p:cTn id="58" presetID="42" presetClass="path" presetSubtype="0" accel="50000" decel="50000" fill="hold" grpId="2" nodeType="withEffect">
                                  <p:stCondLst>
                                    <p:cond delay="0"/>
                                  </p:stCondLst>
                                  <p:childTnLst>
                                    <p:animMotion origin="layout" path="M -4.44444E-6 3.7037E-7 L 0.60504 -0.14607 " pathEditMode="relative" rAng="0" ptsTypes="AA">
                                      <p:cBhvr>
                                        <p:cTn id="59" dur="2000" fill="hold"/>
                                        <p:tgtEl>
                                          <p:spTgt spid="11"/>
                                        </p:tgtEl>
                                        <p:attrNameLst>
                                          <p:attrName>ppt_x</p:attrName>
                                          <p:attrName>ppt_y</p:attrName>
                                        </p:attrNameLst>
                                      </p:cBhvr>
                                      <p:rCtr x="30243" y="-7315"/>
                                    </p:animMotion>
                                  </p:childTnLst>
                                </p:cTn>
                              </p:par>
                              <p:par>
                                <p:cTn id="60" presetID="42" presetClass="path" presetSubtype="0" accel="50000" decel="50000" fill="hold" grpId="2" nodeType="withEffect">
                                  <p:stCondLst>
                                    <p:cond delay="0"/>
                                  </p:stCondLst>
                                  <p:childTnLst>
                                    <p:animMotion origin="layout" path="M 8.33333E-7 -2.59259E-6 L 0.37882 -0.04861 " pathEditMode="relative" rAng="0" ptsTypes="AA">
                                      <p:cBhvr>
                                        <p:cTn id="61" dur="2000" fill="hold"/>
                                        <p:tgtEl>
                                          <p:spTgt spid="12"/>
                                        </p:tgtEl>
                                        <p:attrNameLst>
                                          <p:attrName>ppt_x</p:attrName>
                                          <p:attrName>ppt_y</p:attrName>
                                        </p:attrNameLst>
                                      </p:cBhvr>
                                      <p:rCtr x="18941" y="-2431"/>
                                    </p:animMotion>
                                  </p:childTnLst>
                                </p:cTn>
                              </p:par>
                              <p:par>
                                <p:cTn id="62" presetID="42" presetClass="path" presetSubtype="0" accel="50000" decel="50000" fill="hold" grpId="2" nodeType="withEffect">
                                  <p:stCondLst>
                                    <p:cond delay="0"/>
                                  </p:stCondLst>
                                  <p:childTnLst>
                                    <p:animMotion origin="layout" path="M -3.05556E-6 -4.07407E-6 L 0.02361 0.08473 " pathEditMode="relative" rAng="0" ptsTypes="AA">
                                      <p:cBhvr>
                                        <p:cTn id="63" dur="2000" fill="hold"/>
                                        <p:tgtEl>
                                          <p:spTgt spid="13"/>
                                        </p:tgtEl>
                                        <p:attrNameLst>
                                          <p:attrName>ppt_x</p:attrName>
                                          <p:attrName>ppt_y</p:attrName>
                                        </p:attrNameLst>
                                      </p:cBhvr>
                                      <p:rCtr x="1181" y="4236"/>
                                    </p:animMotion>
                                  </p:childTnLst>
                                </p:cTn>
                              </p:par>
                              <p:par>
                                <p:cTn id="64" presetID="42" presetClass="path" presetSubtype="0" accel="50000" decel="50000" fill="hold" grpId="2" nodeType="withEffect">
                                  <p:stCondLst>
                                    <p:cond delay="0"/>
                                  </p:stCondLst>
                                  <p:childTnLst>
                                    <p:animMotion origin="layout" path="M -2.77778E-6 4.44444E-6 L -0.27048 0.18171 " pathEditMode="relative" rAng="0" ptsTypes="AA">
                                      <p:cBhvr>
                                        <p:cTn id="65" dur="2000" fill="hold"/>
                                        <p:tgtEl>
                                          <p:spTgt spid="14"/>
                                        </p:tgtEl>
                                        <p:attrNameLst>
                                          <p:attrName>ppt_x</p:attrName>
                                          <p:attrName>ppt_y</p:attrName>
                                        </p:attrNameLst>
                                      </p:cBhvr>
                                      <p:rCtr x="-13524" y="9074"/>
                                    </p:animMotion>
                                  </p:childTnLst>
                                </p:cTn>
                              </p:par>
                              <p:par>
                                <p:cTn id="66" presetID="42" presetClass="path" presetSubtype="0" accel="50000" decel="50000" fill="hold" grpId="2" nodeType="withEffect">
                                  <p:stCondLst>
                                    <p:cond delay="0"/>
                                  </p:stCondLst>
                                  <p:childTnLst>
                                    <p:animMotion origin="layout" path="M 3.88889E-6 -7.40741E-7 L 0.57326 0.08449 " pathEditMode="relative" rAng="0" ptsTypes="AA">
                                      <p:cBhvr>
                                        <p:cTn id="67" dur="2000" fill="hold"/>
                                        <p:tgtEl>
                                          <p:spTgt spid="15"/>
                                        </p:tgtEl>
                                        <p:attrNameLst>
                                          <p:attrName>ppt_x</p:attrName>
                                          <p:attrName>ppt_y</p:attrName>
                                        </p:attrNameLst>
                                      </p:cBhvr>
                                      <p:rCtr x="28663" y="4213"/>
                                    </p:animMotion>
                                  </p:childTnLst>
                                </p:cTn>
                              </p:par>
                              <p:par>
                                <p:cTn id="68" presetID="42" presetClass="path" presetSubtype="0" accel="50000" decel="50000" fill="hold" grpId="2" nodeType="withEffect">
                                  <p:stCondLst>
                                    <p:cond delay="0"/>
                                  </p:stCondLst>
                                  <p:childTnLst>
                                    <p:animMotion origin="layout" path="M 1.66667E-6 7.40741E-7 L 0.14635 0.21805 " pathEditMode="relative" rAng="0" ptsTypes="AA">
                                      <p:cBhvr>
                                        <p:cTn id="69" dur="2000" fill="hold"/>
                                        <p:tgtEl>
                                          <p:spTgt spid="16"/>
                                        </p:tgtEl>
                                        <p:attrNameLst>
                                          <p:attrName>ppt_x</p:attrName>
                                          <p:attrName>ppt_y</p:attrName>
                                        </p:attrNameLst>
                                      </p:cBhvr>
                                      <p:rCtr x="7309" y="10903"/>
                                    </p:animMotion>
                                  </p:childTnLst>
                                </p:cTn>
                              </p:par>
                              <p:par>
                                <p:cTn id="70" presetID="42" presetClass="path" presetSubtype="0" accel="50000" decel="50000" fill="hold" grpId="2" nodeType="withEffect">
                                  <p:stCondLst>
                                    <p:cond delay="0"/>
                                  </p:stCondLst>
                                  <p:childTnLst>
                                    <p:animMotion origin="layout" path="M 5.55556E-7 7.40741E-7 L -0.14861 0.31574 " pathEditMode="relative" rAng="0" ptsTypes="AA">
                                      <p:cBhvr>
                                        <p:cTn id="71" dur="2000" fill="hold"/>
                                        <p:tgtEl>
                                          <p:spTgt spid="17"/>
                                        </p:tgtEl>
                                        <p:attrNameLst>
                                          <p:attrName>ppt_x</p:attrName>
                                          <p:attrName>ppt_y</p:attrName>
                                        </p:attrNameLst>
                                      </p:cBhvr>
                                      <p:rCtr x="-7431" y="15787"/>
                                    </p:animMotion>
                                  </p:childTnLst>
                                </p:cTn>
                              </p:par>
                              <p:par>
                                <p:cTn id="72" presetID="42" presetClass="path" presetSubtype="0" accel="50000" decel="50000" fill="hold" grpId="2" nodeType="withEffect">
                                  <p:stCondLst>
                                    <p:cond delay="0"/>
                                  </p:stCondLst>
                                  <p:childTnLst>
                                    <p:animMotion origin="layout" path="M -2.77778E-7 -3.7037E-7 L 0.7059 0.21713 " pathEditMode="relative" rAng="0" ptsTypes="AA">
                                      <p:cBhvr>
                                        <p:cTn id="73" dur="2000" fill="hold"/>
                                        <p:tgtEl>
                                          <p:spTgt spid="18"/>
                                        </p:tgtEl>
                                        <p:attrNameLst>
                                          <p:attrName>ppt_x</p:attrName>
                                          <p:attrName>ppt_y</p:attrName>
                                        </p:attrNameLst>
                                      </p:cBhvr>
                                      <p:rCtr x="35295" y="10856"/>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250"/>
                                        <p:tgtEl>
                                          <p:spTgt spid="8"/>
                                        </p:tgtEl>
                                      </p:cBhvr>
                                    </p:animEffect>
                                  </p:childTnLst>
                                </p:cTn>
                              </p:par>
                              <p:par>
                                <p:cTn id="87" presetID="10" presetClass="exit" presetSubtype="0" fill="hold" grpId="1" nodeType="withEffect">
                                  <p:stCondLst>
                                    <p:cond delay="0"/>
                                  </p:stCondLst>
                                  <p:childTnLst>
                                    <p:animEffect transition="out" filter="fade">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1"/>
      <p:bldP spid="6" grpId="0"/>
      <p:bldP spid="6" grpId="1"/>
      <p:bldP spid="8" grpId="0"/>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71B12-1711-43F0-8C1A-A3DB0ACE7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242B38F5-BDA4-4332-8DD1-799E0335F4CC}"/>
              </a:ext>
            </a:extLst>
          </p:cNvPr>
          <p:cNvSpPr txBox="1">
            <a:spLocks/>
          </p:cNvSpPr>
          <p:nvPr/>
        </p:nvSpPr>
        <p:spPr>
          <a:xfrm>
            <a:off x="1063542" y="352855"/>
            <a:ext cx="2057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Be sober</a:t>
            </a:r>
          </a:p>
        </p:txBody>
      </p:sp>
      <p:sp>
        <p:nvSpPr>
          <p:cNvPr id="8" name="Title 1">
            <a:extLst>
              <a:ext uri="{FF2B5EF4-FFF2-40B4-BE49-F238E27FC236}">
                <a16:creationId xmlns:a16="http://schemas.microsoft.com/office/drawing/2014/main" id="{0D43D4ED-8115-4754-82E5-5E49D1183A68}"/>
              </a:ext>
            </a:extLst>
          </p:cNvPr>
          <p:cNvSpPr txBox="1">
            <a:spLocks/>
          </p:cNvSpPr>
          <p:nvPr/>
        </p:nvSpPr>
        <p:spPr>
          <a:xfrm>
            <a:off x="2912519" y="352699"/>
            <a:ext cx="243439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be vigilant</a:t>
            </a:r>
          </a:p>
        </p:txBody>
      </p:sp>
      <p:sp>
        <p:nvSpPr>
          <p:cNvPr id="5" name="Rectangle 2">
            <a:extLst>
              <a:ext uri="{FF2B5EF4-FFF2-40B4-BE49-F238E27FC236}">
                <a16:creationId xmlns:a16="http://schemas.microsoft.com/office/drawing/2014/main" id="{AE774B92-AF86-4059-8631-34493F5F4B1D}"/>
              </a:ext>
            </a:extLst>
          </p:cNvPr>
          <p:cNvSpPr txBox="1">
            <a:spLocks noChangeArrowheads="1"/>
          </p:cNvSpPr>
          <p:nvPr/>
        </p:nvSpPr>
        <p:spPr bwMode="auto">
          <a:xfrm>
            <a:off x="4149969" y="823119"/>
            <a:ext cx="4689231"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0000"/>
                  </a:solidFill>
                  <a:prstDash val="solid"/>
                  <a:miter lim="800000"/>
                </a:ln>
                <a:solidFill>
                  <a:schemeClr val="tx1"/>
                </a:solidFill>
                <a:effectLst>
                  <a:glow rad="101600">
                    <a:schemeClr val="bg1"/>
                  </a:glow>
                  <a:outerShdw blurRad="50800" algn="tl" rotWithShape="0">
                    <a:srgbClr val="000000"/>
                  </a:outerShdw>
                </a:effectLst>
                <a:latin typeface="Calibri" panose="020F0502020204030204" pitchFamily="34" charset="0"/>
              </a:rPr>
              <a:t>thorns</a:t>
            </a:r>
          </a:p>
          <a:p>
            <a:pPr algn="l" eaLnBrk="1" hangingPunct="1"/>
            <a:endParaRPr lang="en-US" altLang="en-US" sz="1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cares of</a:t>
            </a:r>
          </a:p>
          <a:p>
            <a:pPr algn="l"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this world</a:t>
            </a:r>
          </a:p>
          <a:p>
            <a:pPr algn="l" eaLnBrk="1" hangingPunct="1"/>
            <a:endParaRPr lang="en-US" altLang="en-US" sz="1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deceitfulness</a:t>
            </a:r>
          </a:p>
          <a:p>
            <a:pPr algn="l" eaLnBrk="1" hangingPunct="1"/>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of riches</a:t>
            </a:r>
          </a:p>
          <a:p>
            <a:pPr algn="l" eaLnBrk="1" hangingPunct="1"/>
            <a:endParaRPr lang="en-US" altLang="en-US" sz="1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rPr>
              <a:t>desires for</a:t>
            </a:r>
          </a:p>
          <a:p>
            <a:pPr algn="l" eaLnBrk="1" hangingPunct="1"/>
            <a:r>
              <a:rPr lang="en-US" altLang="en-US" b="1" kern="0" dirty="0">
                <a:ln w="17780"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rPr>
              <a:t>           other things</a:t>
            </a:r>
            <a:endParaRPr lang="en-US" altLang="en-US" sz="4000" b="1" i="1" kern="0" dirty="0">
              <a:ln w="17780"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sober, be vigilant; because your adversary the devil walks about like a roaring lion, seeking whom he may devour. Resist him, steadfast in the faith, knowing that the same sufferings are experienced by your brotherhood in the world. But may the God of all grace, who called us to His eternal glory by Christ Jesus, after you have suffered a while, perfect, establish, strengthen, and     settle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5:8-10</a:t>
            </a:r>
          </a:p>
        </p:txBody>
      </p:sp>
      <p:sp>
        <p:nvSpPr>
          <p:cNvPr id="7" name="Rectangle 2">
            <a:extLst>
              <a:ext uri="{FF2B5EF4-FFF2-40B4-BE49-F238E27FC236}">
                <a16:creationId xmlns:a16="http://schemas.microsoft.com/office/drawing/2014/main" id="{99009793-149B-4EA4-842A-5ED65FF77964}"/>
              </a:ext>
            </a:extLst>
          </p:cNvPr>
          <p:cNvSpPr txBox="1">
            <a:spLocks noChangeArrowheads="1"/>
          </p:cNvSpPr>
          <p:nvPr/>
        </p:nvSpPr>
        <p:spPr bwMode="auto">
          <a:xfrm>
            <a:off x="1168171" y="287159"/>
            <a:ext cx="185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sober</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DB0616D-371C-480F-9427-F4A543DC38FD}"/>
              </a:ext>
            </a:extLst>
          </p:cNvPr>
          <p:cNvSpPr txBox="1">
            <a:spLocks noChangeArrowheads="1"/>
          </p:cNvSpPr>
          <p:nvPr/>
        </p:nvSpPr>
        <p:spPr bwMode="auto">
          <a:xfrm>
            <a:off x="3036951" y="287881"/>
            <a:ext cx="21890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vigilant</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7C9FC63-9A9B-4854-B165-224494A42D3B}"/>
              </a:ext>
            </a:extLst>
          </p:cNvPr>
          <p:cNvSpPr txBox="1">
            <a:spLocks noChangeArrowheads="1"/>
          </p:cNvSpPr>
          <p:nvPr/>
        </p:nvSpPr>
        <p:spPr bwMode="auto">
          <a:xfrm>
            <a:off x="555811" y="29256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sober, be vigilant:</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Resist the devouring devil</a:t>
            </a:r>
          </a:p>
          <a:p>
            <a:pPr algn="l" eaLnBrk="1" hangingPunct="1"/>
            <a:endPar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steadfast in the faith</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same sufferings</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by your brotherhood</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the world</a:t>
            </a:r>
          </a:p>
          <a:p>
            <a:pPr algn="l" eaLnBrk="1" hangingPunct="1"/>
            <a:endPar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after you have suffered a while</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perfect, establish, strengthen </a:t>
            </a:r>
          </a:p>
          <a:p>
            <a:pPr lvl="2"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settle you</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Arrow: Bent-Up 9">
            <a:extLst>
              <a:ext uri="{FF2B5EF4-FFF2-40B4-BE49-F238E27FC236}">
                <a16:creationId xmlns:a16="http://schemas.microsoft.com/office/drawing/2014/main" id="{B3971AFC-371F-4D1F-A3E3-C9F99D21226C}"/>
              </a:ext>
            </a:extLst>
          </p:cNvPr>
          <p:cNvSpPr/>
          <p:nvPr/>
        </p:nvSpPr>
        <p:spPr>
          <a:xfrm rot="5400000">
            <a:off x="1376281" y="1045060"/>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Bent-Up 9">
            <a:extLst>
              <a:ext uri="{FF2B5EF4-FFF2-40B4-BE49-F238E27FC236}">
                <a16:creationId xmlns:a16="http://schemas.microsoft.com/office/drawing/2014/main" id="{9AE86152-24F6-41B9-9431-7F4967E372E0}"/>
              </a:ext>
            </a:extLst>
          </p:cNvPr>
          <p:cNvSpPr/>
          <p:nvPr/>
        </p:nvSpPr>
        <p:spPr>
          <a:xfrm rot="5400000">
            <a:off x="2478939" y="2699048"/>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nt-Up 9">
            <a:extLst>
              <a:ext uri="{FF2B5EF4-FFF2-40B4-BE49-F238E27FC236}">
                <a16:creationId xmlns:a16="http://schemas.microsoft.com/office/drawing/2014/main" id="{59369164-5099-410E-BB43-AFAF0B1D2A83}"/>
              </a:ext>
            </a:extLst>
          </p:cNvPr>
          <p:cNvSpPr/>
          <p:nvPr/>
        </p:nvSpPr>
        <p:spPr>
          <a:xfrm rot="5400000">
            <a:off x="3205081" y="3236930"/>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Up 9">
            <a:extLst>
              <a:ext uri="{FF2B5EF4-FFF2-40B4-BE49-F238E27FC236}">
                <a16:creationId xmlns:a16="http://schemas.microsoft.com/office/drawing/2014/main" id="{8B3EFB16-0C3C-4A7B-BA89-9926A3A1E192}"/>
              </a:ext>
            </a:extLst>
          </p:cNvPr>
          <p:cNvSpPr/>
          <p:nvPr/>
        </p:nvSpPr>
        <p:spPr>
          <a:xfrm rot="5400000">
            <a:off x="5638998" y="3815154"/>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Bent-Up 9">
            <a:extLst>
              <a:ext uri="{FF2B5EF4-FFF2-40B4-BE49-F238E27FC236}">
                <a16:creationId xmlns:a16="http://schemas.microsoft.com/office/drawing/2014/main" id="{DF0C71B5-870C-40EB-85D3-CF2CD4088664}"/>
              </a:ext>
            </a:extLst>
          </p:cNvPr>
          <p:cNvSpPr/>
          <p:nvPr/>
        </p:nvSpPr>
        <p:spPr>
          <a:xfrm rot="5400000">
            <a:off x="2290680" y="5442248"/>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Up 9">
            <a:extLst>
              <a:ext uri="{FF2B5EF4-FFF2-40B4-BE49-F238E27FC236}">
                <a16:creationId xmlns:a16="http://schemas.microsoft.com/office/drawing/2014/main" id="{0FFC42CF-F011-4543-AA2E-690D90F1EA27}"/>
              </a:ext>
            </a:extLst>
          </p:cNvPr>
          <p:cNvSpPr/>
          <p:nvPr/>
        </p:nvSpPr>
        <p:spPr>
          <a:xfrm rot="5400000">
            <a:off x="4738045" y="6007024"/>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AD61E676-A928-4556-956C-D1C5F1AAF453}"/>
              </a:ext>
            </a:extLst>
          </p:cNvPr>
          <p:cNvSpPr txBox="1">
            <a:spLocks noChangeArrowheads="1"/>
          </p:cNvSpPr>
          <p:nvPr/>
        </p:nvSpPr>
        <p:spPr bwMode="auto">
          <a:xfrm>
            <a:off x="1112397" y="303862"/>
            <a:ext cx="4284636"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Be sober, be vigilant:</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A99BA9B0-4150-4C3C-9B01-443F92D4A852}"/>
              </a:ext>
            </a:extLst>
          </p:cNvPr>
          <p:cNvSpPr txBox="1">
            <a:spLocks noChangeArrowheads="1"/>
          </p:cNvSpPr>
          <p:nvPr/>
        </p:nvSpPr>
        <p:spPr bwMode="auto">
          <a:xfrm>
            <a:off x="2105549" y="1954769"/>
            <a:ext cx="1383610"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Resist</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0DF1B3DE-E4AB-408F-8C08-D94023A1AC04}"/>
              </a:ext>
            </a:extLst>
          </p:cNvPr>
          <p:cNvSpPr txBox="1">
            <a:spLocks noChangeArrowheads="1"/>
          </p:cNvSpPr>
          <p:nvPr/>
        </p:nvSpPr>
        <p:spPr bwMode="auto">
          <a:xfrm>
            <a:off x="2820049" y="857640"/>
            <a:ext cx="926410"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074E7D67-F909-4E3B-86BB-3AD229ABFEE4}"/>
              </a:ext>
            </a:extLst>
          </p:cNvPr>
          <p:cNvSpPr txBox="1">
            <a:spLocks noChangeArrowheads="1"/>
          </p:cNvSpPr>
          <p:nvPr/>
        </p:nvSpPr>
        <p:spPr bwMode="auto">
          <a:xfrm>
            <a:off x="546310" y="1952639"/>
            <a:ext cx="1583213"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devour</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2B16AD1A-48D0-4CED-A4FB-C3FD3BD1963C}"/>
              </a:ext>
            </a:extLst>
          </p:cNvPr>
          <p:cNvSpPr txBox="1">
            <a:spLocks noChangeArrowheads="1"/>
          </p:cNvSpPr>
          <p:nvPr/>
        </p:nvSpPr>
        <p:spPr bwMode="auto">
          <a:xfrm>
            <a:off x="4346033" y="1401442"/>
            <a:ext cx="921476"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err="1">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ing</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63C07734-DF9A-40EC-9C67-AF2F1821EC2B}"/>
              </a:ext>
            </a:extLst>
          </p:cNvPr>
          <p:cNvSpPr txBox="1">
            <a:spLocks noChangeArrowheads="1"/>
          </p:cNvSpPr>
          <p:nvPr/>
        </p:nvSpPr>
        <p:spPr bwMode="auto">
          <a:xfrm>
            <a:off x="4292641" y="1952388"/>
            <a:ext cx="4194066"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steadfast in the faith</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94909024-1A03-47E1-9A44-33E25D9A8E90}"/>
              </a:ext>
            </a:extLst>
          </p:cNvPr>
          <p:cNvSpPr txBox="1">
            <a:spLocks noChangeArrowheads="1"/>
          </p:cNvSpPr>
          <p:nvPr/>
        </p:nvSpPr>
        <p:spPr bwMode="auto">
          <a:xfrm>
            <a:off x="4199021" y="2501455"/>
            <a:ext cx="3387950"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same sufferings</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1F9A5528-C3AE-409A-874E-8307B9768A22}"/>
              </a:ext>
            </a:extLst>
          </p:cNvPr>
          <p:cNvSpPr txBox="1">
            <a:spLocks noChangeArrowheads="1"/>
          </p:cNvSpPr>
          <p:nvPr/>
        </p:nvSpPr>
        <p:spPr bwMode="auto">
          <a:xfrm>
            <a:off x="2906900" y="3052525"/>
            <a:ext cx="455994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by your brotherhood</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708AEF47-A313-491C-8226-E946F4F4191A}"/>
              </a:ext>
            </a:extLst>
          </p:cNvPr>
          <p:cNvSpPr txBox="1">
            <a:spLocks noChangeArrowheads="1"/>
          </p:cNvSpPr>
          <p:nvPr/>
        </p:nvSpPr>
        <p:spPr bwMode="auto">
          <a:xfrm>
            <a:off x="7086725" y="3050019"/>
            <a:ext cx="1486960"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 the</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5523E0B1-9200-4644-995D-3CCB1FAABBC9}"/>
              </a:ext>
            </a:extLst>
          </p:cNvPr>
          <p:cNvSpPr txBox="1">
            <a:spLocks noChangeArrowheads="1"/>
          </p:cNvSpPr>
          <p:nvPr/>
        </p:nvSpPr>
        <p:spPr bwMode="auto">
          <a:xfrm>
            <a:off x="517255" y="3598584"/>
            <a:ext cx="1443768"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world</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0333BC5C-CF9E-432D-A092-66A345D4F624}"/>
              </a:ext>
            </a:extLst>
          </p:cNvPr>
          <p:cNvSpPr txBox="1">
            <a:spLocks noChangeArrowheads="1"/>
          </p:cNvSpPr>
          <p:nvPr/>
        </p:nvSpPr>
        <p:spPr bwMode="auto">
          <a:xfrm>
            <a:off x="2002131" y="4698221"/>
            <a:ext cx="6232358"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after you have suffered a while</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FFBED07D-D9BC-408D-AC37-C9C3DEE45572}"/>
              </a:ext>
            </a:extLst>
          </p:cNvPr>
          <p:cNvSpPr txBox="1">
            <a:spLocks noChangeArrowheads="1"/>
          </p:cNvSpPr>
          <p:nvPr/>
        </p:nvSpPr>
        <p:spPr bwMode="auto">
          <a:xfrm>
            <a:off x="1107030" y="5244530"/>
            <a:ext cx="5991727"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perfect, establish, strengthen</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27A3FECC-B455-4278-861B-07AD3C7821EE}"/>
              </a:ext>
            </a:extLst>
          </p:cNvPr>
          <p:cNvSpPr txBox="1">
            <a:spLocks noChangeArrowheads="1"/>
          </p:cNvSpPr>
          <p:nvPr/>
        </p:nvSpPr>
        <p:spPr bwMode="auto">
          <a:xfrm>
            <a:off x="1795110" y="5795726"/>
            <a:ext cx="231004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settle you</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72BF793B-ED7E-4845-A448-7AB77B45FFD8}"/>
              </a:ext>
            </a:extLst>
          </p:cNvPr>
          <p:cNvSpPr txBox="1">
            <a:spLocks noChangeArrowheads="1"/>
          </p:cNvSpPr>
          <p:nvPr/>
        </p:nvSpPr>
        <p:spPr bwMode="auto">
          <a:xfrm>
            <a:off x="3573504" y="853127"/>
            <a:ext cx="1186171"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devil</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5414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1250"/>
                                        <p:tgtEl>
                                          <p:spTgt spid="5"/>
                                        </p:tgtEl>
                                        <p:attrNameLst>
                                          <p:attrName>ppt_w</p:attrName>
                                        </p:attrNameLst>
                                      </p:cBhvr>
                                      <p:tavLst>
                                        <p:tav tm="0">
                                          <p:val>
                                            <p:strVal val="ppt_w"/>
                                          </p:val>
                                        </p:tav>
                                        <p:tav tm="100000">
                                          <p:val>
                                            <p:fltVal val="0"/>
                                          </p:val>
                                        </p:tav>
                                      </p:tavLst>
                                    </p:anim>
                                    <p:anim calcmode="lin" valueType="num">
                                      <p:cBhvr>
                                        <p:cTn id="7" dur="1250"/>
                                        <p:tgtEl>
                                          <p:spTgt spid="5"/>
                                        </p:tgtEl>
                                        <p:attrNameLst>
                                          <p:attrName>ppt_h</p:attrName>
                                        </p:attrNameLst>
                                      </p:cBhvr>
                                      <p:tavLst>
                                        <p:tav tm="0">
                                          <p:val>
                                            <p:strVal val="ppt_h"/>
                                          </p:val>
                                        </p:tav>
                                        <p:tav tm="100000">
                                          <p:val>
                                            <p:fltVal val="0"/>
                                          </p:val>
                                        </p:tav>
                                      </p:tavLst>
                                    </p:anim>
                                    <p:set>
                                      <p:cBhvr>
                                        <p:cTn id="8" dur="1" fill="hold">
                                          <p:stCondLst>
                                            <p:cond delay="1249"/>
                                          </p:stCondLst>
                                        </p:cTn>
                                        <p:tgtEl>
                                          <p:spTgt spid="5"/>
                                        </p:tgtEl>
                                        <p:attrNameLst>
                                          <p:attrName>style.visibility</p:attrName>
                                        </p:attrNameLst>
                                      </p:cBhvr>
                                      <p:to>
                                        <p:strVal val="hidden"/>
                                      </p:to>
                                    </p:set>
                                  </p:childTnLst>
                                </p:cTn>
                              </p:par>
                              <p:par>
                                <p:cTn id="9" presetID="42" presetClass="path" presetSubtype="0" accel="50000" decel="50000" fill="hold" grpId="1" nodeType="withEffect">
                                  <p:stCondLst>
                                    <p:cond delay="0"/>
                                  </p:stCondLst>
                                  <p:childTnLst>
                                    <p:animMotion origin="layout" path="M -3.05556E-6 -2.22222E-6 L 0.12257 0.1463 " pathEditMode="relative" rAng="0" ptsTypes="AA">
                                      <p:cBhvr>
                                        <p:cTn id="10" dur="1250" fill="hold"/>
                                        <p:tgtEl>
                                          <p:spTgt spid="5"/>
                                        </p:tgtEl>
                                        <p:attrNameLst>
                                          <p:attrName>ppt_x</p:attrName>
                                          <p:attrName>ppt_y</p:attrName>
                                        </p:attrNameLst>
                                      </p:cBhvr>
                                      <p:rCtr x="6128" y="7315"/>
                                    </p:animMotion>
                                  </p:childTnLst>
                                </p:cTn>
                              </p:par>
                            </p:childTnLst>
                          </p:cTn>
                        </p:par>
                        <p:par>
                          <p:cTn id="11" fill="hold">
                            <p:stCondLst>
                              <p:cond delay="1250"/>
                            </p:stCondLst>
                            <p:childTnLst>
                              <p:par>
                                <p:cTn id="12" presetID="3" presetClass="entr" presetSubtype="10" fill="hold" grpId="0" nodeType="after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blinds(horizontal)">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25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25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25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5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25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25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250"/>
                                        <p:tgtEl>
                                          <p:spTgt spid="2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250"/>
                                        <p:tgtEl>
                                          <p:spTgt spid="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250"/>
                                        <p:tgtEl>
                                          <p:spTgt spid="2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250"/>
                                        <p:tgtEl>
                                          <p:spTgt spid="30"/>
                                        </p:tgtEl>
                                      </p:cBhvr>
                                    </p:animEffect>
                                  </p:childTnLst>
                                </p:cTn>
                              </p:par>
                              <p:par>
                                <p:cTn id="79" presetID="42" presetClass="path" presetSubtype="0" accel="50000" decel="50000" fill="hold" grpId="2" nodeType="withEffect">
                                  <p:stCondLst>
                                    <p:cond delay="0"/>
                                  </p:stCondLst>
                                  <p:childTnLst>
                                    <p:animMotion origin="layout" path="M -2.77778E-6 -7.40741E-7 L -0.06736 0.00301 " pathEditMode="relative" rAng="0" ptsTypes="AA">
                                      <p:cBhvr>
                                        <p:cTn id="80" dur="2000" fill="hold"/>
                                        <p:tgtEl>
                                          <p:spTgt spid="17"/>
                                        </p:tgtEl>
                                        <p:attrNameLst>
                                          <p:attrName>ppt_x</p:attrName>
                                          <p:attrName>ppt_y</p:attrName>
                                        </p:attrNameLst>
                                      </p:cBhvr>
                                      <p:rCtr x="-3368" y="139"/>
                                    </p:animMotion>
                                  </p:childTnLst>
                                </p:cTn>
                              </p:par>
                              <p:par>
                                <p:cTn id="81" presetID="42" presetClass="path" presetSubtype="0" accel="50000" decel="50000" fill="hold" grpId="2" nodeType="withEffect">
                                  <p:stCondLst>
                                    <p:cond delay="0"/>
                                  </p:stCondLst>
                                  <p:childTnLst>
                                    <p:animMotion origin="layout" path="M -2.77778E-6 -1.48148E-6 L -0.03975 -0.15741 " pathEditMode="relative" rAng="0" ptsTypes="AA">
                                      <p:cBhvr>
                                        <p:cTn id="82" dur="2000" fill="hold"/>
                                        <p:tgtEl>
                                          <p:spTgt spid="18"/>
                                        </p:tgtEl>
                                        <p:attrNameLst>
                                          <p:attrName>ppt_x</p:attrName>
                                          <p:attrName>ppt_y</p:attrName>
                                        </p:attrNameLst>
                                      </p:cBhvr>
                                      <p:rCtr x="-1997" y="-7870"/>
                                    </p:animMotion>
                                  </p:childTnLst>
                                </p:cTn>
                              </p:par>
                              <p:par>
                                <p:cTn id="83" presetID="42" presetClass="path" presetSubtype="0" accel="50000" decel="50000" fill="hold" grpId="2" nodeType="withEffect">
                                  <p:stCondLst>
                                    <p:cond delay="0"/>
                                  </p:stCondLst>
                                  <p:childTnLst>
                                    <p:animMotion origin="layout" path="M 2.22222E-6 2.22222E-6 L 0.01441 0.00231 " pathEditMode="relative" rAng="0" ptsTypes="AA">
                                      <p:cBhvr>
                                        <p:cTn id="84" dur="2000" fill="hold"/>
                                        <p:tgtEl>
                                          <p:spTgt spid="19"/>
                                        </p:tgtEl>
                                        <p:attrNameLst>
                                          <p:attrName>ppt_x</p:attrName>
                                          <p:attrName>ppt_y</p:attrName>
                                        </p:attrNameLst>
                                      </p:cBhvr>
                                      <p:rCtr x="712" y="116"/>
                                    </p:animMotion>
                                  </p:childTnLst>
                                </p:cTn>
                              </p:par>
                              <p:par>
                                <p:cTn id="85" presetID="42" presetClass="path" presetSubtype="0" accel="50000" decel="50000" fill="hold" grpId="2" nodeType="withEffect">
                                  <p:stCondLst>
                                    <p:cond delay="0"/>
                                  </p:stCondLst>
                                  <p:childTnLst>
                                    <p:animMotion origin="layout" path="M -5.55556E-7 5.55112E-17 L 0.34705 -0.15741 " pathEditMode="relative" rAng="0" ptsTypes="AA">
                                      <p:cBhvr>
                                        <p:cTn id="86" dur="2000" fill="hold"/>
                                        <p:tgtEl>
                                          <p:spTgt spid="20"/>
                                        </p:tgtEl>
                                        <p:attrNameLst>
                                          <p:attrName>ppt_x</p:attrName>
                                          <p:attrName>ppt_y</p:attrName>
                                        </p:attrNameLst>
                                      </p:cBhvr>
                                      <p:rCtr x="17344" y="-7870"/>
                                    </p:animMotion>
                                  </p:childTnLst>
                                </p:cTn>
                              </p:par>
                              <p:par>
                                <p:cTn id="87" presetID="42" presetClass="path" presetSubtype="0" accel="50000" decel="50000" fill="hold" grpId="2" nodeType="withEffect">
                                  <p:stCondLst>
                                    <p:cond delay="0"/>
                                  </p:stCondLst>
                                  <p:childTnLst>
                                    <p:animMotion origin="layout" path="M -4.44444E-6 4.07407E-6 L 0.07275 -0.07732 " pathEditMode="relative" rAng="0" ptsTypes="AA">
                                      <p:cBhvr>
                                        <p:cTn id="88" dur="2000" fill="hold"/>
                                        <p:tgtEl>
                                          <p:spTgt spid="21"/>
                                        </p:tgtEl>
                                        <p:attrNameLst>
                                          <p:attrName>ppt_x</p:attrName>
                                          <p:attrName>ppt_y</p:attrName>
                                        </p:attrNameLst>
                                      </p:cBhvr>
                                      <p:rCtr x="3628" y="-3866"/>
                                    </p:animMotion>
                                  </p:childTnLst>
                                </p:cTn>
                              </p:par>
                              <p:par>
                                <p:cTn id="89" presetID="42" presetClass="path" presetSubtype="0" accel="50000" decel="50000" fill="hold" grpId="2" nodeType="withEffect">
                                  <p:stCondLst>
                                    <p:cond delay="0"/>
                                  </p:stCondLst>
                                  <p:childTnLst>
                                    <p:animMotion origin="layout" path="M -4.72222E-6 5.55112E-17 L -0.37118 0.00255 " pathEditMode="relative" rAng="0" ptsTypes="AA">
                                      <p:cBhvr>
                                        <p:cTn id="90" dur="2000" fill="hold"/>
                                        <p:tgtEl>
                                          <p:spTgt spid="22"/>
                                        </p:tgtEl>
                                        <p:attrNameLst>
                                          <p:attrName>ppt_x</p:attrName>
                                          <p:attrName>ppt_y</p:attrName>
                                        </p:attrNameLst>
                                      </p:cBhvr>
                                      <p:rCtr x="-18559" y="116"/>
                                    </p:animMotion>
                                  </p:childTnLst>
                                </p:cTn>
                              </p:par>
                              <p:par>
                                <p:cTn id="91" presetID="42" presetClass="path" presetSubtype="0" accel="50000" decel="50000" fill="hold" grpId="2" nodeType="withEffect">
                                  <p:stCondLst>
                                    <p:cond delay="0"/>
                                  </p:stCondLst>
                                  <p:childTnLst>
                                    <p:animMotion origin="layout" path="M -4.44444E-6 -2.59259E-6 L -0.15381 0.00278 " pathEditMode="relative" rAng="0" ptsTypes="AA">
                                      <p:cBhvr>
                                        <p:cTn id="92" dur="2000" fill="hold"/>
                                        <p:tgtEl>
                                          <p:spTgt spid="23"/>
                                        </p:tgtEl>
                                        <p:attrNameLst>
                                          <p:attrName>ppt_x</p:attrName>
                                          <p:attrName>ppt_y</p:attrName>
                                        </p:attrNameLst>
                                      </p:cBhvr>
                                      <p:rCtr x="-7691" y="139"/>
                                    </p:animMotion>
                                  </p:childTnLst>
                                </p:cTn>
                              </p:par>
                              <p:par>
                                <p:cTn id="93" presetID="42" presetClass="path" presetSubtype="0" accel="50000" decel="50000" fill="hold" grpId="2" nodeType="withEffect">
                                  <p:stCondLst>
                                    <p:cond delay="0"/>
                                  </p:stCondLst>
                                  <p:childTnLst>
                                    <p:animMotion origin="layout" path="M 2.5E-6 3.33333E-6 L 0.05451 0.00301 " pathEditMode="relative" rAng="0" ptsTypes="AA">
                                      <p:cBhvr>
                                        <p:cTn id="94" dur="2000" fill="hold"/>
                                        <p:tgtEl>
                                          <p:spTgt spid="24"/>
                                        </p:tgtEl>
                                        <p:attrNameLst>
                                          <p:attrName>ppt_x</p:attrName>
                                          <p:attrName>ppt_y</p:attrName>
                                        </p:attrNameLst>
                                      </p:cBhvr>
                                      <p:rCtr x="2726" y="139"/>
                                    </p:animMotion>
                                  </p:childTnLst>
                                </p:cTn>
                              </p:par>
                              <p:par>
                                <p:cTn id="95" presetID="42" presetClass="path" presetSubtype="0" accel="50000" decel="50000" fill="hold" grpId="2" nodeType="withEffect">
                                  <p:stCondLst>
                                    <p:cond delay="0"/>
                                  </p:stCondLst>
                                  <p:childTnLst>
                                    <p:animMotion origin="layout" path="M 0 -3.7037E-6 L -0.12535 0.08287 " pathEditMode="relative" rAng="0" ptsTypes="AA">
                                      <p:cBhvr>
                                        <p:cTn id="96" dur="2000" fill="hold"/>
                                        <p:tgtEl>
                                          <p:spTgt spid="25"/>
                                        </p:tgtEl>
                                        <p:attrNameLst>
                                          <p:attrName>ppt_x</p:attrName>
                                          <p:attrName>ppt_y</p:attrName>
                                        </p:attrNameLst>
                                      </p:cBhvr>
                                      <p:rCtr x="-6267" y="4144"/>
                                    </p:animMotion>
                                  </p:childTnLst>
                                </p:cTn>
                              </p:par>
                              <p:par>
                                <p:cTn id="97" presetID="42" presetClass="path" presetSubtype="0" accel="50000" decel="50000" fill="hold" grpId="2" nodeType="withEffect">
                                  <p:stCondLst>
                                    <p:cond delay="0"/>
                                  </p:stCondLst>
                                  <p:childTnLst>
                                    <p:animMotion origin="layout" path="M 3.33333E-6 3.7037E-6 L 0.7276 0.00301 " pathEditMode="relative" rAng="0" ptsTypes="AA">
                                      <p:cBhvr>
                                        <p:cTn id="98" dur="2000" fill="hold"/>
                                        <p:tgtEl>
                                          <p:spTgt spid="26"/>
                                        </p:tgtEl>
                                        <p:attrNameLst>
                                          <p:attrName>ppt_x</p:attrName>
                                          <p:attrName>ppt_y</p:attrName>
                                        </p:attrNameLst>
                                      </p:cBhvr>
                                      <p:rCtr x="36372" y="139"/>
                                    </p:animMotion>
                                  </p:childTnLst>
                                </p:cTn>
                              </p:par>
                              <p:par>
                                <p:cTn id="99" presetID="42" presetClass="path" presetSubtype="0" accel="50000" decel="50000" fill="hold" grpId="2" nodeType="withEffect">
                                  <p:stCondLst>
                                    <p:cond delay="0"/>
                                  </p:stCondLst>
                                  <p:childTnLst>
                                    <p:animMotion origin="layout" path="M -2.22222E-6 -2.96296E-6 L -0.12413 0.00232 " pathEditMode="relative" rAng="0" ptsTypes="AA">
                                      <p:cBhvr>
                                        <p:cTn id="100" dur="2000" fill="hold"/>
                                        <p:tgtEl>
                                          <p:spTgt spid="27"/>
                                        </p:tgtEl>
                                        <p:attrNameLst>
                                          <p:attrName>ppt_x</p:attrName>
                                          <p:attrName>ppt_y</p:attrName>
                                        </p:attrNameLst>
                                      </p:cBhvr>
                                      <p:rCtr x="-6215" y="116"/>
                                    </p:animMotion>
                                  </p:childTnLst>
                                </p:cTn>
                              </p:par>
                              <p:par>
                                <p:cTn id="101" presetID="42" presetClass="path" presetSubtype="0" accel="50000" decel="50000" fill="hold" grpId="2" nodeType="withEffect">
                                  <p:stCondLst>
                                    <p:cond delay="0"/>
                                  </p:stCondLst>
                                  <p:childTnLst>
                                    <p:animMotion origin="layout" path="M -1.11111E-6 -2.59259E-6 L 0.16181 0.00301 " pathEditMode="relative" rAng="0" ptsTypes="AA">
                                      <p:cBhvr>
                                        <p:cTn id="102" dur="2000" fill="hold"/>
                                        <p:tgtEl>
                                          <p:spTgt spid="28"/>
                                        </p:tgtEl>
                                        <p:attrNameLst>
                                          <p:attrName>ppt_x</p:attrName>
                                          <p:attrName>ppt_y</p:attrName>
                                        </p:attrNameLst>
                                      </p:cBhvr>
                                      <p:rCtr x="8090" y="139"/>
                                    </p:animMotion>
                                  </p:childTnLst>
                                </p:cTn>
                              </p:par>
                              <p:par>
                                <p:cTn id="103" presetID="42" presetClass="path" presetSubtype="0" accel="50000" decel="50000" fill="hold" grpId="2" nodeType="withEffect">
                                  <p:stCondLst>
                                    <p:cond delay="0"/>
                                  </p:stCondLst>
                                  <p:childTnLst>
                                    <p:animMotion origin="layout" path="M 5.55556E-7 3.33333E-6 L 0.35139 0.00277 " pathEditMode="relative" rAng="0" ptsTypes="AA">
                                      <p:cBhvr>
                                        <p:cTn id="104" dur="2000" fill="hold"/>
                                        <p:tgtEl>
                                          <p:spTgt spid="29"/>
                                        </p:tgtEl>
                                        <p:attrNameLst>
                                          <p:attrName>ppt_x</p:attrName>
                                          <p:attrName>ppt_y</p:attrName>
                                        </p:attrNameLst>
                                      </p:cBhvr>
                                      <p:rCtr x="17569" y="139"/>
                                    </p:animMotion>
                                  </p:childTnLst>
                                </p:cTn>
                              </p:par>
                              <p:par>
                                <p:cTn id="105" presetID="42" presetClass="path" presetSubtype="0" accel="50000" decel="50000" fill="hold" grpId="2" nodeType="withEffect">
                                  <p:stCondLst>
                                    <p:cond delay="0"/>
                                  </p:stCondLst>
                                  <p:childTnLst>
                                    <p:animMotion origin="layout" path="M 4.44444E-6 -3.33333E-6 L 0.23593 0.00301 " pathEditMode="relative" rAng="0" ptsTypes="AA">
                                      <p:cBhvr>
                                        <p:cTn id="106" dur="2000" fill="hold"/>
                                        <p:tgtEl>
                                          <p:spTgt spid="30"/>
                                        </p:tgtEl>
                                        <p:attrNameLst>
                                          <p:attrName>ppt_x</p:attrName>
                                          <p:attrName>ppt_y</p:attrName>
                                        </p:attrNameLst>
                                      </p:cBhvr>
                                      <p:rCtr x="11788" y="139"/>
                                    </p:animMotion>
                                  </p:childTnLst>
                                </p:cTn>
                              </p:par>
                              <p:par>
                                <p:cTn id="107" presetID="10" presetClass="exit" presetSubtype="0" fill="hold" grpId="1" nodeType="withEffect">
                                  <p:stCondLst>
                                    <p:cond delay="0"/>
                                  </p:stCondLst>
                                  <p:childTnLst>
                                    <p:animEffect transition="out" filter="fade">
                                      <p:cBhvr>
                                        <p:cTn id="108" dur="1250"/>
                                        <p:tgtEl>
                                          <p:spTgt spid="3074"/>
                                        </p:tgtEl>
                                      </p:cBhvr>
                                    </p:animEffect>
                                    <p:set>
                                      <p:cBhvr>
                                        <p:cTn id="109" dur="1" fill="hold">
                                          <p:stCondLst>
                                            <p:cond delay="1249"/>
                                          </p:stCondLst>
                                        </p:cTn>
                                        <p:tgtEl>
                                          <p:spTgt spid="3074"/>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8"/>
                                        </p:tgtEl>
                                      </p:cBhvr>
                                    </p:animEffect>
                                    <p:set>
                                      <p:cBhvr>
                                        <p:cTn id="112" dur="1" fill="hold">
                                          <p:stCondLst>
                                            <p:cond delay="499"/>
                                          </p:stCondLst>
                                        </p:cTn>
                                        <p:tgtEl>
                                          <p:spTgt spid="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7"/>
                                        </p:tgtEl>
                                      </p:cBhvr>
                                    </p:animEffect>
                                    <p:set>
                                      <p:cBhvr>
                                        <p:cTn id="118" dur="1" fill="hold">
                                          <p:stCondLst>
                                            <p:cond delay="499"/>
                                          </p:stCondLst>
                                        </p:cTn>
                                        <p:tgtEl>
                                          <p:spTgt spid="7"/>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6"/>
                                        </p:tgtEl>
                                      </p:cBhvr>
                                    </p:animEffect>
                                    <p:set>
                                      <p:cBhvr>
                                        <p:cTn id="121" dur="1" fill="hold">
                                          <p:stCondLst>
                                            <p:cond delay="499"/>
                                          </p:stCondLst>
                                        </p:cTn>
                                        <p:tgtEl>
                                          <p:spTgt spid="6"/>
                                        </p:tgtEl>
                                        <p:attrNameLst>
                                          <p:attrName>style.visibility</p:attrName>
                                        </p:attrNameLst>
                                      </p:cBhvr>
                                      <p:to>
                                        <p:strVal val="hidden"/>
                                      </p:to>
                                    </p:set>
                                  </p:childTnLst>
                                </p:cTn>
                              </p:par>
                            </p:childTnLst>
                          </p:cTn>
                        </p:par>
                        <p:par>
                          <p:cTn id="122" fill="hold">
                            <p:stCondLst>
                              <p:cond delay="2000"/>
                            </p:stCondLst>
                            <p:childTnLst>
                              <p:par>
                                <p:cTn id="123" presetID="10"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fade">
                                      <p:cBhvr>
                                        <p:cTn id="125" dur="250"/>
                                        <p:tgtEl>
                                          <p:spTgt spid="10"/>
                                        </p:tgtEl>
                                      </p:cBhvr>
                                    </p:animEffect>
                                  </p:childTnLst>
                                </p:cTn>
                              </p:par>
                              <p:par>
                                <p:cTn id="126" presetID="10" presetClass="exit" presetSubtype="0" fill="hold" grpId="1" nodeType="with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0"/>
                                        </p:tgtEl>
                                      </p:cBhvr>
                                    </p:animEffect>
                                    <p:set>
                                      <p:cBhvr>
                                        <p:cTn id="137" dur="1" fill="hold">
                                          <p:stCondLst>
                                            <p:cond delay="499"/>
                                          </p:stCondLst>
                                        </p:cTn>
                                        <p:tgtEl>
                                          <p:spTgt spid="20"/>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1"/>
                                        </p:tgtEl>
                                      </p:cBhvr>
                                    </p:animEffect>
                                    <p:set>
                                      <p:cBhvr>
                                        <p:cTn id="140" dur="1" fill="hold">
                                          <p:stCondLst>
                                            <p:cond delay="499"/>
                                          </p:stCondLst>
                                        </p:cTn>
                                        <p:tgtEl>
                                          <p:spTgt spid="21"/>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2"/>
                                        </p:tgtEl>
                                      </p:cBhvr>
                                    </p:animEffect>
                                    <p:set>
                                      <p:cBhvr>
                                        <p:cTn id="143" dur="1" fill="hold">
                                          <p:stCondLst>
                                            <p:cond delay="499"/>
                                          </p:stCondLst>
                                        </p:cTn>
                                        <p:tgtEl>
                                          <p:spTgt spid="22"/>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3"/>
                                        </p:tgtEl>
                                      </p:cBhvr>
                                    </p:animEffect>
                                    <p:set>
                                      <p:cBhvr>
                                        <p:cTn id="146" dur="1" fill="hold">
                                          <p:stCondLst>
                                            <p:cond delay="499"/>
                                          </p:stCondLst>
                                        </p:cTn>
                                        <p:tgtEl>
                                          <p:spTgt spid="23"/>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4"/>
                                        </p:tgtEl>
                                      </p:cBhvr>
                                    </p:animEffect>
                                    <p:set>
                                      <p:cBhvr>
                                        <p:cTn id="149" dur="1" fill="hold">
                                          <p:stCondLst>
                                            <p:cond delay="499"/>
                                          </p:stCondLst>
                                        </p:cTn>
                                        <p:tgtEl>
                                          <p:spTgt spid="24"/>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6"/>
                                        </p:tgtEl>
                                      </p:cBhvr>
                                    </p:animEffect>
                                    <p:set>
                                      <p:cBhvr>
                                        <p:cTn id="155" dur="1" fill="hold">
                                          <p:stCondLst>
                                            <p:cond delay="499"/>
                                          </p:stCondLst>
                                        </p:cTn>
                                        <p:tgtEl>
                                          <p:spTgt spid="26"/>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7"/>
                                        </p:tgtEl>
                                      </p:cBhvr>
                                    </p:animEffect>
                                    <p:set>
                                      <p:cBhvr>
                                        <p:cTn id="158" dur="1" fill="hold">
                                          <p:stCondLst>
                                            <p:cond delay="499"/>
                                          </p:stCondLst>
                                        </p:cTn>
                                        <p:tgtEl>
                                          <p:spTgt spid="27"/>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8"/>
                                        </p:tgtEl>
                                      </p:cBhvr>
                                    </p:animEffect>
                                    <p:set>
                                      <p:cBhvr>
                                        <p:cTn id="161" dur="1" fill="hold">
                                          <p:stCondLst>
                                            <p:cond delay="499"/>
                                          </p:stCondLst>
                                        </p:cTn>
                                        <p:tgtEl>
                                          <p:spTgt spid="28"/>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29"/>
                                        </p:tgtEl>
                                      </p:cBhvr>
                                    </p:animEffect>
                                    <p:set>
                                      <p:cBhvr>
                                        <p:cTn id="164" dur="1" fill="hold">
                                          <p:stCondLst>
                                            <p:cond delay="499"/>
                                          </p:stCondLst>
                                        </p:cTn>
                                        <p:tgtEl>
                                          <p:spTgt spid="29"/>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30"/>
                                        </p:tgtEl>
                                      </p:cBhvr>
                                    </p:animEffect>
                                    <p:set>
                                      <p:cBhvr>
                                        <p:cTn id="167" dur="1" fill="hold">
                                          <p:stCondLst>
                                            <p:cond delay="499"/>
                                          </p:stCondLst>
                                        </p:cTn>
                                        <p:tgtEl>
                                          <p:spTgt spid="30"/>
                                        </p:tgtEl>
                                        <p:attrNameLst>
                                          <p:attrName>style.visibility</p:attrName>
                                        </p:attrNameLst>
                                      </p:cBhvr>
                                      <p:to>
                                        <p:strVal val="hidden"/>
                                      </p:to>
                                    </p:set>
                                  </p:childTnLst>
                                </p:cTn>
                              </p:par>
                              <p:par>
                                <p:cTn id="168" presetID="22" presetClass="entr" presetSubtype="8" fill="hold" grpId="0" nodeType="withEffect">
                                  <p:stCondLst>
                                    <p:cond delay="250"/>
                                  </p:stCondLst>
                                  <p:childTnLst>
                                    <p:set>
                                      <p:cBhvr>
                                        <p:cTn id="169" dur="1" fill="hold">
                                          <p:stCondLst>
                                            <p:cond delay="0"/>
                                          </p:stCondLst>
                                        </p:cTn>
                                        <p:tgtEl>
                                          <p:spTgt spid="11"/>
                                        </p:tgtEl>
                                        <p:attrNameLst>
                                          <p:attrName>style.visibility</p:attrName>
                                        </p:attrNameLst>
                                      </p:cBhvr>
                                      <p:to>
                                        <p:strVal val="visible"/>
                                      </p:to>
                                    </p:set>
                                    <p:animEffect transition="in" filter="wipe(left)">
                                      <p:cBhvr>
                                        <p:cTn id="170" dur="500"/>
                                        <p:tgtEl>
                                          <p:spTgt spid="11"/>
                                        </p:tgtEl>
                                      </p:cBhvr>
                                    </p:animEffect>
                                  </p:childTnLst>
                                </p:cTn>
                              </p:par>
                              <p:par>
                                <p:cTn id="171" presetID="22" presetClass="entr" presetSubtype="8" fill="hold" grpId="0" nodeType="withEffect">
                                  <p:stCondLst>
                                    <p:cond delay="500"/>
                                  </p:stCondLst>
                                  <p:childTnLst>
                                    <p:set>
                                      <p:cBhvr>
                                        <p:cTn id="172" dur="1" fill="hold">
                                          <p:stCondLst>
                                            <p:cond delay="0"/>
                                          </p:stCondLst>
                                        </p:cTn>
                                        <p:tgtEl>
                                          <p:spTgt spid="12"/>
                                        </p:tgtEl>
                                        <p:attrNameLst>
                                          <p:attrName>style.visibility</p:attrName>
                                        </p:attrNameLst>
                                      </p:cBhvr>
                                      <p:to>
                                        <p:strVal val="visible"/>
                                      </p:to>
                                    </p:set>
                                    <p:animEffect transition="in" filter="wipe(left)">
                                      <p:cBhvr>
                                        <p:cTn id="173" dur="500"/>
                                        <p:tgtEl>
                                          <p:spTgt spid="12"/>
                                        </p:tgtEl>
                                      </p:cBhvr>
                                    </p:animEffect>
                                  </p:childTnLst>
                                </p:cTn>
                              </p:par>
                              <p:par>
                                <p:cTn id="174" presetID="22" presetClass="entr" presetSubtype="8" fill="hold" grpId="0" nodeType="withEffect">
                                  <p:stCondLst>
                                    <p:cond delay="500"/>
                                  </p:stCondLst>
                                  <p:childTnLst>
                                    <p:set>
                                      <p:cBhvr>
                                        <p:cTn id="175" dur="1" fill="hold">
                                          <p:stCondLst>
                                            <p:cond delay="0"/>
                                          </p:stCondLst>
                                        </p:cTn>
                                        <p:tgtEl>
                                          <p:spTgt spid="15"/>
                                        </p:tgtEl>
                                        <p:attrNameLst>
                                          <p:attrName>style.visibility</p:attrName>
                                        </p:attrNameLst>
                                      </p:cBhvr>
                                      <p:to>
                                        <p:strVal val="visible"/>
                                      </p:to>
                                    </p:set>
                                    <p:animEffect transition="in" filter="wipe(left)">
                                      <p:cBhvr>
                                        <p:cTn id="176" dur="500"/>
                                        <p:tgtEl>
                                          <p:spTgt spid="15"/>
                                        </p:tgtEl>
                                      </p:cBhvr>
                                    </p:animEffect>
                                  </p:childTnLst>
                                </p:cTn>
                              </p:par>
                              <p:par>
                                <p:cTn id="177" presetID="22" presetClass="entr" presetSubtype="8" fill="hold" grpId="0" nodeType="withEffect">
                                  <p:stCondLst>
                                    <p:cond delay="750"/>
                                  </p:stCondLst>
                                  <p:childTnLst>
                                    <p:set>
                                      <p:cBhvr>
                                        <p:cTn id="178" dur="1" fill="hold">
                                          <p:stCondLst>
                                            <p:cond delay="0"/>
                                          </p:stCondLst>
                                        </p:cTn>
                                        <p:tgtEl>
                                          <p:spTgt spid="13"/>
                                        </p:tgtEl>
                                        <p:attrNameLst>
                                          <p:attrName>style.visibility</p:attrName>
                                        </p:attrNameLst>
                                      </p:cBhvr>
                                      <p:to>
                                        <p:strVal val="visible"/>
                                      </p:to>
                                    </p:set>
                                    <p:animEffect transition="in" filter="wipe(left)">
                                      <p:cBhvr>
                                        <p:cTn id="179" dur="500"/>
                                        <p:tgtEl>
                                          <p:spTgt spid="13"/>
                                        </p:tgtEl>
                                      </p:cBhvr>
                                    </p:animEffect>
                                  </p:childTnLst>
                                </p:cTn>
                              </p:par>
                              <p:par>
                                <p:cTn id="180" presetID="22" presetClass="entr" presetSubtype="8" fill="hold" grpId="0" nodeType="withEffect">
                                  <p:stCondLst>
                                    <p:cond delay="1000"/>
                                  </p:stCondLst>
                                  <p:childTnLst>
                                    <p:set>
                                      <p:cBhvr>
                                        <p:cTn id="181" dur="1" fill="hold">
                                          <p:stCondLst>
                                            <p:cond delay="0"/>
                                          </p:stCondLst>
                                        </p:cTn>
                                        <p:tgtEl>
                                          <p:spTgt spid="14"/>
                                        </p:tgtEl>
                                        <p:attrNameLst>
                                          <p:attrName>style.visibility</p:attrName>
                                        </p:attrNameLst>
                                      </p:cBhvr>
                                      <p:to>
                                        <p:strVal val="visible"/>
                                      </p:to>
                                    </p:set>
                                    <p:animEffect transition="in" filter="wipe(left)">
                                      <p:cBhvr>
                                        <p:cTn id="182" dur="500"/>
                                        <p:tgtEl>
                                          <p:spTgt spid="14"/>
                                        </p:tgtEl>
                                      </p:cBhvr>
                                    </p:animEffect>
                                  </p:childTnLst>
                                </p:cTn>
                              </p:par>
                              <p:par>
                                <p:cTn id="183" presetID="22" presetClass="entr" presetSubtype="8" fill="hold" grpId="0" nodeType="withEffect">
                                  <p:stCondLst>
                                    <p:cond delay="1000"/>
                                  </p:stCondLst>
                                  <p:childTnLst>
                                    <p:set>
                                      <p:cBhvr>
                                        <p:cTn id="184" dur="1" fill="hold">
                                          <p:stCondLst>
                                            <p:cond delay="0"/>
                                          </p:stCondLst>
                                        </p:cTn>
                                        <p:tgtEl>
                                          <p:spTgt spid="16"/>
                                        </p:tgtEl>
                                        <p:attrNameLst>
                                          <p:attrName>style.visibility</p:attrName>
                                        </p:attrNameLst>
                                      </p:cBhvr>
                                      <p:to>
                                        <p:strVal val="visible"/>
                                      </p:to>
                                    </p:set>
                                    <p:animEffect transition="in" filter="wipe(left)">
                                      <p:cBhvr>
                                        <p:cTn id="1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5" grpId="0"/>
      <p:bldP spid="5" grpId="1"/>
      <p:bldP spid="3074" grpId="0"/>
      <p:bldP spid="3074" grpId="1"/>
      <p:bldP spid="7" grpId="0"/>
      <p:bldP spid="7" grpId="1"/>
      <p:bldP spid="9" grpId="0"/>
      <p:bldP spid="9" grpId="1"/>
      <p:bldP spid="10" grpId="0"/>
      <p:bldP spid="11" grpId="0" animBg="1"/>
      <p:bldP spid="12" grpId="0" animBg="1"/>
      <p:bldP spid="13" grpId="0" animBg="1"/>
      <p:bldP spid="14" grpId="0" animBg="1"/>
      <p:bldP spid="15" grpId="0" animBg="1"/>
      <p:bldP spid="16" grpId="0" animBg="1"/>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0174A-7E0F-4BAF-8084-944962777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61DA8AFA-4C34-41EC-B942-08EB25BEF262}"/>
              </a:ext>
            </a:extLst>
          </p:cNvPr>
          <p:cNvSpPr txBox="1">
            <a:spLocks/>
          </p:cNvSpPr>
          <p:nvPr/>
        </p:nvSpPr>
        <p:spPr>
          <a:xfrm>
            <a:off x="1573919" y="763834"/>
            <a:ext cx="138280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seek</a:t>
            </a:r>
          </a:p>
        </p:txBody>
      </p:sp>
      <p:sp>
        <p:nvSpPr>
          <p:cNvPr id="6" name="Title 1">
            <a:extLst>
              <a:ext uri="{FF2B5EF4-FFF2-40B4-BE49-F238E27FC236}">
                <a16:creationId xmlns:a16="http://schemas.microsoft.com/office/drawing/2014/main" id="{5B9694CF-A202-448F-8ED6-85847861B806}"/>
              </a:ext>
            </a:extLst>
          </p:cNvPr>
          <p:cNvSpPr txBox="1">
            <a:spLocks/>
          </p:cNvSpPr>
          <p:nvPr/>
        </p:nvSpPr>
        <p:spPr>
          <a:xfrm>
            <a:off x="1946713" y="1431100"/>
            <a:ext cx="442878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His righteousness</a:t>
            </a:r>
          </a:p>
        </p:txBody>
      </p:sp>
      <p:sp>
        <p:nvSpPr>
          <p:cNvPr id="3074" name="Rectangle 2"/>
          <p:cNvSpPr>
            <a:spLocks noGrp="1" noChangeArrowheads="1"/>
          </p:cNvSpPr>
          <p:nvPr>
            <p:ph type="title"/>
          </p:nvPr>
        </p:nvSpPr>
        <p:spPr>
          <a:xfrm>
            <a:off x="457200" y="518319"/>
            <a:ext cx="8229600" cy="582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seek first the kingdom of God and His righteousness, and all these things shall be added to you. Therefore do not worry about tomorrow, for tomorrow will worry about its own things. Sufficient for the day is its own trouble."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6:33-34</a:t>
            </a:r>
          </a:p>
        </p:txBody>
      </p:sp>
      <p:sp>
        <p:nvSpPr>
          <p:cNvPr id="13" name="Rectangle 2">
            <a:extLst>
              <a:ext uri="{FF2B5EF4-FFF2-40B4-BE49-F238E27FC236}">
                <a16:creationId xmlns:a16="http://schemas.microsoft.com/office/drawing/2014/main" id="{04DBBC4D-E56E-4A43-AAB6-C9EA1173CAC0}"/>
              </a:ext>
            </a:extLst>
          </p:cNvPr>
          <p:cNvSpPr txBox="1">
            <a:spLocks noChangeArrowheads="1"/>
          </p:cNvSpPr>
          <p:nvPr/>
        </p:nvSpPr>
        <p:spPr bwMode="auto">
          <a:xfrm>
            <a:off x="974081" y="351692"/>
            <a:ext cx="6927273" cy="160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your patience possess your souls."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21:19 </a:t>
            </a:r>
          </a:p>
        </p:txBody>
      </p:sp>
      <p:sp>
        <p:nvSpPr>
          <p:cNvPr id="16" name="Freeform 14">
            <a:extLst>
              <a:ext uri="{FF2B5EF4-FFF2-40B4-BE49-F238E27FC236}">
                <a16:creationId xmlns:a16="http://schemas.microsoft.com/office/drawing/2014/main" id="{3007AC89-C7C3-4DAA-9971-43B78940F7E7}"/>
              </a:ext>
            </a:extLst>
          </p:cNvPr>
          <p:cNvSpPr/>
          <p:nvPr/>
        </p:nvSpPr>
        <p:spPr>
          <a:xfrm>
            <a:off x="0" y="2046681"/>
            <a:ext cx="9145261" cy="4814337"/>
          </a:xfrm>
          <a:custGeom>
            <a:avLst/>
            <a:gdLst>
              <a:gd name="connsiteX0" fmla="*/ 46892 w 9179169"/>
              <a:gd name="connsiteY0" fmla="*/ 0 h 4911969"/>
              <a:gd name="connsiteX1" fmla="*/ 9179169 w 9179169"/>
              <a:gd name="connsiteY1" fmla="*/ 281354 h 4911969"/>
              <a:gd name="connsiteX2" fmla="*/ 9167446 w 9179169"/>
              <a:gd name="connsiteY2" fmla="*/ 4911969 h 4911969"/>
              <a:gd name="connsiteX3" fmla="*/ 0 w 9179169"/>
              <a:gd name="connsiteY3" fmla="*/ 4900246 h 4911969"/>
              <a:gd name="connsiteX4" fmla="*/ 46892 w 9179169"/>
              <a:gd name="connsiteY4" fmla="*/ 0 h 4911969"/>
              <a:gd name="connsiteX0" fmla="*/ 46892 w 9167907"/>
              <a:gd name="connsiteY0" fmla="*/ 0 h 4911969"/>
              <a:gd name="connsiteX1" fmla="*/ 9152975 w 9167907"/>
              <a:gd name="connsiteY1" fmla="*/ 278973 h 4911969"/>
              <a:gd name="connsiteX2" fmla="*/ 9167446 w 9167907"/>
              <a:gd name="connsiteY2" fmla="*/ 4911969 h 4911969"/>
              <a:gd name="connsiteX3" fmla="*/ 0 w 9167907"/>
              <a:gd name="connsiteY3" fmla="*/ 4900246 h 4911969"/>
              <a:gd name="connsiteX4" fmla="*/ 46892 w 9167907"/>
              <a:gd name="connsiteY4" fmla="*/ 0 h 4911969"/>
              <a:gd name="connsiteX0" fmla="*/ 46892 w 9156435"/>
              <a:gd name="connsiteY0" fmla="*/ 0 h 4900246"/>
              <a:gd name="connsiteX1" fmla="*/ 9152975 w 9156435"/>
              <a:gd name="connsiteY1" fmla="*/ 278973 h 4900246"/>
              <a:gd name="connsiteX2" fmla="*/ 9155540 w 9156435"/>
              <a:gd name="connsiteY2" fmla="*/ 4890538 h 4900246"/>
              <a:gd name="connsiteX3" fmla="*/ 0 w 9156435"/>
              <a:gd name="connsiteY3" fmla="*/ 4900246 h 4900246"/>
              <a:gd name="connsiteX4" fmla="*/ 46892 w 9156435"/>
              <a:gd name="connsiteY4" fmla="*/ 0 h 4900246"/>
              <a:gd name="connsiteX0" fmla="*/ 32604 w 9142147"/>
              <a:gd name="connsiteY0" fmla="*/ 0 h 4890538"/>
              <a:gd name="connsiteX1" fmla="*/ 9138687 w 9142147"/>
              <a:gd name="connsiteY1" fmla="*/ 278973 h 4890538"/>
              <a:gd name="connsiteX2" fmla="*/ 9141252 w 9142147"/>
              <a:gd name="connsiteY2" fmla="*/ 4890538 h 4890538"/>
              <a:gd name="connsiteX3" fmla="*/ 0 w 9142147"/>
              <a:gd name="connsiteY3" fmla="*/ 4888340 h 4890538"/>
              <a:gd name="connsiteX4" fmla="*/ 32604 w 9142147"/>
              <a:gd name="connsiteY4" fmla="*/ 0 h 4890538"/>
              <a:gd name="connsiteX0" fmla="*/ 0 w 9142880"/>
              <a:gd name="connsiteY0" fmla="*/ 0 h 4811956"/>
              <a:gd name="connsiteX1" fmla="*/ 9139420 w 9142880"/>
              <a:gd name="connsiteY1" fmla="*/ 200391 h 4811956"/>
              <a:gd name="connsiteX2" fmla="*/ 9141985 w 9142880"/>
              <a:gd name="connsiteY2" fmla="*/ 4811956 h 4811956"/>
              <a:gd name="connsiteX3" fmla="*/ 733 w 9142880"/>
              <a:gd name="connsiteY3" fmla="*/ 4809758 h 4811956"/>
              <a:gd name="connsiteX4" fmla="*/ 0 w 9142880"/>
              <a:gd name="connsiteY4" fmla="*/ 0 h 4811956"/>
              <a:gd name="connsiteX0" fmla="*/ 0 w 9142880"/>
              <a:gd name="connsiteY0" fmla="*/ 0 h 4811956"/>
              <a:gd name="connsiteX1" fmla="*/ 9139420 w 9142880"/>
              <a:gd name="connsiteY1" fmla="*/ 186104 h 4811956"/>
              <a:gd name="connsiteX2" fmla="*/ 9141985 w 9142880"/>
              <a:gd name="connsiteY2" fmla="*/ 4811956 h 4811956"/>
              <a:gd name="connsiteX3" fmla="*/ 733 w 9142880"/>
              <a:gd name="connsiteY3" fmla="*/ 4809758 h 4811956"/>
              <a:gd name="connsiteX4" fmla="*/ 0 w 9142880"/>
              <a:gd name="connsiteY4" fmla="*/ 0 h 4811956"/>
              <a:gd name="connsiteX0" fmla="*/ 0 w 9145261"/>
              <a:gd name="connsiteY0" fmla="*/ 0 h 4814337"/>
              <a:gd name="connsiteX1" fmla="*/ 9141801 w 9145261"/>
              <a:gd name="connsiteY1" fmla="*/ 188485 h 4814337"/>
              <a:gd name="connsiteX2" fmla="*/ 9144366 w 9145261"/>
              <a:gd name="connsiteY2" fmla="*/ 4814337 h 4814337"/>
              <a:gd name="connsiteX3" fmla="*/ 3114 w 9145261"/>
              <a:gd name="connsiteY3" fmla="*/ 4812139 h 4814337"/>
              <a:gd name="connsiteX4" fmla="*/ 0 w 9145261"/>
              <a:gd name="connsiteY4" fmla="*/ 0 h 481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261" h="4814337">
                <a:moveTo>
                  <a:pt x="0" y="0"/>
                </a:moveTo>
                <a:lnTo>
                  <a:pt x="9141801" y="188485"/>
                </a:lnTo>
                <a:cubicBezTo>
                  <a:pt x="9137893" y="1732023"/>
                  <a:pt x="9148274" y="3270799"/>
                  <a:pt x="9144366" y="4814337"/>
                </a:cubicBezTo>
                <a:lnTo>
                  <a:pt x="3114" y="4812139"/>
                </a:lnTo>
                <a:cubicBezTo>
                  <a:pt x="2870" y="3208886"/>
                  <a:pt x="244" y="1603253"/>
                  <a:pt x="0" y="0"/>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4497FEBB-42A8-4189-ABFE-6104F7D715F4}"/>
              </a:ext>
            </a:extLst>
          </p:cNvPr>
          <p:cNvSpPr txBox="1">
            <a:spLocks noChangeArrowheads="1"/>
          </p:cNvSpPr>
          <p:nvPr/>
        </p:nvSpPr>
        <p:spPr bwMode="auto">
          <a:xfrm>
            <a:off x="1583205" y="698851"/>
            <a:ext cx="13609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seek</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0D3778E-8B4D-44A3-9EE4-67FCC1BE7CFF}"/>
              </a:ext>
            </a:extLst>
          </p:cNvPr>
          <p:cNvSpPr txBox="1">
            <a:spLocks noChangeArrowheads="1"/>
          </p:cNvSpPr>
          <p:nvPr/>
        </p:nvSpPr>
        <p:spPr bwMode="auto">
          <a:xfrm>
            <a:off x="1919390" y="1370621"/>
            <a:ext cx="44897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His righteousness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602E462-C793-4159-B9F1-CD67E5EBD21D}"/>
              </a:ext>
            </a:extLst>
          </p:cNvPr>
          <p:cNvSpPr txBox="1">
            <a:spLocks noChangeArrowheads="1"/>
          </p:cNvSpPr>
          <p:nvPr/>
        </p:nvSpPr>
        <p:spPr bwMode="auto">
          <a:xfrm>
            <a:off x="1515698" y="5419471"/>
            <a:ext cx="219950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trouble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6BBF157-FEBC-4902-8F5D-77510ABF87AB}"/>
              </a:ext>
            </a:extLst>
          </p:cNvPr>
          <p:cNvSpPr txBox="1">
            <a:spLocks noChangeArrowheads="1"/>
          </p:cNvSpPr>
          <p:nvPr/>
        </p:nvSpPr>
        <p:spPr bwMode="auto">
          <a:xfrm>
            <a:off x="1451263" y="1997398"/>
            <a:ext cx="7550728"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worry about tomorrow</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B642D9C-0EEF-4D35-8958-BBC641B785CB}"/>
              </a:ext>
            </a:extLst>
          </p:cNvPr>
          <p:cNvSpPr txBox="1">
            <a:spLocks noChangeArrowheads="1"/>
          </p:cNvSpPr>
          <p:nvPr/>
        </p:nvSpPr>
        <p:spPr bwMode="auto">
          <a:xfrm>
            <a:off x="4518963" y="2729346"/>
            <a:ext cx="3671454"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worry</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325D3E1-A61F-44D8-8865-AF9A8FE9504C}"/>
              </a:ext>
            </a:extLst>
          </p:cNvPr>
          <p:cNvSpPr txBox="1">
            <a:spLocks noChangeArrowheads="1"/>
          </p:cNvSpPr>
          <p:nvPr/>
        </p:nvSpPr>
        <p:spPr bwMode="auto">
          <a:xfrm>
            <a:off x="697057" y="3401902"/>
            <a:ext cx="4308764"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about tomorrow</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BAE008FA-1FCD-4C48-80DE-50D3B69BB073}"/>
              </a:ext>
            </a:extLst>
          </p:cNvPr>
          <p:cNvSpPr txBox="1">
            <a:spLocks noChangeArrowheads="1"/>
          </p:cNvSpPr>
          <p:nvPr/>
        </p:nvSpPr>
        <p:spPr bwMode="auto">
          <a:xfrm>
            <a:off x="5601922" y="4393947"/>
            <a:ext cx="219950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trouble</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7245715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600"/>
                                        <p:tgtEl>
                                          <p:spTgt spid="6"/>
                                        </p:tgtEl>
                                      </p:cBhvr>
                                    </p:animEffect>
                                  </p:childTnLst>
                                </p:cTn>
                              </p:par>
                              <p:par>
                                <p:cTn id="23" presetID="18" presetClass="emph" presetSubtype="0" fill="hold" grpId="1" nodeType="withEffect">
                                  <p:stCondLst>
                                    <p:cond delay="400"/>
                                  </p:stCondLst>
                                  <p:childTnLst>
                                    <p:set>
                                      <p:cBhvr override="childStyle">
                                        <p:cTn id="24" dur="6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6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42" presetClass="path" presetSubtype="0" accel="50000" decel="36000" fill="hold" grpId="2" nodeType="withEffect">
                                  <p:stCondLst>
                                    <p:cond delay="0"/>
                                  </p:stCondLst>
                                  <p:childTnLst>
                                    <p:animMotion origin="layout" path="M 2.5E-6 4.44444E-6 L 0.44687 -0.14885 " pathEditMode="relative" rAng="0" ptsTypes="AA">
                                      <p:cBhvr>
                                        <p:cTn id="40" dur="2000" fill="hold"/>
                                        <p:tgtEl>
                                          <p:spTgt spid="9"/>
                                        </p:tgtEl>
                                        <p:attrNameLst>
                                          <p:attrName>ppt_x</p:attrName>
                                          <p:attrName>ppt_y</p:attrName>
                                        </p:attrNameLst>
                                      </p:cBhvr>
                                      <p:rCtr x="22344" y="-7454"/>
                                    </p:animMotion>
                                  </p:childTnLst>
                                </p:cTn>
                              </p:par>
                              <p:par>
                                <p:cTn id="41" presetID="37" presetClass="path" presetSubtype="0" accel="38000" decel="62000" fill="hold" grpId="3" nodeType="withEffect">
                                  <p:stCondLst>
                                    <p:cond delay="0"/>
                                  </p:stCondLst>
                                  <p:childTnLst>
                                    <p:animMotion origin="layout" path="M 4.44444E-6 -0.00046 C 0.04149 -0.0044 0.20191 0.03172 0.27378 -0.00231 C 0.33402 -0.01782 0.36215 -0.0368 0.38767 -0.0706 C 0.41267 -0.10486 0.42395 -0.16389 0.43211 -0.20509 " pathEditMode="relative" rAng="0" ptsTypes="AAAA">
                                      <p:cBhvr>
                                        <p:cTn id="42" dur="2000" fill="hold"/>
                                        <p:tgtEl>
                                          <p:spTgt spid="11"/>
                                        </p:tgtEl>
                                        <p:attrNameLst>
                                          <p:attrName>ppt_x</p:attrName>
                                          <p:attrName>ppt_y</p:attrName>
                                        </p:attrNameLst>
                                      </p:cBhvr>
                                      <p:rCtr x="21597" y="-9583"/>
                                    </p:animMotion>
                                  </p:childTnLst>
                                </p:cTn>
                              </p:par>
                              <p:par>
                                <p:cTn id="43" presetID="42" presetClass="path" presetSubtype="0" accel="50000" decel="50000" fill="hold" grpId="1" nodeType="withEffect">
                                  <p:stCondLst>
                                    <p:cond delay="0"/>
                                  </p:stCondLst>
                                  <p:childTnLst>
                                    <p:animMotion origin="layout" path="M 4.72222E-6 -4.44444E-6 L -0.34132 -0.10671 " pathEditMode="relative" rAng="0" ptsTypes="AA">
                                      <p:cBhvr>
                                        <p:cTn id="44" dur="2000" fill="hold"/>
                                        <p:tgtEl>
                                          <p:spTgt spid="10"/>
                                        </p:tgtEl>
                                        <p:attrNameLst>
                                          <p:attrName>ppt_x</p:attrName>
                                          <p:attrName>ppt_y</p:attrName>
                                        </p:attrNameLst>
                                      </p:cBhvr>
                                      <p:rCtr x="-17066" y="-5347"/>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par>
                                <p:cTn id="64" presetID="10" presetClass="exit" presetSubtype="0" fill="hold" grpId="2" nodeType="withEffect">
                                  <p:stCondLst>
                                    <p:cond delay="0"/>
                                  </p:stCondLst>
                                  <p:childTnLst>
                                    <p:animEffect transition="out" filter="fade">
                                      <p:cBhvr>
                                        <p:cTn id="65" dur="650"/>
                                        <p:tgtEl>
                                          <p:spTgt spid="10"/>
                                        </p:tgtEl>
                                      </p:cBhvr>
                                    </p:animEffect>
                                    <p:set>
                                      <p:cBhvr>
                                        <p:cTn id="66" dur="1" fill="hold">
                                          <p:stCondLst>
                                            <p:cond delay="649"/>
                                          </p:stCondLst>
                                        </p:cTn>
                                        <p:tgtEl>
                                          <p:spTgt spid="10"/>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650"/>
                                        <p:tgtEl>
                                          <p:spTgt spid="11"/>
                                        </p:tgtEl>
                                      </p:cBhvr>
                                    </p:animEffect>
                                    <p:set>
                                      <p:cBhvr>
                                        <p:cTn id="69" dur="1" fill="hold">
                                          <p:stCondLst>
                                            <p:cond delay="649"/>
                                          </p:stCondLst>
                                        </p:cTn>
                                        <p:tgtEl>
                                          <p:spTgt spid="1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2" nodeType="clickEffect">
                                  <p:stCondLst>
                                    <p:cond delay="0"/>
                                  </p:stCondLst>
                                  <p:childTnLst>
                                    <p:animMotion origin="layout" path="M 2.22222E-6 -1.48148E-6 L -0.00156 -0.05741 " pathEditMode="relative" rAng="0" ptsTypes="AA">
                                      <p:cBhvr>
                                        <p:cTn id="73" dur="1000" fill="hold"/>
                                        <p:tgtEl>
                                          <p:spTgt spid="12"/>
                                        </p:tgtEl>
                                        <p:attrNameLst>
                                          <p:attrName>ppt_x</p:attrName>
                                          <p:attrName>ppt_y</p:attrName>
                                        </p:attrNameLst>
                                      </p:cBhvr>
                                      <p:rCtr x="-87" y="-2870"/>
                                    </p:animMotion>
                                  </p:childTnLst>
                                </p:cTn>
                              </p:par>
                              <p:par>
                                <p:cTn id="74" presetID="23" presetClass="exit" presetSubtype="32" fill="hold" grpId="1" nodeType="withEffect">
                                  <p:stCondLst>
                                    <p:cond delay="0"/>
                                  </p:stCondLst>
                                  <p:childTnLst>
                                    <p:anim calcmode="lin" valueType="num">
                                      <p:cBhvr>
                                        <p:cTn id="75" dur="1000"/>
                                        <p:tgtEl>
                                          <p:spTgt spid="12"/>
                                        </p:tgtEl>
                                        <p:attrNameLst>
                                          <p:attrName>ppt_w</p:attrName>
                                        </p:attrNameLst>
                                      </p:cBhvr>
                                      <p:tavLst>
                                        <p:tav tm="0">
                                          <p:val>
                                            <p:strVal val="ppt_w"/>
                                          </p:val>
                                        </p:tav>
                                        <p:tav tm="100000">
                                          <p:val>
                                            <p:fltVal val="0"/>
                                          </p:val>
                                        </p:tav>
                                      </p:tavLst>
                                    </p:anim>
                                    <p:anim calcmode="lin" valueType="num">
                                      <p:cBhvr>
                                        <p:cTn id="76" dur="1000"/>
                                        <p:tgtEl>
                                          <p:spTgt spid="12"/>
                                        </p:tgtEl>
                                        <p:attrNameLst>
                                          <p:attrName>ppt_h</p:attrName>
                                        </p:attrNameLst>
                                      </p:cBhvr>
                                      <p:tavLst>
                                        <p:tav tm="0">
                                          <p:val>
                                            <p:strVal val="ppt_h"/>
                                          </p:val>
                                        </p:tav>
                                        <p:tav tm="100000">
                                          <p:val>
                                            <p:fltVal val="0"/>
                                          </p:val>
                                        </p:tav>
                                      </p:tavLst>
                                    </p:anim>
                                    <p:set>
                                      <p:cBhvr>
                                        <p:cTn id="77" dur="1" fill="hold">
                                          <p:stCondLst>
                                            <p:cond delay="999"/>
                                          </p:stCondLst>
                                        </p:cTn>
                                        <p:tgtEl>
                                          <p:spTgt spid="12"/>
                                        </p:tgtEl>
                                        <p:attrNameLst>
                                          <p:attrName>style.visibility</p:attrName>
                                        </p:attrNameLst>
                                      </p:cBhvr>
                                      <p:to>
                                        <p:strVal val="hidden"/>
                                      </p:to>
                                    </p:set>
                                  </p:childTnLst>
                                </p:cTn>
                              </p:par>
                              <p:par>
                                <p:cTn id="78" presetID="1" presetClass="entr" presetSubtype="0" fill="hold" grpId="0" nodeType="withEffect">
                                  <p:stCondLst>
                                    <p:cond delay="750"/>
                                  </p:stCondLst>
                                  <p:childTnLst>
                                    <p:set>
                                      <p:cBhvr>
                                        <p:cTn id="79" dur="1" fill="hold">
                                          <p:stCondLst>
                                            <p:cond delay="0"/>
                                          </p:stCondLst>
                                        </p:cTn>
                                        <p:tgtEl>
                                          <p:spTgt spid="16"/>
                                        </p:tgtEl>
                                        <p:attrNameLst>
                                          <p:attrName>style.visibility</p:attrName>
                                        </p:attrNameLst>
                                      </p:cBhvr>
                                      <p:to>
                                        <p:strVal val="visible"/>
                                      </p:to>
                                    </p:set>
                                  </p:childTnLst>
                                </p:cTn>
                              </p:par>
                              <p:par>
                                <p:cTn id="80" presetID="23" presetClass="entr" presetSubtype="16" fill="hold" grpId="0" nodeType="withEffect">
                                  <p:stCondLst>
                                    <p:cond delay="900"/>
                                  </p:stCondLst>
                                  <p:childTnLst>
                                    <p:set>
                                      <p:cBhvr>
                                        <p:cTn id="81" dur="1" fill="hold">
                                          <p:stCondLst>
                                            <p:cond delay="0"/>
                                          </p:stCondLst>
                                        </p:cTn>
                                        <p:tgtEl>
                                          <p:spTgt spid="13"/>
                                        </p:tgtEl>
                                        <p:attrNameLst>
                                          <p:attrName>style.visibility</p:attrName>
                                        </p:attrNameLst>
                                      </p:cBhvr>
                                      <p:to>
                                        <p:strVal val="visible"/>
                                      </p:to>
                                    </p:set>
                                    <p:anim calcmode="lin" valueType="num">
                                      <p:cBhvr>
                                        <p:cTn id="82" dur="1250" fill="hold"/>
                                        <p:tgtEl>
                                          <p:spTgt spid="13"/>
                                        </p:tgtEl>
                                        <p:attrNameLst>
                                          <p:attrName>ppt_w</p:attrName>
                                        </p:attrNameLst>
                                      </p:cBhvr>
                                      <p:tavLst>
                                        <p:tav tm="0">
                                          <p:val>
                                            <p:fltVal val="0"/>
                                          </p:val>
                                        </p:tav>
                                        <p:tav tm="100000">
                                          <p:val>
                                            <p:strVal val="#ppt_w"/>
                                          </p:val>
                                        </p:tav>
                                      </p:tavLst>
                                    </p:anim>
                                    <p:anim calcmode="lin" valueType="num">
                                      <p:cBhvr>
                                        <p:cTn id="83" dur="1250" fill="hold"/>
                                        <p:tgtEl>
                                          <p:spTgt spid="13"/>
                                        </p:tgtEl>
                                        <p:attrNameLst>
                                          <p:attrName>ppt_h</p:attrName>
                                        </p:attrNameLst>
                                      </p:cBhvr>
                                      <p:tavLst>
                                        <p:tav tm="0">
                                          <p:val>
                                            <p:fltVal val="0"/>
                                          </p:val>
                                        </p:tav>
                                        <p:tav tm="100000">
                                          <p:val>
                                            <p:strVal val="#ppt_h"/>
                                          </p:val>
                                        </p:tav>
                                      </p:tavLst>
                                    </p:anim>
                                  </p:childTnLst>
                                </p:cTn>
                              </p:par>
                              <p:par>
                                <p:cTn id="84" presetID="42" presetClass="path" presetSubtype="0" accel="50000" decel="50000" fill="hold" grpId="2" nodeType="withEffect">
                                  <p:stCondLst>
                                    <p:cond delay="900"/>
                                  </p:stCondLst>
                                  <p:childTnLst>
                                    <p:animMotion origin="layout" path="M -3.05556E-6 2.96296E-6 L 0.08525 0.11898 " pathEditMode="relative" rAng="0" ptsTypes="AA">
                                      <p:cBhvr>
                                        <p:cTn id="85" dur="1250" spd="-100000" fill="hold"/>
                                        <p:tgtEl>
                                          <p:spTgt spid="13"/>
                                        </p:tgtEl>
                                        <p:attrNameLst>
                                          <p:attrName>ppt_x</p:attrName>
                                          <p:attrName>ppt_y</p:attrName>
                                        </p:attrNameLst>
                                      </p:cBhvr>
                                      <p:rCtr x="4253" y="594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3" nodeType="clickEffect">
                                  <p:stCondLst>
                                    <p:cond delay="0"/>
                                  </p:stCondLst>
                                  <p:childTnLst>
                                    <p:animMotion origin="layout" path="M 0 0 L 0 0.25 E" pathEditMode="relative" ptsTypes="">
                                      <p:cBhvr>
                                        <p:cTn id="89" dur="2000" fill="hold"/>
                                        <p:tgtEl>
                                          <p:spTgt spid="13"/>
                                        </p:tgtEl>
                                        <p:attrNameLst>
                                          <p:attrName>ppt_x</p:attrName>
                                          <p:attrName>ppt_y</p:attrName>
                                        </p:attrNameLst>
                                      </p:cBhvr>
                                    </p:animMotion>
                                  </p:childTnLst>
                                </p:cTn>
                              </p:par>
                            </p:childTnLst>
                          </p:cTn>
                        </p:par>
                        <p:par>
                          <p:cTn id="90" fill="hold">
                            <p:stCondLst>
                              <p:cond delay="2000"/>
                            </p:stCondLst>
                            <p:childTnLst>
                              <p:par>
                                <p:cTn id="91" presetID="1" presetClass="exit" presetSubtype="0" fill="hold" grpId="1" nodeType="afterEffect">
                                  <p:stCondLst>
                                    <p:cond delay="0"/>
                                  </p:stCondLst>
                                  <p:childTnLst>
                                    <p:set>
                                      <p:cBhvr>
                                        <p:cTn id="9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13" grpId="0"/>
      <p:bldP spid="13" grpId="1"/>
      <p:bldP spid="13" grpId="2"/>
      <p:bldP spid="13" grpId="3"/>
      <p:bldP spid="16" grpId="0" animBg="1"/>
      <p:bldP spid="5" grpId="0"/>
      <p:bldP spid="5" grpId="1"/>
      <p:bldP spid="7" grpId="0"/>
      <p:bldP spid="7" grpId="1"/>
      <p:bldP spid="9" grpId="0"/>
      <p:bldP spid="9" grpId="2"/>
      <p:bldP spid="12" grpId="0"/>
      <p:bldP spid="12" grpId="1"/>
      <p:bldP spid="12" grpId="2"/>
      <p:bldP spid="10" grpId="0"/>
      <p:bldP spid="10" grpId="1"/>
      <p:bldP spid="10" grpId="2"/>
      <p:bldP spid="11" grpId="0"/>
      <p:bldP spid="11" grpId="2"/>
      <p:bldP spid="11" grpId="3"/>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C0159-FC6A-4E81-B2F2-297504691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72"/>
            <a:ext cx="9144001" cy="6856228"/>
          </a:xfrm>
          <a:prstGeom prst="rect">
            <a:avLst/>
          </a:prstGeom>
        </p:spPr>
      </p:pic>
      <p:sp>
        <p:nvSpPr>
          <p:cNvPr id="10" name="!!Cross">
            <a:extLst>
              <a:ext uri="{FF2B5EF4-FFF2-40B4-BE49-F238E27FC236}">
                <a16:creationId xmlns:a16="http://schemas.microsoft.com/office/drawing/2014/main" id="{C00E176C-BDAD-4AB3-B1E3-F89D0E344757}"/>
              </a:ext>
            </a:extLst>
          </p:cNvPr>
          <p:cNvSpPr/>
          <p:nvPr/>
        </p:nvSpPr>
        <p:spPr>
          <a:xfrm>
            <a:off x="5452686" y="67176"/>
            <a:ext cx="3688933" cy="6790824"/>
          </a:xfrm>
          <a:custGeom>
            <a:avLst/>
            <a:gdLst>
              <a:gd name="connsiteX0" fmla="*/ 2719137 w 3693695"/>
              <a:gd name="connsiteY0" fmla="*/ 6809874 h 6809874"/>
              <a:gd name="connsiteX1" fmla="*/ 1191127 w 3693695"/>
              <a:gd name="connsiteY1" fmla="*/ 1515979 h 6809874"/>
              <a:gd name="connsiteX2" fmla="*/ 144379 w 3693695"/>
              <a:gd name="connsiteY2" fmla="*/ 2334127 h 6809874"/>
              <a:gd name="connsiteX3" fmla="*/ 24063 w 3693695"/>
              <a:gd name="connsiteY3" fmla="*/ 2117558 h 6809874"/>
              <a:gd name="connsiteX4" fmla="*/ 0 w 3693695"/>
              <a:gd name="connsiteY4" fmla="*/ 1768642 h 6809874"/>
              <a:gd name="connsiteX5" fmla="*/ 1070811 w 3693695"/>
              <a:gd name="connsiteY5" fmla="*/ 962527 h 6809874"/>
              <a:gd name="connsiteX6" fmla="*/ 806116 w 3693695"/>
              <a:gd name="connsiteY6" fmla="*/ 192506 h 6809874"/>
              <a:gd name="connsiteX7" fmla="*/ 1106906 w 3693695"/>
              <a:gd name="connsiteY7" fmla="*/ 24063 h 6809874"/>
              <a:gd name="connsiteX8" fmla="*/ 1371600 w 3693695"/>
              <a:gd name="connsiteY8" fmla="*/ 697832 h 6809874"/>
              <a:gd name="connsiteX9" fmla="*/ 2310063 w 3693695"/>
              <a:gd name="connsiteY9" fmla="*/ 0 h 6809874"/>
              <a:gd name="connsiteX10" fmla="*/ 2743200 w 3693695"/>
              <a:gd name="connsiteY10" fmla="*/ 60158 h 6809874"/>
              <a:gd name="connsiteX11" fmla="*/ 2827421 w 3693695"/>
              <a:gd name="connsiteY11" fmla="*/ 276727 h 6809874"/>
              <a:gd name="connsiteX12" fmla="*/ 1612232 w 3693695"/>
              <a:gd name="connsiteY12" fmla="*/ 1179095 h 6809874"/>
              <a:gd name="connsiteX13" fmla="*/ 3693695 w 3693695"/>
              <a:gd name="connsiteY13" fmla="*/ 6376737 h 6809874"/>
              <a:gd name="connsiteX14" fmla="*/ 3693695 w 3693695"/>
              <a:gd name="connsiteY14" fmla="*/ 6809874 h 6809874"/>
              <a:gd name="connsiteX15" fmla="*/ 2719137 w 3693695"/>
              <a:gd name="connsiteY15" fmla="*/ 6809874 h 6809874"/>
              <a:gd name="connsiteX0" fmla="*/ 2719137 w 3693695"/>
              <a:gd name="connsiteY0" fmla="*/ 6809874 h 6809874"/>
              <a:gd name="connsiteX1" fmla="*/ 1191127 w 3693695"/>
              <a:gd name="connsiteY1" fmla="*/ 1515979 h 6809874"/>
              <a:gd name="connsiteX2" fmla="*/ 144379 w 3693695"/>
              <a:gd name="connsiteY2" fmla="*/ 2334127 h 6809874"/>
              <a:gd name="connsiteX3" fmla="*/ 24063 w 3693695"/>
              <a:gd name="connsiteY3" fmla="*/ 2117558 h 6809874"/>
              <a:gd name="connsiteX4" fmla="*/ 0 w 3693695"/>
              <a:gd name="connsiteY4" fmla="*/ 1768642 h 6809874"/>
              <a:gd name="connsiteX5" fmla="*/ 1070811 w 3693695"/>
              <a:gd name="connsiteY5" fmla="*/ 962527 h 6809874"/>
              <a:gd name="connsiteX6" fmla="*/ 806116 w 3693695"/>
              <a:gd name="connsiteY6" fmla="*/ 192506 h 6809874"/>
              <a:gd name="connsiteX7" fmla="*/ 1106906 w 3693695"/>
              <a:gd name="connsiteY7" fmla="*/ 24063 h 6809874"/>
              <a:gd name="connsiteX8" fmla="*/ 1371600 w 3693695"/>
              <a:gd name="connsiteY8" fmla="*/ 697832 h 6809874"/>
              <a:gd name="connsiteX9" fmla="*/ 2310063 w 3693695"/>
              <a:gd name="connsiteY9" fmla="*/ 0 h 6809874"/>
              <a:gd name="connsiteX10" fmla="*/ 2743200 w 3693695"/>
              <a:gd name="connsiteY10" fmla="*/ 60158 h 6809874"/>
              <a:gd name="connsiteX11" fmla="*/ 2827421 w 3693695"/>
              <a:gd name="connsiteY11" fmla="*/ 276727 h 6809874"/>
              <a:gd name="connsiteX12" fmla="*/ 1612232 w 3693695"/>
              <a:gd name="connsiteY12" fmla="*/ 1179095 h 6809874"/>
              <a:gd name="connsiteX13" fmla="*/ 3693695 w 3693695"/>
              <a:gd name="connsiteY13" fmla="*/ 6417219 h 6809874"/>
              <a:gd name="connsiteX14" fmla="*/ 3693695 w 3693695"/>
              <a:gd name="connsiteY14" fmla="*/ 6809874 h 6809874"/>
              <a:gd name="connsiteX15" fmla="*/ 2719137 w 3693695"/>
              <a:gd name="connsiteY15" fmla="*/ 6809874 h 6809874"/>
              <a:gd name="connsiteX0" fmla="*/ 2719137 w 3693695"/>
              <a:gd name="connsiteY0" fmla="*/ 6809874 h 6809874"/>
              <a:gd name="connsiteX1" fmla="*/ 1195890 w 3693695"/>
              <a:gd name="connsiteY1" fmla="*/ 1518360 h 6809874"/>
              <a:gd name="connsiteX2" fmla="*/ 144379 w 3693695"/>
              <a:gd name="connsiteY2" fmla="*/ 2334127 h 6809874"/>
              <a:gd name="connsiteX3" fmla="*/ 24063 w 3693695"/>
              <a:gd name="connsiteY3" fmla="*/ 2117558 h 6809874"/>
              <a:gd name="connsiteX4" fmla="*/ 0 w 3693695"/>
              <a:gd name="connsiteY4" fmla="*/ 1768642 h 6809874"/>
              <a:gd name="connsiteX5" fmla="*/ 1070811 w 3693695"/>
              <a:gd name="connsiteY5" fmla="*/ 962527 h 6809874"/>
              <a:gd name="connsiteX6" fmla="*/ 806116 w 3693695"/>
              <a:gd name="connsiteY6" fmla="*/ 192506 h 6809874"/>
              <a:gd name="connsiteX7" fmla="*/ 1106906 w 3693695"/>
              <a:gd name="connsiteY7" fmla="*/ 24063 h 6809874"/>
              <a:gd name="connsiteX8" fmla="*/ 1371600 w 3693695"/>
              <a:gd name="connsiteY8" fmla="*/ 697832 h 6809874"/>
              <a:gd name="connsiteX9" fmla="*/ 2310063 w 3693695"/>
              <a:gd name="connsiteY9" fmla="*/ 0 h 6809874"/>
              <a:gd name="connsiteX10" fmla="*/ 2743200 w 3693695"/>
              <a:gd name="connsiteY10" fmla="*/ 60158 h 6809874"/>
              <a:gd name="connsiteX11" fmla="*/ 2827421 w 3693695"/>
              <a:gd name="connsiteY11" fmla="*/ 276727 h 6809874"/>
              <a:gd name="connsiteX12" fmla="*/ 1612232 w 3693695"/>
              <a:gd name="connsiteY12" fmla="*/ 1179095 h 6809874"/>
              <a:gd name="connsiteX13" fmla="*/ 3693695 w 3693695"/>
              <a:gd name="connsiteY13" fmla="*/ 6417219 h 6809874"/>
              <a:gd name="connsiteX14" fmla="*/ 3693695 w 3693695"/>
              <a:gd name="connsiteY14" fmla="*/ 6809874 h 6809874"/>
              <a:gd name="connsiteX15" fmla="*/ 2719137 w 3693695"/>
              <a:gd name="connsiteY15" fmla="*/ 6809874 h 6809874"/>
              <a:gd name="connsiteX0" fmla="*/ 2719137 w 3693695"/>
              <a:gd name="connsiteY0" fmla="*/ 6809874 h 6809874"/>
              <a:gd name="connsiteX1" fmla="*/ 1195890 w 3693695"/>
              <a:gd name="connsiteY1" fmla="*/ 1518360 h 6809874"/>
              <a:gd name="connsiteX2" fmla="*/ 144379 w 3693695"/>
              <a:gd name="connsiteY2" fmla="*/ 2334127 h 6809874"/>
              <a:gd name="connsiteX3" fmla="*/ 24063 w 3693695"/>
              <a:gd name="connsiteY3" fmla="*/ 2117558 h 6809874"/>
              <a:gd name="connsiteX4" fmla="*/ 0 w 3693695"/>
              <a:gd name="connsiteY4" fmla="*/ 1768642 h 6809874"/>
              <a:gd name="connsiteX5" fmla="*/ 1070811 w 3693695"/>
              <a:gd name="connsiteY5" fmla="*/ 962527 h 6809874"/>
              <a:gd name="connsiteX6" fmla="*/ 806116 w 3693695"/>
              <a:gd name="connsiteY6" fmla="*/ 192506 h 6809874"/>
              <a:gd name="connsiteX7" fmla="*/ 1106906 w 3693695"/>
              <a:gd name="connsiteY7" fmla="*/ 24063 h 6809874"/>
              <a:gd name="connsiteX8" fmla="*/ 1371600 w 3693695"/>
              <a:gd name="connsiteY8" fmla="*/ 697832 h 6809874"/>
              <a:gd name="connsiteX9" fmla="*/ 2310063 w 3693695"/>
              <a:gd name="connsiteY9" fmla="*/ 0 h 6809874"/>
              <a:gd name="connsiteX10" fmla="*/ 2743200 w 3693695"/>
              <a:gd name="connsiteY10" fmla="*/ 60158 h 6809874"/>
              <a:gd name="connsiteX11" fmla="*/ 2827421 w 3693695"/>
              <a:gd name="connsiteY11" fmla="*/ 276727 h 6809874"/>
              <a:gd name="connsiteX12" fmla="*/ 1593182 w 3693695"/>
              <a:gd name="connsiteY12" fmla="*/ 1214814 h 6809874"/>
              <a:gd name="connsiteX13" fmla="*/ 3693695 w 3693695"/>
              <a:gd name="connsiteY13" fmla="*/ 6417219 h 6809874"/>
              <a:gd name="connsiteX14" fmla="*/ 3693695 w 3693695"/>
              <a:gd name="connsiteY14" fmla="*/ 6809874 h 6809874"/>
              <a:gd name="connsiteX15" fmla="*/ 2719137 w 3693695"/>
              <a:gd name="connsiteY15" fmla="*/ 6809874 h 6809874"/>
              <a:gd name="connsiteX0" fmla="*/ 2719137 w 3693695"/>
              <a:gd name="connsiteY0" fmla="*/ 6809874 h 6809874"/>
              <a:gd name="connsiteX1" fmla="*/ 1195890 w 3693695"/>
              <a:gd name="connsiteY1" fmla="*/ 1518360 h 6809874"/>
              <a:gd name="connsiteX2" fmla="*/ 144379 w 3693695"/>
              <a:gd name="connsiteY2" fmla="*/ 2334127 h 6809874"/>
              <a:gd name="connsiteX3" fmla="*/ 19301 w 3693695"/>
              <a:gd name="connsiteY3" fmla="*/ 2110414 h 6809874"/>
              <a:gd name="connsiteX4" fmla="*/ 0 w 3693695"/>
              <a:gd name="connsiteY4" fmla="*/ 1768642 h 6809874"/>
              <a:gd name="connsiteX5" fmla="*/ 1070811 w 3693695"/>
              <a:gd name="connsiteY5" fmla="*/ 962527 h 6809874"/>
              <a:gd name="connsiteX6" fmla="*/ 806116 w 3693695"/>
              <a:gd name="connsiteY6" fmla="*/ 192506 h 6809874"/>
              <a:gd name="connsiteX7" fmla="*/ 1106906 w 3693695"/>
              <a:gd name="connsiteY7" fmla="*/ 24063 h 6809874"/>
              <a:gd name="connsiteX8" fmla="*/ 1371600 w 3693695"/>
              <a:gd name="connsiteY8" fmla="*/ 697832 h 6809874"/>
              <a:gd name="connsiteX9" fmla="*/ 2310063 w 3693695"/>
              <a:gd name="connsiteY9" fmla="*/ 0 h 6809874"/>
              <a:gd name="connsiteX10" fmla="*/ 2743200 w 3693695"/>
              <a:gd name="connsiteY10" fmla="*/ 60158 h 6809874"/>
              <a:gd name="connsiteX11" fmla="*/ 2827421 w 3693695"/>
              <a:gd name="connsiteY11" fmla="*/ 276727 h 6809874"/>
              <a:gd name="connsiteX12" fmla="*/ 1593182 w 3693695"/>
              <a:gd name="connsiteY12" fmla="*/ 1214814 h 6809874"/>
              <a:gd name="connsiteX13" fmla="*/ 3693695 w 3693695"/>
              <a:gd name="connsiteY13" fmla="*/ 6417219 h 6809874"/>
              <a:gd name="connsiteX14" fmla="*/ 3693695 w 3693695"/>
              <a:gd name="connsiteY14" fmla="*/ 6809874 h 6809874"/>
              <a:gd name="connsiteX15" fmla="*/ 2719137 w 3693695"/>
              <a:gd name="connsiteY15" fmla="*/ 6809874 h 6809874"/>
              <a:gd name="connsiteX0" fmla="*/ 2714375 w 3688933"/>
              <a:gd name="connsiteY0" fmla="*/ 6809874 h 6809874"/>
              <a:gd name="connsiteX1" fmla="*/ 1191128 w 3688933"/>
              <a:gd name="connsiteY1" fmla="*/ 1518360 h 6809874"/>
              <a:gd name="connsiteX2" fmla="*/ 139617 w 3688933"/>
              <a:gd name="connsiteY2" fmla="*/ 2334127 h 6809874"/>
              <a:gd name="connsiteX3" fmla="*/ 14539 w 3688933"/>
              <a:gd name="connsiteY3" fmla="*/ 2110414 h 6809874"/>
              <a:gd name="connsiteX4" fmla="*/ 0 w 3688933"/>
              <a:gd name="connsiteY4" fmla="*/ 1825792 h 6809874"/>
              <a:gd name="connsiteX5" fmla="*/ 1066049 w 3688933"/>
              <a:gd name="connsiteY5" fmla="*/ 962527 h 6809874"/>
              <a:gd name="connsiteX6" fmla="*/ 801354 w 3688933"/>
              <a:gd name="connsiteY6" fmla="*/ 192506 h 6809874"/>
              <a:gd name="connsiteX7" fmla="*/ 1102144 w 3688933"/>
              <a:gd name="connsiteY7" fmla="*/ 24063 h 6809874"/>
              <a:gd name="connsiteX8" fmla="*/ 1366838 w 3688933"/>
              <a:gd name="connsiteY8" fmla="*/ 697832 h 6809874"/>
              <a:gd name="connsiteX9" fmla="*/ 2305301 w 3688933"/>
              <a:gd name="connsiteY9" fmla="*/ 0 h 6809874"/>
              <a:gd name="connsiteX10" fmla="*/ 2738438 w 3688933"/>
              <a:gd name="connsiteY10" fmla="*/ 60158 h 6809874"/>
              <a:gd name="connsiteX11" fmla="*/ 2822659 w 3688933"/>
              <a:gd name="connsiteY11" fmla="*/ 276727 h 6809874"/>
              <a:gd name="connsiteX12" fmla="*/ 1588420 w 3688933"/>
              <a:gd name="connsiteY12" fmla="*/ 1214814 h 6809874"/>
              <a:gd name="connsiteX13" fmla="*/ 3688933 w 3688933"/>
              <a:gd name="connsiteY13" fmla="*/ 6417219 h 6809874"/>
              <a:gd name="connsiteX14" fmla="*/ 3688933 w 3688933"/>
              <a:gd name="connsiteY14" fmla="*/ 6809874 h 6809874"/>
              <a:gd name="connsiteX15" fmla="*/ 2714375 w 3688933"/>
              <a:gd name="connsiteY15" fmla="*/ 6809874 h 6809874"/>
              <a:gd name="connsiteX0" fmla="*/ 2714375 w 3688933"/>
              <a:gd name="connsiteY0" fmla="*/ 6790824 h 6790824"/>
              <a:gd name="connsiteX1" fmla="*/ 1191128 w 3688933"/>
              <a:gd name="connsiteY1" fmla="*/ 1499310 h 6790824"/>
              <a:gd name="connsiteX2" fmla="*/ 139617 w 3688933"/>
              <a:gd name="connsiteY2" fmla="*/ 2315077 h 6790824"/>
              <a:gd name="connsiteX3" fmla="*/ 14539 w 3688933"/>
              <a:gd name="connsiteY3" fmla="*/ 2091364 h 6790824"/>
              <a:gd name="connsiteX4" fmla="*/ 0 w 3688933"/>
              <a:gd name="connsiteY4" fmla="*/ 1806742 h 6790824"/>
              <a:gd name="connsiteX5" fmla="*/ 1066049 w 3688933"/>
              <a:gd name="connsiteY5" fmla="*/ 943477 h 6790824"/>
              <a:gd name="connsiteX6" fmla="*/ 801354 w 3688933"/>
              <a:gd name="connsiteY6" fmla="*/ 173456 h 6790824"/>
              <a:gd name="connsiteX7" fmla="*/ 1102144 w 3688933"/>
              <a:gd name="connsiteY7" fmla="*/ 5013 h 6790824"/>
              <a:gd name="connsiteX8" fmla="*/ 1366838 w 3688933"/>
              <a:gd name="connsiteY8" fmla="*/ 678782 h 6790824"/>
              <a:gd name="connsiteX9" fmla="*/ 2281488 w 3688933"/>
              <a:gd name="connsiteY9" fmla="*/ 0 h 6790824"/>
              <a:gd name="connsiteX10" fmla="*/ 2738438 w 3688933"/>
              <a:gd name="connsiteY10" fmla="*/ 41108 h 6790824"/>
              <a:gd name="connsiteX11" fmla="*/ 2822659 w 3688933"/>
              <a:gd name="connsiteY11" fmla="*/ 257677 h 6790824"/>
              <a:gd name="connsiteX12" fmla="*/ 1588420 w 3688933"/>
              <a:gd name="connsiteY12" fmla="*/ 1195764 h 6790824"/>
              <a:gd name="connsiteX13" fmla="*/ 3688933 w 3688933"/>
              <a:gd name="connsiteY13" fmla="*/ 6398169 h 6790824"/>
              <a:gd name="connsiteX14" fmla="*/ 3688933 w 3688933"/>
              <a:gd name="connsiteY14" fmla="*/ 6790824 h 6790824"/>
              <a:gd name="connsiteX15" fmla="*/ 2714375 w 3688933"/>
              <a:gd name="connsiteY15" fmla="*/ 6790824 h 6790824"/>
              <a:gd name="connsiteX0" fmla="*/ 2714375 w 3688933"/>
              <a:gd name="connsiteY0" fmla="*/ 6790824 h 6790824"/>
              <a:gd name="connsiteX1" fmla="*/ 1191128 w 3688933"/>
              <a:gd name="connsiteY1" fmla="*/ 1499310 h 6790824"/>
              <a:gd name="connsiteX2" fmla="*/ 139617 w 3688933"/>
              <a:gd name="connsiteY2" fmla="*/ 2315077 h 6790824"/>
              <a:gd name="connsiteX3" fmla="*/ 14539 w 3688933"/>
              <a:gd name="connsiteY3" fmla="*/ 2091364 h 6790824"/>
              <a:gd name="connsiteX4" fmla="*/ 0 w 3688933"/>
              <a:gd name="connsiteY4" fmla="*/ 1806742 h 6790824"/>
              <a:gd name="connsiteX5" fmla="*/ 1066049 w 3688933"/>
              <a:gd name="connsiteY5" fmla="*/ 943477 h 6790824"/>
              <a:gd name="connsiteX6" fmla="*/ 801354 w 3688933"/>
              <a:gd name="connsiteY6" fmla="*/ 173456 h 6790824"/>
              <a:gd name="connsiteX7" fmla="*/ 1102144 w 3688933"/>
              <a:gd name="connsiteY7" fmla="*/ 5013 h 6790824"/>
              <a:gd name="connsiteX8" fmla="*/ 1366838 w 3688933"/>
              <a:gd name="connsiteY8" fmla="*/ 678782 h 6790824"/>
              <a:gd name="connsiteX9" fmla="*/ 2281488 w 3688933"/>
              <a:gd name="connsiteY9" fmla="*/ 0 h 6790824"/>
              <a:gd name="connsiteX10" fmla="*/ 2714625 w 3688933"/>
              <a:gd name="connsiteY10" fmla="*/ 22058 h 6790824"/>
              <a:gd name="connsiteX11" fmla="*/ 2822659 w 3688933"/>
              <a:gd name="connsiteY11" fmla="*/ 257677 h 6790824"/>
              <a:gd name="connsiteX12" fmla="*/ 1588420 w 3688933"/>
              <a:gd name="connsiteY12" fmla="*/ 1195764 h 6790824"/>
              <a:gd name="connsiteX13" fmla="*/ 3688933 w 3688933"/>
              <a:gd name="connsiteY13" fmla="*/ 6398169 h 6790824"/>
              <a:gd name="connsiteX14" fmla="*/ 3688933 w 3688933"/>
              <a:gd name="connsiteY14" fmla="*/ 6790824 h 6790824"/>
              <a:gd name="connsiteX15" fmla="*/ 2714375 w 3688933"/>
              <a:gd name="connsiteY15" fmla="*/ 6790824 h 6790824"/>
              <a:gd name="connsiteX0" fmla="*/ 2714375 w 3688933"/>
              <a:gd name="connsiteY0" fmla="*/ 6790824 h 6790824"/>
              <a:gd name="connsiteX1" fmla="*/ 1191128 w 3688933"/>
              <a:gd name="connsiteY1" fmla="*/ 1499310 h 6790824"/>
              <a:gd name="connsiteX2" fmla="*/ 139617 w 3688933"/>
              <a:gd name="connsiteY2" fmla="*/ 2315077 h 6790824"/>
              <a:gd name="connsiteX3" fmla="*/ 14539 w 3688933"/>
              <a:gd name="connsiteY3" fmla="*/ 2091364 h 6790824"/>
              <a:gd name="connsiteX4" fmla="*/ 0 w 3688933"/>
              <a:gd name="connsiteY4" fmla="*/ 1806742 h 6790824"/>
              <a:gd name="connsiteX5" fmla="*/ 1066049 w 3688933"/>
              <a:gd name="connsiteY5" fmla="*/ 943477 h 6790824"/>
              <a:gd name="connsiteX6" fmla="*/ 801354 w 3688933"/>
              <a:gd name="connsiteY6" fmla="*/ 173456 h 6790824"/>
              <a:gd name="connsiteX7" fmla="*/ 1102144 w 3688933"/>
              <a:gd name="connsiteY7" fmla="*/ 5013 h 6790824"/>
              <a:gd name="connsiteX8" fmla="*/ 1366838 w 3688933"/>
              <a:gd name="connsiteY8" fmla="*/ 678782 h 6790824"/>
              <a:gd name="connsiteX9" fmla="*/ 2281488 w 3688933"/>
              <a:gd name="connsiteY9" fmla="*/ 0 h 6790824"/>
              <a:gd name="connsiteX10" fmla="*/ 2714625 w 3688933"/>
              <a:gd name="connsiteY10" fmla="*/ 22058 h 6790824"/>
              <a:gd name="connsiteX11" fmla="*/ 2817897 w 3688933"/>
              <a:gd name="connsiteY11" fmla="*/ 260058 h 6790824"/>
              <a:gd name="connsiteX12" fmla="*/ 1588420 w 3688933"/>
              <a:gd name="connsiteY12" fmla="*/ 1195764 h 6790824"/>
              <a:gd name="connsiteX13" fmla="*/ 3688933 w 3688933"/>
              <a:gd name="connsiteY13" fmla="*/ 6398169 h 6790824"/>
              <a:gd name="connsiteX14" fmla="*/ 3688933 w 3688933"/>
              <a:gd name="connsiteY14" fmla="*/ 6790824 h 6790824"/>
              <a:gd name="connsiteX15" fmla="*/ 2714375 w 3688933"/>
              <a:gd name="connsiteY15" fmla="*/ 6790824 h 679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88933" h="6790824">
                <a:moveTo>
                  <a:pt x="2714375" y="6790824"/>
                </a:moveTo>
                <a:lnTo>
                  <a:pt x="1191128" y="1499310"/>
                </a:lnTo>
                <a:lnTo>
                  <a:pt x="139617" y="2315077"/>
                </a:lnTo>
                <a:lnTo>
                  <a:pt x="14539" y="2091364"/>
                </a:lnTo>
                <a:lnTo>
                  <a:pt x="0" y="1806742"/>
                </a:lnTo>
                <a:lnTo>
                  <a:pt x="1066049" y="943477"/>
                </a:lnTo>
                <a:lnTo>
                  <a:pt x="801354" y="173456"/>
                </a:lnTo>
                <a:lnTo>
                  <a:pt x="1102144" y="5013"/>
                </a:lnTo>
                <a:lnTo>
                  <a:pt x="1366838" y="678782"/>
                </a:lnTo>
                <a:lnTo>
                  <a:pt x="2281488" y="0"/>
                </a:lnTo>
                <a:lnTo>
                  <a:pt x="2714625" y="22058"/>
                </a:lnTo>
                <a:lnTo>
                  <a:pt x="2817897" y="260058"/>
                </a:lnTo>
                <a:lnTo>
                  <a:pt x="1588420" y="1195764"/>
                </a:lnTo>
                <a:lnTo>
                  <a:pt x="3688933" y="6398169"/>
                </a:lnTo>
                <a:lnTo>
                  <a:pt x="3688933" y="6790824"/>
                </a:lnTo>
                <a:lnTo>
                  <a:pt x="2714375" y="6790824"/>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as they said these things, Jesus Himself stood in the midst of them, and said to them, "Peace to you." But they were terrified and frightened, and supposed they had seen a spirit. And He said to them, "Why are you troubled? And why do doubts arise in your hearts?"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24:36-38</a:t>
            </a:r>
          </a:p>
        </p:txBody>
      </p:sp>
      <p:sp>
        <p:nvSpPr>
          <p:cNvPr id="8" name="Rectangle 2">
            <a:extLst>
              <a:ext uri="{FF2B5EF4-FFF2-40B4-BE49-F238E27FC236}">
                <a16:creationId xmlns:a16="http://schemas.microsoft.com/office/drawing/2014/main" id="{A55E63E6-CAC6-4A1C-A379-EA29D41AF3E4}"/>
              </a:ext>
            </a:extLst>
          </p:cNvPr>
          <p:cNvSpPr txBox="1">
            <a:spLocks noChangeArrowheads="1"/>
          </p:cNvSpPr>
          <p:nvPr/>
        </p:nvSpPr>
        <p:spPr bwMode="auto">
          <a:xfrm>
            <a:off x="5601922" y="4393947"/>
            <a:ext cx="219950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trouble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209BDD1-9EA5-4F65-8503-DB567D279856}"/>
              </a:ext>
            </a:extLst>
          </p:cNvPr>
          <p:cNvSpPr txBox="1">
            <a:spLocks noChangeArrowheads="1"/>
          </p:cNvSpPr>
          <p:nvPr/>
        </p:nvSpPr>
        <p:spPr bwMode="auto">
          <a:xfrm>
            <a:off x="2747501" y="3722784"/>
            <a:ext cx="2199502" cy="72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spirit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CDF424C-4352-4505-9124-D290FAD2DED9}"/>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Now as they said these things, Jesus Himself stood in the midst of them, and said to them, "Peace to you." But they were terrified and frightened, and supposed they had seen a spirit. And He said to them,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"Why are you troubled? And why do doubts arise in your hearts?"</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Luke 24:36-38</a:t>
            </a:r>
          </a:p>
        </p:txBody>
      </p:sp>
      <p:sp>
        <p:nvSpPr>
          <p:cNvPr id="7" name="Title 1">
            <a:extLst>
              <a:ext uri="{FF2B5EF4-FFF2-40B4-BE49-F238E27FC236}">
                <a16:creationId xmlns:a16="http://schemas.microsoft.com/office/drawing/2014/main" id="{1AEF0287-2E48-4A91-BA8E-0982DABB2388}"/>
              </a:ext>
            </a:extLst>
          </p:cNvPr>
          <p:cNvSpPr txBox="1">
            <a:spLocks/>
          </p:cNvSpPr>
          <p:nvPr/>
        </p:nvSpPr>
        <p:spPr>
          <a:xfrm>
            <a:off x="1005636" y="2574761"/>
            <a:ext cx="2689033" cy="1390041"/>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63500">
                    <a:schemeClr val="bg1"/>
                  </a:glow>
                  <a:outerShdw blurRad="76200" dist="50800" dir="5400000" algn="tl" rotWithShape="0">
                    <a:srgbClr val="000000">
                      <a:alpha val="65000"/>
                    </a:srgbClr>
                  </a:outerShdw>
                </a:effectLst>
                <a:latin typeface="Calibri" panose="020F0502020204030204" pitchFamily="34" charset="0"/>
                <a:ea typeface="+mn-ea"/>
                <a:cs typeface="+mn-cs"/>
              </a:rPr>
              <a:t>FEAR</a:t>
            </a:r>
          </a:p>
        </p:txBody>
      </p:sp>
    </p:spTree>
    <p:extLst>
      <p:ext uri="{BB962C8B-B14F-4D97-AF65-F5344CB8AC3E}">
        <p14:creationId xmlns:p14="http://schemas.microsoft.com/office/powerpoint/2010/main" val="42577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0" presetClass="exit" presetSubtype="0" fill="hold" grpId="1" nodeType="withEffect">
                                  <p:stCondLst>
                                    <p:cond delay="0"/>
                                  </p:stCondLst>
                                  <p:childTnLst>
                                    <p:set>
                                      <p:cBhvr>
                                        <p:cTn id="39" dur="1" fill="hold">
                                          <p:stCondLst>
                                            <p:cond delay="999"/>
                                          </p:stCondLst>
                                        </p:cTn>
                                        <p:tgtEl>
                                          <p:spTgt spid="7"/>
                                        </p:tgtEl>
                                        <p:attrNameLst>
                                          <p:attrName>style.visibility</p:attrName>
                                        </p:attrNameLst>
                                      </p:cBhvr>
                                      <p:to>
                                        <p:strVal val="hidden"/>
                                      </p:to>
                                    </p:set>
                                    <p:animEffect transition="out" filter="dissolve">
                                      <p:cBhvr>
                                        <p:cTn id="40" dur="1000">
                                          <p:stCondLst>
                                            <p:cond delay="0"/>
                                          </p:stCondLst>
                                        </p:cTn>
                                        <p:tgtEl>
                                          <p:spTgt spid="7"/>
                                        </p:tgtEl>
                                      </p:cBhvr>
                                    </p:animEffect>
                                    <p:anim to="" calcmode="lin" valueType="num">
                                      <p:cBhvr>
                                        <p:cTn id="41"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2"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3" presetID="42" presetClass="path" presetSubtype="0" accel="50000" decel="50000" fill="hold" grpId="2" nodeType="withEffect">
                                  <p:stCondLst>
                                    <p:cond delay="0"/>
                                  </p:stCondLst>
                                  <p:childTnLst>
                                    <p:animMotion origin="layout" path="M -4.44444E-6 -1.85185E-6 L 0.23073 0.11366 " pathEditMode="relative" rAng="0" ptsTypes="AA">
                                      <p:cBhvr>
                                        <p:cTn id="44" dur="1000" fill="hold"/>
                                        <p:tgtEl>
                                          <p:spTgt spid="7"/>
                                        </p:tgtEl>
                                        <p:attrNameLst>
                                          <p:attrName>ppt_x</p:attrName>
                                          <p:attrName>ppt_y</p:attrName>
                                        </p:attrNameLst>
                                      </p:cBhvr>
                                      <p:rCtr x="11528" y="5671"/>
                                    </p:animMotion>
                                  </p:childTnLst>
                                </p:cTn>
                              </p:par>
                              <p:par>
                                <p:cTn id="45" presetID="42" presetClass="path" presetSubtype="0" accel="50000" decel="50000" fill="hold" grpId="2" nodeType="withEffect">
                                  <p:stCondLst>
                                    <p:cond delay="0"/>
                                  </p:stCondLst>
                                  <p:childTnLst>
                                    <p:animMotion origin="layout" path="M 2.77778E-7 -1.85185E-6 L 0.23698 -0.02801 " pathEditMode="relative" rAng="0" ptsTypes="AA">
                                      <p:cBhvr>
                                        <p:cTn id="46" dur="2250" fill="hold"/>
                                        <p:tgtEl>
                                          <p:spTgt spid="11"/>
                                        </p:tgtEl>
                                        <p:attrNameLst>
                                          <p:attrName>ppt_x</p:attrName>
                                          <p:attrName>ppt_y</p:attrName>
                                        </p:attrNameLst>
                                      </p:cBhvr>
                                      <p:rCtr x="11840" y="-1412"/>
                                    </p:animMotion>
                                  </p:childTnLst>
                                </p:cTn>
                              </p:par>
                              <p:par>
                                <p:cTn id="47" presetID="10" presetClass="exit" presetSubtype="0" fill="hold" grpId="0" nodeType="withEffect">
                                  <p:stCondLst>
                                    <p:cond delay="0"/>
                                  </p:stCondLst>
                                  <p:childTnLst>
                                    <p:animEffect transition="out" filter="fade">
                                      <p:cBhvr>
                                        <p:cTn id="48" dur="2250"/>
                                        <p:tgtEl>
                                          <p:spTgt spid="11"/>
                                        </p:tgtEl>
                                      </p:cBhvr>
                                    </p:animEffect>
                                    <p:set>
                                      <p:cBhvr>
                                        <p:cTn id="49" dur="1" fill="hold">
                                          <p:stCondLst>
                                            <p:cond delay="2249"/>
                                          </p:stCondLst>
                                        </p:cTn>
                                        <p:tgtEl>
                                          <p:spTgt spid="11"/>
                                        </p:tgtEl>
                                        <p:attrNameLst>
                                          <p:attrName>style.visibility</p:attrName>
                                        </p:attrNameLst>
                                      </p:cBhvr>
                                      <p:to>
                                        <p:strVal val="hidden"/>
                                      </p:to>
                                    </p:set>
                                  </p:childTnLst>
                                </p:cTn>
                              </p:par>
                              <p:par>
                                <p:cTn id="50" presetID="23" presetClass="exit" presetSubtype="272" fill="hold" grpId="3" nodeType="withEffect">
                                  <p:stCondLst>
                                    <p:cond delay="0"/>
                                  </p:stCondLst>
                                  <p:childTnLst>
                                    <p:anim calcmode="lin" valueType="num">
                                      <p:cBhvr>
                                        <p:cTn id="51" dur="2250"/>
                                        <p:tgtEl>
                                          <p:spTgt spid="11"/>
                                        </p:tgtEl>
                                        <p:attrNameLst>
                                          <p:attrName>ppt_w</p:attrName>
                                        </p:attrNameLst>
                                      </p:cBhvr>
                                      <p:tavLst>
                                        <p:tav tm="0">
                                          <p:val>
                                            <p:strVal val="ppt_w"/>
                                          </p:val>
                                        </p:tav>
                                        <p:tav tm="100000">
                                          <p:val>
                                            <p:strVal val="4/3*ppt_w"/>
                                          </p:val>
                                        </p:tav>
                                      </p:tavLst>
                                    </p:anim>
                                    <p:anim calcmode="lin" valueType="num">
                                      <p:cBhvr>
                                        <p:cTn id="52" dur="2250"/>
                                        <p:tgtEl>
                                          <p:spTgt spid="11"/>
                                        </p:tgtEl>
                                        <p:attrNameLst>
                                          <p:attrName>ppt_h</p:attrName>
                                        </p:attrNameLst>
                                      </p:cBhvr>
                                      <p:tavLst>
                                        <p:tav tm="0">
                                          <p:val>
                                            <p:strVal val="ppt_h"/>
                                          </p:val>
                                        </p:tav>
                                        <p:tav tm="100000">
                                          <p:val>
                                            <p:strVal val="4/3*ppt_h"/>
                                          </p:val>
                                        </p:tav>
                                      </p:tavLst>
                                    </p:anim>
                                    <p:set>
                                      <p:cBhvr>
                                        <p:cTn id="53" dur="1" fill="hold">
                                          <p:stCondLst>
                                            <p:cond delay="2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8" grpId="1"/>
      <p:bldP spid="11" grpId="0"/>
      <p:bldP spid="11" grpId="1"/>
      <p:bldP spid="11" grpId="2"/>
      <p:bldP spid="11" grpId="3"/>
      <p:bldP spid="6" grpId="0"/>
      <p:bldP spid="6" grpId="1"/>
      <p:bldP spid="7" grpId="0"/>
      <p:bldP spid="7" grpId="1"/>
      <p:bldP spid="7"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9601AC-2257-4585-B438-B190D2227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 y="0"/>
            <a:ext cx="9149316" cy="6858000"/>
          </a:xfrm>
          <a:prstGeom prst="rect">
            <a:avLst/>
          </a:prstGeom>
        </p:spPr>
      </p:pic>
      <p:sp>
        <p:nvSpPr>
          <p:cNvPr id="6" name="!!Cross">
            <a:extLst>
              <a:ext uri="{FF2B5EF4-FFF2-40B4-BE49-F238E27FC236}">
                <a16:creationId xmlns:a16="http://schemas.microsoft.com/office/drawing/2014/main" id="{B8A690C9-C834-4C7C-98C4-DB528222807D}"/>
              </a:ext>
            </a:extLst>
          </p:cNvPr>
          <p:cNvSpPr/>
          <p:nvPr/>
        </p:nvSpPr>
        <p:spPr>
          <a:xfrm>
            <a:off x="477385" y="0"/>
            <a:ext cx="3110865" cy="6855619"/>
          </a:xfrm>
          <a:custGeom>
            <a:avLst/>
            <a:gdLst>
              <a:gd name="connsiteX0" fmla="*/ 1828800 w 3120390"/>
              <a:gd name="connsiteY0" fmla="*/ 6880860 h 6880860"/>
              <a:gd name="connsiteX1" fmla="*/ 1314450 w 3120390"/>
              <a:gd name="connsiteY1" fmla="*/ 6858000 h 6880860"/>
              <a:gd name="connsiteX2" fmla="*/ 1371600 w 3120390"/>
              <a:gd name="connsiteY2" fmla="*/ 2434590 h 6880860"/>
              <a:gd name="connsiteX3" fmla="*/ 994410 w 3120390"/>
              <a:gd name="connsiteY3" fmla="*/ 2137410 h 6880860"/>
              <a:gd name="connsiteX4" fmla="*/ 34290 w 3120390"/>
              <a:gd name="connsiteY4" fmla="*/ 2148840 h 6880860"/>
              <a:gd name="connsiteX5" fmla="*/ 0 w 3120390"/>
              <a:gd name="connsiteY5" fmla="*/ 1920240 h 6880860"/>
              <a:gd name="connsiteX6" fmla="*/ 45720 w 3120390"/>
              <a:gd name="connsiteY6" fmla="*/ 1440180 h 6880860"/>
              <a:gd name="connsiteX7" fmla="*/ 1360170 w 3120390"/>
              <a:gd name="connsiteY7" fmla="*/ 1508760 h 6880860"/>
              <a:gd name="connsiteX8" fmla="*/ 1371600 w 3120390"/>
              <a:gd name="connsiteY8" fmla="*/ 0 h 6880860"/>
              <a:gd name="connsiteX9" fmla="*/ 1783080 w 3120390"/>
              <a:gd name="connsiteY9" fmla="*/ 45720 h 6880860"/>
              <a:gd name="connsiteX10" fmla="*/ 1771650 w 3120390"/>
              <a:gd name="connsiteY10" fmla="*/ 1508760 h 6880860"/>
              <a:gd name="connsiteX11" fmla="*/ 3063240 w 3120390"/>
              <a:gd name="connsiteY11" fmla="*/ 1520190 h 6880860"/>
              <a:gd name="connsiteX12" fmla="*/ 3120390 w 3120390"/>
              <a:gd name="connsiteY12" fmla="*/ 1943100 h 6880860"/>
              <a:gd name="connsiteX13" fmla="*/ 3063240 w 3120390"/>
              <a:gd name="connsiteY13" fmla="*/ 2194560 h 6880860"/>
              <a:gd name="connsiteX14" fmla="*/ 2137410 w 3120390"/>
              <a:gd name="connsiteY14" fmla="*/ 2183130 h 6880860"/>
              <a:gd name="connsiteX15" fmla="*/ 1805940 w 3120390"/>
              <a:gd name="connsiteY15" fmla="*/ 2480310 h 6880860"/>
              <a:gd name="connsiteX16" fmla="*/ 1828800 w 3120390"/>
              <a:gd name="connsiteY16" fmla="*/ 6880860 h 6880860"/>
              <a:gd name="connsiteX0" fmla="*/ 1828800 w 3120390"/>
              <a:gd name="connsiteY0" fmla="*/ 6866573 h 6866573"/>
              <a:gd name="connsiteX1" fmla="*/ 1314450 w 3120390"/>
              <a:gd name="connsiteY1" fmla="*/ 6858000 h 6866573"/>
              <a:gd name="connsiteX2" fmla="*/ 1371600 w 3120390"/>
              <a:gd name="connsiteY2" fmla="*/ 2434590 h 6866573"/>
              <a:gd name="connsiteX3" fmla="*/ 994410 w 3120390"/>
              <a:gd name="connsiteY3" fmla="*/ 2137410 h 6866573"/>
              <a:gd name="connsiteX4" fmla="*/ 34290 w 3120390"/>
              <a:gd name="connsiteY4" fmla="*/ 2148840 h 6866573"/>
              <a:gd name="connsiteX5" fmla="*/ 0 w 3120390"/>
              <a:gd name="connsiteY5" fmla="*/ 1920240 h 6866573"/>
              <a:gd name="connsiteX6" fmla="*/ 45720 w 3120390"/>
              <a:gd name="connsiteY6" fmla="*/ 1440180 h 6866573"/>
              <a:gd name="connsiteX7" fmla="*/ 1360170 w 3120390"/>
              <a:gd name="connsiteY7" fmla="*/ 1508760 h 6866573"/>
              <a:gd name="connsiteX8" fmla="*/ 1371600 w 3120390"/>
              <a:gd name="connsiteY8" fmla="*/ 0 h 6866573"/>
              <a:gd name="connsiteX9" fmla="*/ 1783080 w 3120390"/>
              <a:gd name="connsiteY9" fmla="*/ 45720 h 6866573"/>
              <a:gd name="connsiteX10" fmla="*/ 1771650 w 3120390"/>
              <a:gd name="connsiteY10" fmla="*/ 1508760 h 6866573"/>
              <a:gd name="connsiteX11" fmla="*/ 3063240 w 3120390"/>
              <a:gd name="connsiteY11" fmla="*/ 1520190 h 6866573"/>
              <a:gd name="connsiteX12" fmla="*/ 3120390 w 3120390"/>
              <a:gd name="connsiteY12" fmla="*/ 1943100 h 6866573"/>
              <a:gd name="connsiteX13" fmla="*/ 3063240 w 3120390"/>
              <a:gd name="connsiteY13" fmla="*/ 2194560 h 6866573"/>
              <a:gd name="connsiteX14" fmla="*/ 2137410 w 3120390"/>
              <a:gd name="connsiteY14" fmla="*/ 2183130 h 6866573"/>
              <a:gd name="connsiteX15" fmla="*/ 1805940 w 3120390"/>
              <a:gd name="connsiteY15" fmla="*/ 2480310 h 6866573"/>
              <a:gd name="connsiteX16" fmla="*/ 1828800 w 3120390"/>
              <a:gd name="connsiteY16" fmla="*/ 6866573 h 6866573"/>
              <a:gd name="connsiteX0" fmla="*/ 1828800 w 3120390"/>
              <a:gd name="connsiteY0" fmla="*/ 6866573 h 6869907"/>
              <a:gd name="connsiteX1" fmla="*/ 1321593 w 3120390"/>
              <a:gd name="connsiteY1" fmla="*/ 6869907 h 6869907"/>
              <a:gd name="connsiteX2" fmla="*/ 1371600 w 3120390"/>
              <a:gd name="connsiteY2" fmla="*/ 2434590 h 6869907"/>
              <a:gd name="connsiteX3" fmla="*/ 994410 w 3120390"/>
              <a:gd name="connsiteY3" fmla="*/ 2137410 h 6869907"/>
              <a:gd name="connsiteX4" fmla="*/ 34290 w 3120390"/>
              <a:gd name="connsiteY4" fmla="*/ 2148840 h 6869907"/>
              <a:gd name="connsiteX5" fmla="*/ 0 w 3120390"/>
              <a:gd name="connsiteY5" fmla="*/ 1920240 h 6869907"/>
              <a:gd name="connsiteX6" fmla="*/ 45720 w 3120390"/>
              <a:gd name="connsiteY6" fmla="*/ 1440180 h 6869907"/>
              <a:gd name="connsiteX7" fmla="*/ 1360170 w 3120390"/>
              <a:gd name="connsiteY7" fmla="*/ 1508760 h 6869907"/>
              <a:gd name="connsiteX8" fmla="*/ 1371600 w 3120390"/>
              <a:gd name="connsiteY8" fmla="*/ 0 h 6869907"/>
              <a:gd name="connsiteX9" fmla="*/ 1783080 w 3120390"/>
              <a:gd name="connsiteY9" fmla="*/ 45720 h 6869907"/>
              <a:gd name="connsiteX10" fmla="*/ 1771650 w 3120390"/>
              <a:gd name="connsiteY10" fmla="*/ 1508760 h 6869907"/>
              <a:gd name="connsiteX11" fmla="*/ 3063240 w 3120390"/>
              <a:gd name="connsiteY11" fmla="*/ 1520190 h 6869907"/>
              <a:gd name="connsiteX12" fmla="*/ 3120390 w 3120390"/>
              <a:gd name="connsiteY12" fmla="*/ 1943100 h 6869907"/>
              <a:gd name="connsiteX13" fmla="*/ 3063240 w 3120390"/>
              <a:gd name="connsiteY13" fmla="*/ 2194560 h 6869907"/>
              <a:gd name="connsiteX14" fmla="*/ 2137410 w 3120390"/>
              <a:gd name="connsiteY14" fmla="*/ 2183130 h 6869907"/>
              <a:gd name="connsiteX15" fmla="*/ 1805940 w 3120390"/>
              <a:gd name="connsiteY15" fmla="*/ 2480310 h 6869907"/>
              <a:gd name="connsiteX16" fmla="*/ 1828800 w 3120390"/>
              <a:gd name="connsiteY16" fmla="*/ 6866573 h 6869907"/>
              <a:gd name="connsiteX0" fmla="*/ 1828800 w 3120390"/>
              <a:gd name="connsiteY0" fmla="*/ 6866573 h 6867525"/>
              <a:gd name="connsiteX1" fmla="*/ 1326355 w 3120390"/>
              <a:gd name="connsiteY1" fmla="*/ 6867525 h 6867525"/>
              <a:gd name="connsiteX2" fmla="*/ 1371600 w 3120390"/>
              <a:gd name="connsiteY2" fmla="*/ 2434590 h 6867525"/>
              <a:gd name="connsiteX3" fmla="*/ 994410 w 3120390"/>
              <a:gd name="connsiteY3" fmla="*/ 2137410 h 6867525"/>
              <a:gd name="connsiteX4" fmla="*/ 34290 w 3120390"/>
              <a:gd name="connsiteY4" fmla="*/ 2148840 h 6867525"/>
              <a:gd name="connsiteX5" fmla="*/ 0 w 3120390"/>
              <a:gd name="connsiteY5" fmla="*/ 1920240 h 6867525"/>
              <a:gd name="connsiteX6" fmla="*/ 45720 w 3120390"/>
              <a:gd name="connsiteY6" fmla="*/ 1440180 h 6867525"/>
              <a:gd name="connsiteX7" fmla="*/ 1360170 w 3120390"/>
              <a:gd name="connsiteY7" fmla="*/ 1508760 h 6867525"/>
              <a:gd name="connsiteX8" fmla="*/ 1371600 w 3120390"/>
              <a:gd name="connsiteY8" fmla="*/ 0 h 6867525"/>
              <a:gd name="connsiteX9" fmla="*/ 1783080 w 3120390"/>
              <a:gd name="connsiteY9" fmla="*/ 45720 h 6867525"/>
              <a:gd name="connsiteX10" fmla="*/ 1771650 w 3120390"/>
              <a:gd name="connsiteY10" fmla="*/ 1508760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37410 w 3120390"/>
              <a:gd name="connsiteY14" fmla="*/ 2183130 h 6867525"/>
              <a:gd name="connsiteX15" fmla="*/ 1805940 w 3120390"/>
              <a:gd name="connsiteY15" fmla="*/ 2480310 h 6867525"/>
              <a:gd name="connsiteX16" fmla="*/ 1828800 w 3120390"/>
              <a:gd name="connsiteY16" fmla="*/ 6866573 h 6867525"/>
              <a:gd name="connsiteX0" fmla="*/ 1828800 w 3120390"/>
              <a:gd name="connsiteY0" fmla="*/ 6866573 h 6867525"/>
              <a:gd name="connsiteX1" fmla="*/ 1326355 w 3120390"/>
              <a:gd name="connsiteY1" fmla="*/ 6867525 h 6867525"/>
              <a:gd name="connsiteX2" fmla="*/ 1371600 w 3120390"/>
              <a:gd name="connsiteY2" fmla="*/ 2434590 h 6867525"/>
              <a:gd name="connsiteX3" fmla="*/ 994410 w 3120390"/>
              <a:gd name="connsiteY3" fmla="*/ 2137410 h 6867525"/>
              <a:gd name="connsiteX4" fmla="*/ 34290 w 3120390"/>
              <a:gd name="connsiteY4" fmla="*/ 2148840 h 6867525"/>
              <a:gd name="connsiteX5" fmla="*/ 0 w 3120390"/>
              <a:gd name="connsiteY5" fmla="*/ 1920240 h 6867525"/>
              <a:gd name="connsiteX6" fmla="*/ 45720 w 3120390"/>
              <a:gd name="connsiteY6" fmla="*/ 1440180 h 6867525"/>
              <a:gd name="connsiteX7" fmla="*/ 1360170 w 3120390"/>
              <a:gd name="connsiteY7" fmla="*/ 1508760 h 6867525"/>
              <a:gd name="connsiteX8" fmla="*/ 1371600 w 3120390"/>
              <a:gd name="connsiteY8" fmla="*/ 0 h 6867525"/>
              <a:gd name="connsiteX9" fmla="*/ 1783080 w 3120390"/>
              <a:gd name="connsiteY9" fmla="*/ 45720 h 6867525"/>
              <a:gd name="connsiteX10" fmla="*/ 1771650 w 3120390"/>
              <a:gd name="connsiteY10" fmla="*/ 1508760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37410 w 3120390"/>
              <a:gd name="connsiteY14" fmla="*/ 2183130 h 6867525"/>
              <a:gd name="connsiteX15" fmla="*/ 1805940 w 3120390"/>
              <a:gd name="connsiteY15" fmla="*/ 2480310 h 6867525"/>
              <a:gd name="connsiteX16" fmla="*/ 1828800 w 3120390"/>
              <a:gd name="connsiteY16" fmla="*/ 6866573 h 6867525"/>
              <a:gd name="connsiteX0" fmla="*/ 1828800 w 3120390"/>
              <a:gd name="connsiteY0" fmla="*/ 6866573 h 6867525"/>
              <a:gd name="connsiteX1" fmla="*/ 1326355 w 3120390"/>
              <a:gd name="connsiteY1" fmla="*/ 6867525 h 6867525"/>
              <a:gd name="connsiteX2" fmla="*/ 1371600 w 3120390"/>
              <a:gd name="connsiteY2" fmla="*/ 2434590 h 6867525"/>
              <a:gd name="connsiteX3" fmla="*/ 994410 w 3120390"/>
              <a:gd name="connsiteY3" fmla="*/ 2137410 h 6867525"/>
              <a:gd name="connsiteX4" fmla="*/ 34290 w 3120390"/>
              <a:gd name="connsiteY4" fmla="*/ 2148840 h 6867525"/>
              <a:gd name="connsiteX5" fmla="*/ 0 w 3120390"/>
              <a:gd name="connsiteY5" fmla="*/ 1920240 h 6867525"/>
              <a:gd name="connsiteX6" fmla="*/ 45720 w 3120390"/>
              <a:gd name="connsiteY6" fmla="*/ 1440180 h 6867525"/>
              <a:gd name="connsiteX7" fmla="*/ 1360170 w 3120390"/>
              <a:gd name="connsiteY7" fmla="*/ 1508760 h 6867525"/>
              <a:gd name="connsiteX8" fmla="*/ 1371600 w 3120390"/>
              <a:gd name="connsiteY8" fmla="*/ 0 h 6867525"/>
              <a:gd name="connsiteX9" fmla="*/ 1783080 w 3120390"/>
              <a:gd name="connsiteY9" fmla="*/ 45720 h 6867525"/>
              <a:gd name="connsiteX10" fmla="*/ 1771650 w 3120390"/>
              <a:gd name="connsiteY10" fmla="*/ 1508760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37410 w 3120390"/>
              <a:gd name="connsiteY14" fmla="*/ 2183130 h 6867525"/>
              <a:gd name="connsiteX15" fmla="*/ 1805940 w 3120390"/>
              <a:gd name="connsiteY15" fmla="*/ 2480310 h 6867525"/>
              <a:gd name="connsiteX16" fmla="*/ 1828800 w 3120390"/>
              <a:gd name="connsiteY16" fmla="*/ 6866573 h 6867525"/>
              <a:gd name="connsiteX0" fmla="*/ 1828800 w 3120390"/>
              <a:gd name="connsiteY0" fmla="*/ 6866573 h 6866573"/>
              <a:gd name="connsiteX1" fmla="*/ 1321592 w 3120390"/>
              <a:gd name="connsiteY1" fmla="*/ 6862762 h 6866573"/>
              <a:gd name="connsiteX2" fmla="*/ 1371600 w 3120390"/>
              <a:gd name="connsiteY2" fmla="*/ 2434590 h 6866573"/>
              <a:gd name="connsiteX3" fmla="*/ 994410 w 3120390"/>
              <a:gd name="connsiteY3" fmla="*/ 2137410 h 6866573"/>
              <a:gd name="connsiteX4" fmla="*/ 34290 w 3120390"/>
              <a:gd name="connsiteY4" fmla="*/ 2148840 h 6866573"/>
              <a:gd name="connsiteX5" fmla="*/ 0 w 3120390"/>
              <a:gd name="connsiteY5" fmla="*/ 1920240 h 6866573"/>
              <a:gd name="connsiteX6" fmla="*/ 45720 w 3120390"/>
              <a:gd name="connsiteY6" fmla="*/ 1440180 h 6866573"/>
              <a:gd name="connsiteX7" fmla="*/ 1360170 w 3120390"/>
              <a:gd name="connsiteY7" fmla="*/ 1508760 h 6866573"/>
              <a:gd name="connsiteX8" fmla="*/ 1371600 w 3120390"/>
              <a:gd name="connsiteY8" fmla="*/ 0 h 6866573"/>
              <a:gd name="connsiteX9" fmla="*/ 1783080 w 3120390"/>
              <a:gd name="connsiteY9" fmla="*/ 45720 h 6866573"/>
              <a:gd name="connsiteX10" fmla="*/ 1771650 w 3120390"/>
              <a:gd name="connsiteY10" fmla="*/ 1508760 h 6866573"/>
              <a:gd name="connsiteX11" fmla="*/ 3063240 w 3120390"/>
              <a:gd name="connsiteY11" fmla="*/ 1520190 h 6866573"/>
              <a:gd name="connsiteX12" fmla="*/ 3120390 w 3120390"/>
              <a:gd name="connsiteY12" fmla="*/ 1943100 h 6866573"/>
              <a:gd name="connsiteX13" fmla="*/ 3063240 w 3120390"/>
              <a:gd name="connsiteY13" fmla="*/ 2194560 h 6866573"/>
              <a:gd name="connsiteX14" fmla="*/ 2137410 w 3120390"/>
              <a:gd name="connsiteY14" fmla="*/ 2183130 h 6866573"/>
              <a:gd name="connsiteX15" fmla="*/ 1805940 w 3120390"/>
              <a:gd name="connsiteY15" fmla="*/ 2480310 h 6866573"/>
              <a:gd name="connsiteX16" fmla="*/ 1828800 w 3120390"/>
              <a:gd name="connsiteY16" fmla="*/ 6866573 h 6866573"/>
              <a:gd name="connsiteX0" fmla="*/ 1828800 w 3120390"/>
              <a:gd name="connsiteY0" fmla="*/ 6866573 h 6867525"/>
              <a:gd name="connsiteX1" fmla="*/ 1326354 w 3120390"/>
              <a:gd name="connsiteY1" fmla="*/ 6867525 h 6867525"/>
              <a:gd name="connsiteX2" fmla="*/ 1371600 w 3120390"/>
              <a:gd name="connsiteY2" fmla="*/ 2434590 h 6867525"/>
              <a:gd name="connsiteX3" fmla="*/ 994410 w 3120390"/>
              <a:gd name="connsiteY3" fmla="*/ 2137410 h 6867525"/>
              <a:gd name="connsiteX4" fmla="*/ 34290 w 3120390"/>
              <a:gd name="connsiteY4" fmla="*/ 2148840 h 6867525"/>
              <a:gd name="connsiteX5" fmla="*/ 0 w 3120390"/>
              <a:gd name="connsiteY5" fmla="*/ 1920240 h 6867525"/>
              <a:gd name="connsiteX6" fmla="*/ 45720 w 3120390"/>
              <a:gd name="connsiteY6" fmla="*/ 1440180 h 6867525"/>
              <a:gd name="connsiteX7" fmla="*/ 1360170 w 3120390"/>
              <a:gd name="connsiteY7" fmla="*/ 1508760 h 6867525"/>
              <a:gd name="connsiteX8" fmla="*/ 1371600 w 3120390"/>
              <a:gd name="connsiteY8" fmla="*/ 0 h 6867525"/>
              <a:gd name="connsiteX9" fmla="*/ 1783080 w 3120390"/>
              <a:gd name="connsiteY9" fmla="*/ 45720 h 6867525"/>
              <a:gd name="connsiteX10" fmla="*/ 1771650 w 3120390"/>
              <a:gd name="connsiteY10" fmla="*/ 1508760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37410 w 3120390"/>
              <a:gd name="connsiteY14" fmla="*/ 2183130 h 6867525"/>
              <a:gd name="connsiteX15" fmla="*/ 1805940 w 3120390"/>
              <a:gd name="connsiteY15" fmla="*/ 2480310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71600 w 3120390"/>
              <a:gd name="connsiteY2" fmla="*/ 2434590 h 6867525"/>
              <a:gd name="connsiteX3" fmla="*/ 994410 w 3120390"/>
              <a:gd name="connsiteY3" fmla="*/ 2137410 h 6867525"/>
              <a:gd name="connsiteX4" fmla="*/ 34290 w 3120390"/>
              <a:gd name="connsiteY4" fmla="*/ 2148840 h 6867525"/>
              <a:gd name="connsiteX5" fmla="*/ 0 w 3120390"/>
              <a:gd name="connsiteY5" fmla="*/ 1920240 h 6867525"/>
              <a:gd name="connsiteX6" fmla="*/ 45720 w 3120390"/>
              <a:gd name="connsiteY6" fmla="*/ 1440180 h 6867525"/>
              <a:gd name="connsiteX7" fmla="*/ 1360170 w 3120390"/>
              <a:gd name="connsiteY7" fmla="*/ 1508760 h 6867525"/>
              <a:gd name="connsiteX8" fmla="*/ 1371600 w 3120390"/>
              <a:gd name="connsiteY8" fmla="*/ 0 h 6867525"/>
              <a:gd name="connsiteX9" fmla="*/ 1783080 w 3120390"/>
              <a:gd name="connsiteY9" fmla="*/ 45720 h 6867525"/>
              <a:gd name="connsiteX10" fmla="*/ 1771650 w 3120390"/>
              <a:gd name="connsiteY10" fmla="*/ 1508760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37410 w 3120390"/>
              <a:gd name="connsiteY14" fmla="*/ 2183130 h 6867525"/>
              <a:gd name="connsiteX15" fmla="*/ 1777365 w 3120390"/>
              <a:gd name="connsiteY15" fmla="*/ 2501741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71600 w 3120390"/>
              <a:gd name="connsiteY2" fmla="*/ 2434590 h 6867525"/>
              <a:gd name="connsiteX3" fmla="*/ 994410 w 3120390"/>
              <a:gd name="connsiteY3" fmla="*/ 2137410 h 6867525"/>
              <a:gd name="connsiteX4" fmla="*/ 34290 w 3120390"/>
              <a:gd name="connsiteY4" fmla="*/ 2148840 h 6867525"/>
              <a:gd name="connsiteX5" fmla="*/ 0 w 3120390"/>
              <a:gd name="connsiteY5" fmla="*/ 1920240 h 6867525"/>
              <a:gd name="connsiteX6" fmla="*/ 45720 w 3120390"/>
              <a:gd name="connsiteY6" fmla="*/ 1440180 h 6867525"/>
              <a:gd name="connsiteX7" fmla="*/ 1360170 w 3120390"/>
              <a:gd name="connsiteY7" fmla="*/ 1508760 h 6867525"/>
              <a:gd name="connsiteX8" fmla="*/ 1371600 w 3120390"/>
              <a:gd name="connsiteY8" fmla="*/ 0 h 6867525"/>
              <a:gd name="connsiteX9" fmla="*/ 1783080 w 3120390"/>
              <a:gd name="connsiteY9" fmla="*/ 45720 h 6867525"/>
              <a:gd name="connsiteX10" fmla="*/ 1771650 w 3120390"/>
              <a:gd name="connsiteY10" fmla="*/ 1508760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42172 w 3120390"/>
              <a:gd name="connsiteY14" fmla="*/ 2175986 h 6867525"/>
              <a:gd name="connsiteX15" fmla="*/ 1777365 w 3120390"/>
              <a:gd name="connsiteY15" fmla="*/ 2501741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47788 w 3120390"/>
              <a:gd name="connsiteY2" fmla="*/ 2460784 h 6867525"/>
              <a:gd name="connsiteX3" fmla="*/ 994410 w 3120390"/>
              <a:gd name="connsiteY3" fmla="*/ 2137410 h 6867525"/>
              <a:gd name="connsiteX4" fmla="*/ 34290 w 3120390"/>
              <a:gd name="connsiteY4" fmla="*/ 2148840 h 6867525"/>
              <a:gd name="connsiteX5" fmla="*/ 0 w 3120390"/>
              <a:gd name="connsiteY5" fmla="*/ 1920240 h 6867525"/>
              <a:gd name="connsiteX6" fmla="*/ 45720 w 3120390"/>
              <a:gd name="connsiteY6" fmla="*/ 1440180 h 6867525"/>
              <a:gd name="connsiteX7" fmla="*/ 1360170 w 3120390"/>
              <a:gd name="connsiteY7" fmla="*/ 1508760 h 6867525"/>
              <a:gd name="connsiteX8" fmla="*/ 1371600 w 3120390"/>
              <a:gd name="connsiteY8" fmla="*/ 0 h 6867525"/>
              <a:gd name="connsiteX9" fmla="*/ 1783080 w 3120390"/>
              <a:gd name="connsiteY9" fmla="*/ 45720 h 6867525"/>
              <a:gd name="connsiteX10" fmla="*/ 1771650 w 3120390"/>
              <a:gd name="connsiteY10" fmla="*/ 1508760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42172 w 3120390"/>
              <a:gd name="connsiteY14" fmla="*/ 2175986 h 6867525"/>
              <a:gd name="connsiteX15" fmla="*/ 1777365 w 3120390"/>
              <a:gd name="connsiteY15" fmla="*/ 2501741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47788 w 3120390"/>
              <a:gd name="connsiteY2" fmla="*/ 2460784 h 6867525"/>
              <a:gd name="connsiteX3" fmla="*/ 963454 w 3120390"/>
              <a:gd name="connsiteY3" fmla="*/ 2168367 h 6867525"/>
              <a:gd name="connsiteX4" fmla="*/ 34290 w 3120390"/>
              <a:gd name="connsiteY4" fmla="*/ 2148840 h 6867525"/>
              <a:gd name="connsiteX5" fmla="*/ 0 w 3120390"/>
              <a:gd name="connsiteY5" fmla="*/ 1920240 h 6867525"/>
              <a:gd name="connsiteX6" fmla="*/ 45720 w 3120390"/>
              <a:gd name="connsiteY6" fmla="*/ 1440180 h 6867525"/>
              <a:gd name="connsiteX7" fmla="*/ 1360170 w 3120390"/>
              <a:gd name="connsiteY7" fmla="*/ 1508760 h 6867525"/>
              <a:gd name="connsiteX8" fmla="*/ 1371600 w 3120390"/>
              <a:gd name="connsiteY8" fmla="*/ 0 h 6867525"/>
              <a:gd name="connsiteX9" fmla="*/ 1783080 w 3120390"/>
              <a:gd name="connsiteY9" fmla="*/ 45720 h 6867525"/>
              <a:gd name="connsiteX10" fmla="*/ 1771650 w 3120390"/>
              <a:gd name="connsiteY10" fmla="*/ 1508760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42172 w 3120390"/>
              <a:gd name="connsiteY14" fmla="*/ 2175986 h 6867525"/>
              <a:gd name="connsiteX15" fmla="*/ 1777365 w 3120390"/>
              <a:gd name="connsiteY15" fmla="*/ 2501741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47788 w 3120390"/>
              <a:gd name="connsiteY2" fmla="*/ 2460784 h 6867525"/>
              <a:gd name="connsiteX3" fmla="*/ 963454 w 3120390"/>
              <a:gd name="connsiteY3" fmla="*/ 2168367 h 6867525"/>
              <a:gd name="connsiteX4" fmla="*/ 34290 w 3120390"/>
              <a:gd name="connsiteY4" fmla="*/ 2148840 h 6867525"/>
              <a:gd name="connsiteX5" fmla="*/ 0 w 3120390"/>
              <a:gd name="connsiteY5" fmla="*/ 1920240 h 6867525"/>
              <a:gd name="connsiteX6" fmla="*/ 45720 w 3120390"/>
              <a:gd name="connsiteY6" fmla="*/ 1440180 h 6867525"/>
              <a:gd name="connsiteX7" fmla="*/ 1355407 w 3120390"/>
              <a:gd name="connsiteY7" fmla="*/ 1506378 h 6867525"/>
              <a:gd name="connsiteX8" fmla="*/ 1371600 w 3120390"/>
              <a:gd name="connsiteY8" fmla="*/ 0 h 6867525"/>
              <a:gd name="connsiteX9" fmla="*/ 1783080 w 3120390"/>
              <a:gd name="connsiteY9" fmla="*/ 45720 h 6867525"/>
              <a:gd name="connsiteX10" fmla="*/ 1771650 w 3120390"/>
              <a:gd name="connsiteY10" fmla="*/ 1508760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42172 w 3120390"/>
              <a:gd name="connsiteY14" fmla="*/ 2175986 h 6867525"/>
              <a:gd name="connsiteX15" fmla="*/ 1777365 w 3120390"/>
              <a:gd name="connsiteY15" fmla="*/ 2501741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47788 w 3120390"/>
              <a:gd name="connsiteY2" fmla="*/ 2460784 h 6867525"/>
              <a:gd name="connsiteX3" fmla="*/ 963454 w 3120390"/>
              <a:gd name="connsiteY3" fmla="*/ 2168367 h 6867525"/>
              <a:gd name="connsiteX4" fmla="*/ 34290 w 3120390"/>
              <a:gd name="connsiteY4" fmla="*/ 2148840 h 6867525"/>
              <a:gd name="connsiteX5" fmla="*/ 0 w 3120390"/>
              <a:gd name="connsiteY5" fmla="*/ 1920240 h 6867525"/>
              <a:gd name="connsiteX6" fmla="*/ 45720 w 3120390"/>
              <a:gd name="connsiteY6" fmla="*/ 1440180 h 6867525"/>
              <a:gd name="connsiteX7" fmla="*/ 1355407 w 3120390"/>
              <a:gd name="connsiteY7" fmla="*/ 1506378 h 6867525"/>
              <a:gd name="connsiteX8" fmla="*/ 1371600 w 3120390"/>
              <a:gd name="connsiteY8" fmla="*/ 0 h 6867525"/>
              <a:gd name="connsiteX9" fmla="*/ 1783080 w 3120390"/>
              <a:gd name="connsiteY9" fmla="*/ 45720 h 6867525"/>
              <a:gd name="connsiteX10" fmla="*/ 1762125 w 3120390"/>
              <a:gd name="connsiteY10" fmla="*/ 1506379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42172 w 3120390"/>
              <a:gd name="connsiteY14" fmla="*/ 2175986 h 6867525"/>
              <a:gd name="connsiteX15" fmla="*/ 1777365 w 3120390"/>
              <a:gd name="connsiteY15" fmla="*/ 2501741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47788 w 3120390"/>
              <a:gd name="connsiteY2" fmla="*/ 2460784 h 6867525"/>
              <a:gd name="connsiteX3" fmla="*/ 963454 w 3120390"/>
              <a:gd name="connsiteY3" fmla="*/ 2168367 h 6867525"/>
              <a:gd name="connsiteX4" fmla="*/ 34290 w 3120390"/>
              <a:gd name="connsiteY4" fmla="*/ 2167890 h 6867525"/>
              <a:gd name="connsiteX5" fmla="*/ 0 w 3120390"/>
              <a:gd name="connsiteY5" fmla="*/ 1920240 h 6867525"/>
              <a:gd name="connsiteX6" fmla="*/ 45720 w 3120390"/>
              <a:gd name="connsiteY6" fmla="*/ 1440180 h 6867525"/>
              <a:gd name="connsiteX7" fmla="*/ 1355407 w 3120390"/>
              <a:gd name="connsiteY7" fmla="*/ 1506378 h 6867525"/>
              <a:gd name="connsiteX8" fmla="*/ 1371600 w 3120390"/>
              <a:gd name="connsiteY8" fmla="*/ 0 h 6867525"/>
              <a:gd name="connsiteX9" fmla="*/ 1783080 w 3120390"/>
              <a:gd name="connsiteY9" fmla="*/ 45720 h 6867525"/>
              <a:gd name="connsiteX10" fmla="*/ 1762125 w 3120390"/>
              <a:gd name="connsiteY10" fmla="*/ 1506379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42172 w 3120390"/>
              <a:gd name="connsiteY14" fmla="*/ 2175986 h 6867525"/>
              <a:gd name="connsiteX15" fmla="*/ 1777365 w 3120390"/>
              <a:gd name="connsiteY15" fmla="*/ 2501741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47788 w 3120390"/>
              <a:gd name="connsiteY2" fmla="*/ 2460784 h 6867525"/>
              <a:gd name="connsiteX3" fmla="*/ 963454 w 3120390"/>
              <a:gd name="connsiteY3" fmla="*/ 2168367 h 6867525"/>
              <a:gd name="connsiteX4" fmla="*/ 34290 w 3120390"/>
              <a:gd name="connsiteY4" fmla="*/ 2167890 h 6867525"/>
              <a:gd name="connsiteX5" fmla="*/ 0 w 3120390"/>
              <a:gd name="connsiteY5" fmla="*/ 2003584 h 6867525"/>
              <a:gd name="connsiteX6" fmla="*/ 45720 w 3120390"/>
              <a:gd name="connsiteY6" fmla="*/ 1440180 h 6867525"/>
              <a:gd name="connsiteX7" fmla="*/ 1355407 w 3120390"/>
              <a:gd name="connsiteY7" fmla="*/ 1506378 h 6867525"/>
              <a:gd name="connsiteX8" fmla="*/ 1371600 w 3120390"/>
              <a:gd name="connsiteY8" fmla="*/ 0 h 6867525"/>
              <a:gd name="connsiteX9" fmla="*/ 1783080 w 3120390"/>
              <a:gd name="connsiteY9" fmla="*/ 45720 h 6867525"/>
              <a:gd name="connsiteX10" fmla="*/ 1762125 w 3120390"/>
              <a:gd name="connsiteY10" fmla="*/ 1506379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42172 w 3120390"/>
              <a:gd name="connsiteY14" fmla="*/ 2175986 h 6867525"/>
              <a:gd name="connsiteX15" fmla="*/ 1777365 w 3120390"/>
              <a:gd name="connsiteY15" fmla="*/ 2501741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47788 w 3120390"/>
              <a:gd name="connsiteY2" fmla="*/ 2460784 h 6867525"/>
              <a:gd name="connsiteX3" fmla="*/ 963454 w 3120390"/>
              <a:gd name="connsiteY3" fmla="*/ 2168367 h 6867525"/>
              <a:gd name="connsiteX4" fmla="*/ 34290 w 3120390"/>
              <a:gd name="connsiteY4" fmla="*/ 2167890 h 6867525"/>
              <a:gd name="connsiteX5" fmla="*/ 0 w 3120390"/>
              <a:gd name="connsiteY5" fmla="*/ 2003584 h 6867525"/>
              <a:gd name="connsiteX6" fmla="*/ 36195 w 3120390"/>
              <a:gd name="connsiteY6" fmla="*/ 1494948 h 6867525"/>
              <a:gd name="connsiteX7" fmla="*/ 1355407 w 3120390"/>
              <a:gd name="connsiteY7" fmla="*/ 1506378 h 6867525"/>
              <a:gd name="connsiteX8" fmla="*/ 1371600 w 3120390"/>
              <a:gd name="connsiteY8" fmla="*/ 0 h 6867525"/>
              <a:gd name="connsiteX9" fmla="*/ 1783080 w 3120390"/>
              <a:gd name="connsiteY9" fmla="*/ 45720 h 6867525"/>
              <a:gd name="connsiteX10" fmla="*/ 1762125 w 3120390"/>
              <a:gd name="connsiteY10" fmla="*/ 1506379 h 6867525"/>
              <a:gd name="connsiteX11" fmla="*/ 3063240 w 3120390"/>
              <a:gd name="connsiteY11" fmla="*/ 1520190 h 6867525"/>
              <a:gd name="connsiteX12" fmla="*/ 3120390 w 3120390"/>
              <a:gd name="connsiteY12" fmla="*/ 1943100 h 6867525"/>
              <a:gd name="connsiteX13" fmla="*/ 3063240 w 3120390"/>
              <a:gd name="connsiteY13" fmla="*/ 2194560 h 6867525"/>
              <a:gd name="connsiteX14" fmla="*/ 2142172 w 3120390"/>
              <a:gd name="connsiteY14" fmla="*/ 2175986 h 6867525"/>
              <a:gd name="connsiteX15" fmla="*/ 1777365 w 3120390"/>
              <a:gd name="connsiteY15" fmla="*/ 2501741 h 6867525"/>
              <a:gd name="connsiteX16" fmla="*/ 1828800 w 3120390"/>
              <a:gd name="connsiteY16" fmla="*/ 6866573 h 6867525"/>
              <a:gd name="connsiteX0" fmla="*/ 1828800 w 3120390"/>
              <a:gd name="connsiteY0" fmla="*/ 6866573 h 6867525"/>
              <a:gd name="connsiteX1" fmla="*/ 1326354 w 3120390"/>
              <a:gd name="connsiteY1" fmla="*/ 6867525 h 6867525"/>
              <a:gd name="connsiteX2" fmla="*/ 1347788 w 3120390"/>
              <a:gd name="connsiteY2" fmla="*/ 2460784 h 6867525"/>
              <a:gd name="connsiteX3" fmla="*/ 963454 w 3120390"/>
              <a:gd name="connsiteY3" fmla="*/ 2168367 h 6867525"/>
              <a:gd name="connsiteX4" fmla="*/ 34290 w 3120390"/>
              <a:gd name="connsiteY4" fmla="*/ 2167890 h 6867525"/>
              <a:gd name="connsiteX5" fmla="*/ 0 w 3120390"/>
              <a:gd name="connsiteY5" fmla="*/ 2003584 h 6867525"/>
              <a:gd name="connsiteX6" fmla="*/ 36195 w 3120390"/>
              <a:gd name="connsiteY6" fmla="*/ 1494948 h 6867525"/>
              <a:gd name="connsiteX7" fmla="*/ 1355407 w 3120390"/>
              <a:gd name="connsiteY7" fmla="*/ 1506378 h 6867525"/>
              <a:gd name="connsiteX8" fmla="*/ 1371600 w 3120390"/>
              <a:gd name="connsiteY8" fmla="*/ 0 h 6867525"/>
              <a:gd name="connsiteX9" fmla="*/ 1783080 w 3120390"/>
              <a:gd name="connsiteY9" fmla="*/ 45720 h 6867525"/>
              <a:gd name="connsiteX10" fmla="*/ 1762125 w 3120390"/>
              <a:gd name="connsiteY10" fmla="*/ 1506379 h 6867525"/>
              <a:gd name="connsiteX11" fmla="*/ 3063240 w 3120390"/>
              <a:gd name="connsiteY11" fmla="*/ 1520190 h 6867525"/>
              <a:gd name="connsiteX12" fmla="*/ 3120390 w 3120390"/>
              <a:gd name="connsiteY12" fmla="*/ 1943100 h 6867525"/>
              <a:gd name="connsiteX13" fmla="*/ 3065621 w 3120390"/>
              <a:gd name="connsiteY13" fmla="*/ 2177891 h 6867525"/>
              <a:gd name="connsiteX14" fmla="*/ 2142172 w 3120390"/>
              <a:gd name="connsiteY14" fmla="*/ 2175986 h 6867525"/>
              <a:gd name="connsiteX15" fmla="*/ 1777365 w 3120390"/>
              <a:gd name="connsiteY15" fmla="*/ 2501741 h 6867525"/>
              <a:gd name="connsiteX16" fmla="*/ 1828800 w 3120390"/>
              <a:gd name="connsiteY16" fmla="*/ 6866573 h 6867525"/>
              <a:gd name="connsiteX0" fmla="*/ 1828800 w 3110865"/>
              <a:gd name="connsiteY0" fmla="*/ 6866573 h 6867525"/>
              <a:gd name="connsiteX1" fmla="*/ 1326354 w 3110865"/>
              <a:gd name="connsiteY1" fmla="*/ 6867525 h 6867525"/>
              <a:gd name="connsiteX2" fmla="*/ 1347788 w 3110865"/>
              <a:gd name="connsiteY2" fmla="*/ 2460784 h 6867525"/>
              <a:gd name="connsiteX3" fmla="*/ 963454 w 3110865"/>
              <a:gd name="connsiteY3" fmla="*/ 2168367 h 6867525"/>
              <a:gd name="connsiteX4" fmla="*/ 34290 w 3110865"/>
              <a:gd name="connsiteY4" fmla="*/ 2167890 h 6867525"/>
              <a:gd name="connsiteX5" fmla="*/ 0 w 3110865"/>
              <a:gd name="connsiteY5" fmla="*/ 2003584 h 6867525"/>
              <a:gd name="connsiteX6" fmla="*/ 36195 w 3110865"/>
              <a:gd name="connsiteY6" fmla="*/ 1494948 h 6867525"/>
              <a:gd name="connsiteX7" fmla="*/ 1355407 w 3110865"/>
              <a:gd name="connsiteY7" fmla="*/ 1506378 h 6867525"/>
              <a:gd name="connsiteX8" fmla="*/ 1371600 w 3110865"/>
              <a:gd name="connsiteY8" fmla="*/ 0 h 6867525"/>
              <a:gd name="connsiteX9" fmla="*/ 1783080 w 3110865"/>
              <a:gd name="connsiteY9" fmla="*/ 45720 h 6867525"/>
              <a:gd name="connsiteX10" fmla="*/ 1762125 w 3110865"/>
              <a:gd name="connsiteY10" fmla="*/ 1506379 h 6867525"/>
              <a:gd name="connsiteX11" fmla="*/ 3063240 w 3110865"/>
              <a:gd name="connsiteY11" fmla="*/ 1520190 h 6867525"/>
              <a:gd name="connsiteX12" fmla="*/ 3110865 w 3110865"/>
              <a:gd name="connsiteY12" fmla="*/ 2021682 h 6867525"/>
              <a:gd name="connsiteX13" fmla="*/ 3065621 w 3110865"/>
              <a:gd name="connsiteY13" fmla="*/ 2177891 h 6867525"/>
              <a:gd name="connsiteX14" fmla="*/ 2142172 w 3110865"/>
              <a:gd name="connsiteY14" fmla="*/ 2175986 h 6867525"/>
              <a:gd name="connsiteX15" fmla="*/ 1777365 w 3110865"/>
              <a:gd name="connsiteY15" fmla="*/ 2501741 h 6867525"/>
              <a:gd name="connsiteX16" fmla="*/ 1828800 w 3110865"/>
              <a:gd name="connsiteY16" fmla="*/ 6866573 h 6867525"/>
              <a:gd name="connsiteX0" fmla="*/ 1828800 w 3110865"/>
              <a:gd name="connsiteY0" fmla="*/ 6866573 h 6867525"/>
              <a:gd name="connsiteX1" fmla="*/ 1326354 w 3110865"/>
              <a:gd name="connsiteY1" fmla="*/ 6867525 h 6867525"/>
              <a:gd name="connsiteX2" fmla="*/ 1347788 w 3110865"/>
              <a:gd name="connsiteY2" fmla="*/ 2460784 h 6867525"/>
              <a:gd name="connsiteX3" fmla="*/ 963454 w 3110865"/>
              <a:gd name="connsiteY3" fmla="*/ 2168367 h 6867525"/>
              <a:gd name="connsiteX4" fmla="*/ 34290 w 3110865"/>
              <a:gd name="connsiteY4" fmla="*/ 2167890 h 6867525"/>
              <a:gd name="connsiteX5" fmla="*/ 0 w 3110865"/>
              <a:gd name="connsiteY5" fmla="*/ 2003584 h 6867525"/>
              <a:gd name="connsiteX6" fmla="*/ 36195 w 3110865"/>
              <a:gd name="connsiteY6" fmla="*/ 1494948 h 6867525"/>
              <a:gd name="connsiteX7" fmla="*/ 1355407 w 3110865"/>
              <a:gd name="connsiteY7" fmla="*/ 1506378 h 6867525"/>
              <a:gd name="connsiteX8" fmla="*/ 1371600 w 3110865"/>
              <a:gd name="connsiteY8" fmla="*/ 0 h 6867525"/>
              <a:gd name="connsiteX9" fmla="*/ 1783080 w 3110865"/>
              <a:gd name="connsiteY9" fmla="*/ 45720 h 6867525"/>
              <a:gd name="connsiteX10" fmla="*/ 1762125 w 3110865"/>
              <a:gd name="connsiteY10" fmla="*/ 1506379 h 6867525"/>
              <a:gd name="connsiteX11" fmla="*/ 3072765 w 3110865"/>
              <a:gd name="connsiteY11" fmla="*/ 1510665 h 6867525"/>
              <a:gd name="connsiteX12" fmla="*/ 3110865 w 3110865"/>
              <a:gd name="connsiteY12" fmla="*/ 2021682 h 6867525"/>
              <a:gd name="connsiteX13" fmla="*/ 3065621 w 3110865"/>
              <a:gd name="connsiteY13" fmla="*/ 2177891 h 6867525"/>
              <a:gd name="connsiteX14" fmla="*/ 2142172 w 3110865"/>
              <a:gd name="connsiteY14" fmla="*/ 2175986 h 6867525"/>
              <a:gd name="connsiteX15" fmla="*/ 1777365 w 3110865"/>
              <a:gd name="connsiteY15" fmla="*/ 2501741 h 6867525"/>
              <a:gd name="connsiteX16" fmla="*/ 1828800 w 3110865"/>
              <a:gd name="connsiteY16" fmla="*/ 6866573 h 6867525"/>
              <a:gd name="connsiteX0" fmla="*/ 1828800 w 3110865"/>
              <a:gd name="connsiteY0" fmla="*/ 6866573 h 6867525"/>
              <a:gd name="connsiteX1" fmla="*/ 1326354 w 3110865"/>
              <a:gd name="connsiteY1" fmla="*/ 6867525 h 6867525"/>
              <a:gd name="connsiteX2" fmla="*/ 1347788 w 3110865"/>
              <a:gd name="connsiteY2" fmla="*/ 2460784 h 6867525"/>
              <a:gd name="connsiteX3" fmla="*/ 963454 w 3110865"/>
              <a:gd name="connsiteY3" fmla="*/ 2168367 h 6867525"/>
              <a:gd name="connsiteX4" fmla="*/ 34290 w 3110865"/>
              <a:gd name="connsiteY4" fmla="*/ 2167890 h 6867525"/>
              <a:gd name="connsiteX5" fmla="*/ 0 w 3110865"/>
              <a:gd name="connsiteY5" fmla="*/ 2003584 h 6867525"/>
              <a:gd name="connsiteX6" fmla="*/ 36195 w 3110865"/>
              <a:gd name="connsiteY6" fmla="*/ 1494948 h 6867525"/>
              <a:gd name="connsiteX7" fmla="*/ 1355407 w 3110865"/>
              <a:gd name="connsiteY7" fmla="*/ 1506378 h 6867525"/>
              <a:gd name="connsiteX8" fmla="*/ 1371600 w 3110865"/>
              <a:gd name="connsiteY8" fmla="*/ 0 h 6867525"/>
              <a:gd name="connsiteX9" fmla="*/ 1742599 w 3110865"/>
              <a:gd name="connsiteY9" fmla="*/ 19526 h 6867525"/>
              <a:gd name="connsiteX10" fmla="*/ 1762125 w 3110865"/>
              <a:gd name="connsiteY10" fmla="*/ 1506379 h 6867525"/>
              <a:gd name="connsiteX11" fmla="*/ 3072765 w 3110865"/>
              <a:gd name="connsiteY11" fmla="*/ 1510665 h 6867525"/>
              <a:gd name="connsiteX12" fmla="*/ 3110865 w 3110865"/>
              <a:gd name="connsiteY12" fmla="*/ 2021682 h 6867525"/>
              <a:gd name="connsiteX13" fmla="*/ 3065621 w 3110865"/>
              <a:gd name="connsiteY13" fmla="*/ 2177891 h 6867525"/>
              <a:gd name="connsiteX14" fmla="*/ 2142172 w 3110865"/>
              <a:gd name="connsiteY14" fmla="*/ 2175986 h 6867525"/>
              <a:gd name="connsiteX15" fmla="*/ 1777365 w 3110865"/>
              <a:gd name="connsiteY15" fmla="*/ 2501741 h 6867525"/>
              <a:gd name="connsiteX16" fmla="*/ 1828800 w 3110865"/>
              <a:gd name="connsiteY16" fmla="*/ 6866573 h 6867525"/>
              <a:gd name="connsiteX0" fmla="*/ 1828800 w 3110865"/>
              <a:gd name="connsiteY0" fmla="*/ 6847523 h 6848475"/>
              <a:gd name="connsiteX1" fmla="*/ 1326354 w 3110865"/>
              <a:gd name="connsiteY1" fmla="*/ 6848475 h 6848475"/>
              <a:gd name="connsiteX2" fmla="*/ 1347788 w 3110865"/>
              <a:gd name="connsiteY2" fmla="*/ 2441734 h 6848475"/>
              <a:gd name="connsiteX3" fmla="*/ 963454 w 3110865"/>
              <a:gd name="connsiteY3" fmla="*/ 2149317 h 6848475"/>
              <a:gd name="connsiteX4" fmla="*/ 34290 w 3110865"/>
              <a:gd name="connsiteY4" fmla="*/ 2148840 h 6848475"/>
              <a:gd name="connsiteX5" fmla="*/ 0 w 3110865"/>
              <a:gd name="connsiteY5" fmla="*/ 1984534 h 6848475"/>
              <a:gd name="connsiteX6" fmla="*/ 36195 w 3110865"/>
              <a:gd name="connsiteY6" fmla="*/ 1475898 h 6848475"/>
              <a:gd name="connsiteX7" fmla="*/ 1355407 w 3110865"/>
              <a:gd name="connsiteY7" fmla="*/ 1487328 h 6848475"/>
              <a:gd name="connsiteX8" fmla="*/ 1362075 w 3110865"/>
              <a:gd name="connsiteY8" fmla="*/ 0 h 6848475"/>
              <a:gd name="connsiteX9" fmla="*/ 1742599 w 3110865"/>
              <a:gd name="connsiteY9" fmla="*/ 476 h 6848475"/>
              <a:gd name="connsiteX10" fmla="*/ 1762125 w 3110865"/>
              <a:gd name="connsiteY10" fmla="*/ 1487329 h 6848475"/>
              <a:gd name="connsiteX11" fmla="*/ 3072765 w 3110865"/>
              <a:gd name="connsiteY11" fmla="*/ 1491615 h 6848475"/>
              <a:gd name="connsiteX12" fmla="*/ 3110865 w 3110865"/>
              <a:gd name="connsiteY12" fmla="*/ 2002632 h 6848475"/>
              <a:gd name="connsiteX13" fmla="*/ 3065621 w 3110865"/>
              <a:gd name="connsiteY13" fmla="*/ 2158841 h 6848475"/>
              <a:gd name="connsiteX14" fmla="*/ 2142172 w 3110865"/>
              <a:gd name="connsiteY14" fmla="*/ 2156936 h 6848475"/>
              <a:gd name="connsiteX15" fmla="*/ 1777365 w 3110865"/>
              <a:gd name="connsiteY15" fmla="*/ 2482691 h 6848475"/>
              <a:gd name="connsiteX16" fmla="*/ 1828800 w 3110865"/>
              <a:gd name="connsiteY16" fmla="*/ 6847523 h 6848475"/>
              <a:gd name="connsiteX0" fmla="*/ 1828800 w 3110865"/>
              <a:gd name="connsiteY0" fmla="*/ 6851810 h 6852762"/>
              <a:gd name="connsiteX1" fmla="*/ 1326354 w 3110865"/>
              <a:gd name="connsiteY1" fmla="*/ 6852762 h 6852762"/>
              <a:gd name="connsiteX2" fmla="*/ 1347788 w 3110865"/>
              <a:gd name="connsiteY2" fmla="*/ 2446021 h 6852762"/>
              <a:gd name="connsiteX3" fmla="*/ 963454 w 3110865"/>
              <a:gd name="connsiteY3" fmla="*/ 2153604 h 6852762"/>
              <a:gd name="connsiteX4" fmla="*/ 34290 w 3110865"/>
              <a:gd name="connsiteY4" fmla="*/ 2153127 h 6852762"/>
              <a:gd name="connsiteX5" fmla="*/ 0 w 3110865"/>
              <a:gd name="connsiteY5" fmla="*/ 1988821 h 6852762"/>
              <a:gd name="connsiteX6" fmla="*/ 36195 w 3110865"/>
              <a:gd name="connsiteY6" fmla="*/ 1480185 h 6852762"/>
              <a:gd name="connsiteX7" fmla="*/ 1355407 w 3110865"/>
              <a:gd name="connsiteY7" fmla="*/ 1491615 h 6852762"/>
              <a:gd name="connsiteX8" fmla="*/ 1362075 w 3110865"/>
              <a:gd name="connsiteY8" fmla="*/ 4287 h 6852762"/>
              <a:gd name="connsiteX9" fmla="*/ 1742599 w 3110865"/>
              <a:gd name="connsiteY9" fmla="*/ 0 h 6852762"/>
              <a:gd name="connsiteX10" fmla="*/ 1762125 w 3110865"/>
              <a:gd name="connsiteY10" fmla="*/ 1491616 h 6852762"/>
              <a:gd name="connsiteX11" fmla="*/ 3072765 w 3110865"/>
              <a:gd name="connsiteY11" fmla="*/ 1495902 h 6852762"/>
              <a:gd name="connsiteX12" fmla="*/ 3110865 w 3110865"/>
              <a:gd name="connsiteY12" fmla="*/ 2006919 h 6852762"/>
              <a:gd name="connsiteX13" fmla="*/ 3065621 w 3110865"/>
              <a:gd name="connsiteY13" fmla="*/ 2163128 h 6852762"/>
              <a:gd name="connsiteX14" fmla="*/ 2142172 w 3110865"/>
              <a:gd name="connsiteY14" fmla="*/ 2161223 h 6852762"/>
              <a:gd name="connsiteX15" fmla="*/ 1777365 w 3110865"/>
              <a:gd name="connsiteY15" fmla="*/ 2486978 h 6852762"/>
              <a:gd name="connsiteX16" fmla="*/ 1828800 w 3110865"/>
              <a:gd name="connsiteY16" fmla="*/ 6851810 h 6852762"/>
              <a:gd name="connsiteX0" fmla="*/ 1828800 w 3110865"/>
              <a:gd name="connsiteY0" fmla="*/ 6854667 h 6855619"/>
              <a:gd name="connsiteX1" fmla="*/ 1326354 w 3110865"/>
              <a:gd name="connsiteY1" fmla="*/ 6855619 h 6855619"/>
              <a:gd name="connsiteX2" fmla="*/ 1347788 w 3110865"/>
              <a:gd name="connsiteY2" fmla="*/ 2448878 h 6855619"/>
              <a:gd name="connsiteX3" fmla="*/ 963454 w 3110865"/>
              <a:gd name="connsiteY3" fmla="*/ 2156461 h 6855619"/>
              <a:gd name="connsiteX4" fmla="*/ 34290 w 3110865"/>
              <a:gd name="connsiteY4" fmla="*/ 2155984 h 6855619"/>
              <a:gd name="connsiteX5" fmla="*/ 0 w 3110865"/>
              <a:gd name="connsiteY5" fmla="*/ 1991678 h 6855619"/>
              <a:gd name="connsiteX6" fmla="*/ 36195 w 3110865"/>
              <a:gd name="connsiteY6" fmla="*/ 1483042 h 6855619"/>
              <a:gd name="connsiteX7" fmla="*/ 1355407 w 3110865"/>
              <a:gd name="connsiteY7" fmla="*/ 1494472 h 6855619"/>
              <a:gd name="connsiteX8" fmla="*/ 1362075 w 3110865"/>
              <a:gd name="connsiteY8" fmla="*/ 0 h 6855619"/>
              <a:gd name="connsiteX9" fmla="*/ 1742599 w 3110865"/>
              <a:gd name="connsiteY9" fmla="*/ 2857 h 6855619"/>
              <a:gd name="connsiteX10" fmla="*/ 1762125 w 3110865"/>
              <a:gd name="connsiteY10" fmla="*/ 1494473 h 6855619"/>
              <a:gd name="connsiteX11" fmla="*/ 3072765 w 3110865"/>
              <a:gd name="connsiteY11" fmla="*/ 1498759 h 6855619"/>
              <a:gd name="connsiteX12" fmla="*/ 3110865 w 3110865"/>
              <a:gd name="connsiteY12" fmla="*/ 2009776 h 6855619"/>
              <a:gd name="connsiteX13" fmla="*/ 3065621 w 3110865"/>
              <a:gd name="connsiteY13" fmla="*/ 2165985 h 6855619"/>
              <a:gd name="connsiteX14" fmla="*/ 2142172 w 3110865"/>
              <a:gd name="connsiteY14" fmla="*/ 2164080 h 6855619"/>
              <a:gd name="connsiteX15" fmla="*/ 1777365 w 3110865"/>
              <a:gd name="connsiteY15" fmla="*/ 2489835 h 6855619"/>
              <a:gd name="connsiteX16" fmla="*/ 1828800 w 3110865"/>
              <a:gd name="connsiteY16" fmla="*/ 6854667 h 685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0865" h="6855619">
                <a:moveTo>
                  <a:pt x="1828800" y="6854667"/>
                </a:moveTo>
                <a:lnTo>
                  <a:pt x="1326354" y="6855619"/>
                </a:lnTo>
                <a:lnTo>
                  <a:pt x="1347788" y="2448878"/>
                </a:lnTo>
                <a:lnTo>
                  <a:pt x="963454" y="2156461"/>
                </a:lnTo>
                <a:lnTo>
                  <a:pt x="34290" y="2155984"/>
                </a:lnTo>
                <a:lnTo>
                  <a:pt x="0" y="1991678"/>
                </a:lnTo>
                <a:lnTo>
                  <a:pt x="36195" y="1483042"/>
                </a:lnTo>
                <a:lnTo>
                  <a:pt x="1355407" y="1494472"/>
                </a:lnTo>
                <a:cubicBezTo>
                  <a:pt x="1357630" y="998696"/>
                  <a:pt x="1359852" y="495776"/>
                  <a:pt x="1362075" y="0"/>
                </a:cubicBezTo>
                <a:lnTo>
                  <a:pt x="1742599" y="2857"/>
                </a:lnTo>
                <a:lnTo>
                  <a:pt x="1762125" y="1494473"/>
                </a:lnTo>
                <a:lnTo>
                  <a:pt x="3072765" y="1498759"/>
                </a:lnTo>
                <a:lnTo>
                  <a:pt x="3110865" y="2009776"/>
                </a:lnTo>
                <a:lnTo>
                  <a:pt x="3065621" y="2165985"/>
                </a:lnTo>
                <a:lnTo>
                  <a:pt x="2142172" y="2164080"/>
                </a:lnTo>
                <a:lnTo>
                  <a:pt x="1777365" y="2489835"/>
                </a:lnTo>
                <a:lnTo>
                  <a:pt x="1828800" y="6854667"/>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4BDE731-B2BB-4EEE-8253-E6F4CA5821E2}"/>
              </a:ext>
            </a:extLst>
          </p:cNvPr>
          <p:cNvSpPr txBox="1">
            <a:spLocks/>
          </p:cNvSpPr>
          <p:nvPr/>
        </p:nvSpPr>
        <p:spPr>
          <a:xfrm>
            <a:off x="881131" y="2441244"/>
            <a:ext cx="747195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667100" y="2193528"/>
            <a:ext cx="7804484"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not your heart be troubled; you believe in God, believe    also in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14:1 </a:t>
            </a:r>
          </a:p>
        </p:txBody>
      </p:sp>
      <p:sp>
        <p:nvSpPr>
          <p:cNvPr id="7" name="Rectangle 2">
            <a:extLst>
              <a:ext uri="{FF2B5EF4-FFF2-40B4-BE49-F238E27FC236}">
                <a16:creationId xmlns:a16="http://schemas.microsoft.com/office/drawing/2014/main" id="{8DF400A4-7B33-4D8E-A911-8FFA64310C8B}"/>
              </a:ext>
            </a:extLst>
          </p:cNvPr>
          <p:cNvSpPr txBox="1">
            <a:spLocks noChangeArrowheads="1"/>
          </p:cNvSpPr>
          <p:nvPr/>
        </p:nvSpPr>
        <p:spPr bwMode="auto">
          <a:xfrm>
            <a:off x="900181" y="2382384"/>
            <a:ext cx="743276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Let not your heart be troubled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37167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8" presetClass="emph" presetSubtype="0" fill="hold" grpId="1" nodeType="withEffect">
                                  <p:stCondLst>
                                    <p:cond delay="0"/>
                                  </p:stCondLst>
                                  <p:childTnLst>
                                    <p:set>
                                      <p:cBhvr override="childStyle">
                                        <p:cTn id="14" dur="500" fill="hold"/>
                                        <p:tgtEl>
                                          <p:spTgt spid="8"/>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07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4D9-4748-4C82-82CF-92ED36642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434C268C-2D83-4062-9AB7-B5D92BBCC8ED}"/>
              </a:ext>
            </a:extLst>
          </p:cNvPr>
          <p:cNvSpPr txBox="1">
            <a:spLocks/>
          </p:cNvSpPr>
          <p:nvPr/>
        </p:nvSpPr>
        <p:spPr>
          <a:xfrm>
            <a:off x="1462690" y="3808364"/>
            <a:ext cx="555463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647700" y="1623219"/>
            <a:ext cx="7848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our light affliction, which      is but for a moment, is working for us a far more exceeding and eternal weight of glory,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Glory">
            <a:extLst>
              <a:ext uri="{FF2B5EF4-FFF2-40B4-BE49-F238E27FC236}">
                <a16:creationId xmlns:a16="http://schemas.microsoft.com/office/drawing/2014/main" id="{3A05D107-0926-48C6-897F-FBD19F89A796}"/>
              </a:ext>
            </a:extLst>
          </p:cNvPr>
          <p:cNvSpPr txBox="1">
            <a:spLocks noChangeArrowheads="1"/>
          </p:cNvSpPr>
          <p:nvPr/>
        </p:nvSpPr>
        <p:spPr bwMode="auto">
          <a:xfrm>
            <a:off x="1469408" y="3703684"/>
            <a:ext cx="5545539"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eternal weight of glory</a:t>
            </a:r>
            <a:endParaRPr lang="en-US" altLang="en-US" sz="3200" b="1" i="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4390157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4D9-4748-4C82-82CF-92ED36642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Glory">
            <a:extLst>
              <a:ext uri="{FF2B5EF4-FFF2-40B4-BE49-F238E27FC236}">
                <a16:creationId xmlns:a16="http://schemas.microsoft.com/office/drawing/2014/main" id="{5D746029-942F-4D47-B66A-4B3D466F18B0}"/>
              </a:ext>
            </a:extLst>
          </p:cNvPr>
          <p:cNvSpPr txBox="1">
            <a:spLocks noChangeArrowheads="1"/>
          </p:cNvSpPr>
          <p:nvPr/>
        </p:nvSpPr>
        <p:spPr bwMode="auto">
          <a:xfrm>
            <a:off x="1678468" y="445715"/>
            <a:ext cx="5081516" cy="190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7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Jesus Christ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1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8" name="Rectangle 9">
            <a:extLst>
              <a:ext uri="{FF2B5EF4-FFF2-40B4-BE49-F238E27FC236}">
                <a16:creationId xmlns:a16="http://schemas.microsoft.com/office/drawing/2014/main" id="{FAE6B8BD-0A39-4837-B708-0C9A1AF901EF}"/>
              </a:ext>
            </a:extLst>
          </p:cNvPr>
          <p:cNvSpPr>
            <a:spLocks noChangeArrowheads="1"/>
          </p:cNvSpPr>
          <p:nvPr/>
        </p:nvSpPr>
        <p:spPr bwMode="auto">
          <a:xfrm>
            <a:off x="1541473" y="1041268"/>
            <a:ext cx="430759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 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9">
            <a:extLst>
              <a:ext uri="{FF2B5EF4-FFF2-40B4-BE49-F238E27FC236}">
                <a16:creationId xmlns:a16="http://schemas.microsoft.com/office/drawing/2014/main" id="{DC2684B9-A012-42EE-8869-95DA9F6AD1E0}"/>
              </a:ext>
            </a:extLst>
          </p:cNvPr>
          <p:cNvSpPr>
            <a:spLocks noChangeArrowheads="1"/>
          </p:cNvSpPr>
          <p:nvPr/>
        </p:nvSpPr>
        <p:spPr bwMode="auto">
          <a:xfrm>
            <a:off x="1541473" y="1041268"/>
            <a:ext cx="430759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 Jesus Christ</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6766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4"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hidden"/>
                                      </p:to>
                                    </p:set>
                                  </p:childTnLst>
                                </p:cTn>
                              </p:par>
                              <p:par>
                                <p:cTn id="7" presetID="1" presetClass="exit" presetSubtype="0" fill="hold" grpId="4"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hidden"/>
                                      </p:to>
                                    </p:set>
                                  </p:childTnLst>
                                </p:cTn>
                              </p:par>
                              <p:par>
                                <p:cTn id="9" presetID="1" presetClass="exit" presetSubtype="0" fill="hold" grpId="4"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hidden"/>
                                      </p:to>
                                    </p:set>
                                  </p:childTnLst>
                                </p:cTn>
                              </p:par>
                              <p:par>
                                <p:cTn id="11" presetID="1" presetClass="entr" presetSubtype="0" fill="hold" grpId="5"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5"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grpId="5"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34" presetClass="emph" presetSubtype="0" fill="hold" grpId="2" nodeType="withEffect">
                                  <p:stCondLst>
                                    <p:cond delay="250"/>
                                  </p:stCondLst>
                                  <p:childTnLst>
                                    <p:animMotion origin="layout" path="M -4.72222E-6 1.38778E-17 L 0.40764 0.30347 " pathEditMode="relative" rAng="0" ptsTypes="AA">
                                      <p:cBhvr>
                                        <p:cTn id="18" dur="500" accel="50000" decel="50000" autoRev="1" fill="hold">
                                          <p:stCondLst>
                                            <p:cond delay="0"/>
                                          </p:stCondLst>
                                        </p:cTn>
                                        <p:tgtEl>
                                          <p:spTgt spid="7">
                                            <p:txEl>
                                              <p:pRg st="0" end="0"/>
                                            </p:txEl>
                                          </p:spTgt>
                                        </p:tgtEl>
                                        <p:attrNameLst>
                                          <p:attrName>ppt_x</p:attrName>
                                          <p:attrName>ppt_y</p:attrName>
                                        </p:attrNameLst>
                                      </p:cBhvr>
                                      <p:rCtr x="20382" y="15162"/>
                                    </p:animMotion>
                                    <p:animRot by="1500000">
                                      <p:cBhvr>
                                        <p:cTn id="19" dur="250" fill="hold">
                                          <p:stCondLst>
                                            <p:cond delay="0"/>
                                          </p:stCondLst>
                                        </p:cTn>
                                        <p:tgtEl>
                                          <p:spTgt spid="7">
                                            <p:txEl>
                                              <p:pRg st="0" end="0"/>
                                            </p:txEl>
                                          </p:spTgt>
                                        </p:tgtEl>
                                        <p:attrNameLst>
                                          <p:attrName>r</p:attrName>
                                        </p:attrNameLst>
                                      </p:cBhvr>
                                    </p:animRot>
                                    <p:animRot by="-1500000">
                                      <p:cBhvr>
                                        <p:cTn id="20" dur="250" fill="hold">
                                          <p:stCondLst>
                                            <p:cond delay="250"/>
                                          </p:stCondLst>
                                        </p:cTn>
                                        <p:tgtEl>
                                          <p:spTgt spid="7">
                                            <p:txEl>
                                              <p:pRg st="0" end="0"/>
                                            </p:txEl>
                                          </p:spTgt>
                                        </p:tgtEl>
                                        <p:attrNameLst>
                                          <p:attrName>r</p:attrName>
                                        </p:attrNameLst>
                                      </p:cBhvr>
                                    </p:animRot>
                                    <p:animRot by="-1500000">
                                      <p:cBhvr>
                                        <p:cTn id="21" dur="250" fill="hold">
                                          <p:stCondLst>
                                            <p:cond delay="500"/>
                                          </p:stCondLst>
                                        </p:cTn>
                                        <p:tgtEl>
                                          <p:spTgt spid="7">
                                            <p:txEl>
                                              <p:pRg st="0" end="0"/>
                                            </p:txEl>
                                          </p:spTgt>
                                        </p:tgtEl>
                                        <p:attrNameLst>
                                          <p:attrName>r</p:attrName>
                                        </p:attrNameLst>
                                      </p:cBhvr>
                                    </p:animRot>
                                    <p:animRot by="1500000">
                                      <p:cBhvr>
                                        <p:cTn id="22" dur="250" fill="hold">
                                          <p:stCondLst>
                                            <p:cond delay="750"/>
                                          </p:stCondLst>
                                        </p:cTn>
                                        <p:tgtEl>
                                          <p:spTgt spid="7">
                                            <p:txEl>
                                              <p:pRg st="0" end="0"/>
                                            </p:txEl>
                                          </p:spTgt>
                                        </p:tgtEl>
                                        <p:attrNameLst>
                                          <p:attrName>r</p:attrName>
                                        </p:attrNameLst>
                                      </p:cBhvr>
                                    </p:animRot>
                                  </p:childTnLst>
                                </p:cTn>
                              </p:par>
                              <p:par>
                                <p:cTn id="23" presetID="34" presetClass="emph" presetSubtype="0" fill="hold" grpId="2" nodeType="withEffect">
                                  <p:stCondLst>
                                    <p:cond delay="250"/>
                                  </p:stCondLst>
                                  <p:childTnLst>
                                    <p:animMotion origin="layout" path="M -3.88889E-6 4.81481E-6 L 0.21216 0.00486 " pathEditMode="relative" rAng="0" ptsTypes="AA">
                                      <p:cBhvr>
                                        <p:cTn id="24" dur="500" accel="50000" decel="50000" autoRev="1" fill="hold">
                                          <p:stCondLst>
                                            <p:cond delay="0"/>
                                          </p:stCondLst>
                                        </p:cTn>
                                        <p:tgtEl>
                                          <p:spTgt spid="7">
                                            <p:txEl>
                                              <p:pRg st="1" end="1"/>
                                            </p:txEl>
                                          </p:spTgt>
                                        </p:tgtEl>
                                        <p:attrNameLst>
                                          <p:attrName>ppt_x</p:attrName>
                                          <p:attrName>ppt_y</p:attrName>
                                        </p:attrNameLst>
                                      </p:cBhvr>
                                      <p:rCtr x="10608" y="231"/>
                                    </p:animMotion>
                                    <p:animRot by="1500000">
                                      <p:cBhvr>
                                        <p:cTn id="25" dur="250" fill="hold">
                                          <p:stCondLst>
                                            <p:cond delay="0"/>
                                          </p:stCondLst>
                                        </p:cTn>
                                        <p:tgtEl>
                                          <p:spTgt spid="7">
                                            <p:txEl>
                                              <p:pRg st="1" end="1"/>
                                            </p:txEl>
                                          </p:spTgt>
                                        </p:tgtEl>
                                        <p:attrNameLst>
                                          <p:attrName>r</p:attrName>
                                        </p:attrNameLst>
                                      </p:cBhvr>
                                    </p:animRot>
                                    <p:animRot by="-1500000">
                                      <p:cBhvr>
                                        <p:cTn id="26" dur="250" fill="hold">
                                          <p:stCondLst>
                                            <p:cond delay="250"/>
                                          </p:stCondLst>
                                        </p:cTn>
                                        <p:tgtEl>
                                          <p:spTgt spid="7">
                                            <p:txEl>
                                              <p:pRg st="1" end="1"/>
                                            </p:txEl>
                                          </p:spTgt>
                                        </p:tgtEl>
                                        <p:attrNameLst>
                                          <p:attrName>r</p:attrName>
                                        </p:attrNameLst>
                                      </p:cBhvr>
                                    </p:animRot>
                                    <p:animRot by="-1500000">
                                      <p:cBhvr>
                                        <p:cTn id="27" dur="250" fill="hold">
                                          <p:stCondLst>
                                            <p:cond delay="500"/>
                                          </p:stCondLst>
                                        </p:cTn>
                                        <p:tgtEl>
                                          <p:spTgt spid="7">
                                            <p:txEl>
                                              <p:pRg st="1" end="1"/>
                                            </p:txEl>
                                          </p:spTgt>
                                        </p:tgtEl>
                                        <p:attrNameLst>
                                          <p:attrName>r</p:attrName>
                                        </p:attrNameLst>
                                      </p:cBhvr>
                                    </p:animRot>
                                    <p:animRot by="1500000">
                                      <p:cBhvr>
                                        <p:cTn id="28" dur="250" fill="hold">
                                          <p:stCondLst>
                                            <p:cond delay="750"/>
                                          </p:stCondLst>
                                        </p:cTn>
                                        <p:tgtEl>
                                          <p:spTgt spid="7">
                                            <p:txEl>
                                              <p:pRg st="1" end="1"/>
                                            </p:txEl>
                                          </p:spTgt>
                                        </p:tgtEl>
                                        <p:attrNameLst>
                                          <p:attrName>r</p:attrName>
                                        </p:attrNameLst>
                                      </p:cBhvr>
                                    </p:animRot>
                                  </p:childTnLst>
                                </p:cTn>
                              </p:par>
                              <p:par>
                                <p:cTn id="29" presetID="34" presetClass="emph" presetSubtype="0" fill="hold" grpId="2" nodeType="withEffect">
                                  <p:stCondLst>
                                    <p:cond delay="250"/>
                                  </p:stCondLst>
                                  <p:childTnLst>
                                    <p:animMotion origin="layout" path="M -3.33333E-6 -3.7037E-7 L -0.1809 0.35532 " pathEditMode="relative" rAng="0" ptsTypes="AA">
                                      <p:cBhvr>
                                        <p:cTn id="30" dur="500" accel="50000" decel="50000" autoRev="1" fill="hold">
                                          <p:stCondLst>
                                            <p:cond delay="0"/>
                                          </p:stCondLst>
                                        </p:cTn>
                                        <p:tgtEl>
                                          <p:spTgt spid="7">
                                            <p:txEl>
                                              <p:pRg st="2" end="2"/>
                                            </p:txEl>
                                          </p:spTgt>
                                        </p:tgtEl>
                                        <p:attrNameLst>
                                          <p:attrName>ppt_x</p:attrName>
                                          <p:attrName>ppt_y</p:attrName>
                                        </p:attrNameLst>
                                      </p:cBhvr>
                                      <p:rCtr x="-9045" y="17755"/>
                                    </p:animMotion>
                                    <p:animRot by="1500000">
                                      <p:cBhvr>
                                        <p:cTn id="31" dur="250" fill="hold">
                                          <p:stCondLst>
                                            <p:cond delay="0"/>
                                          </p:stCondLst>
                                        </p:cTn>
                                        <p:tgtEl>
                                          <p:spTgt spid="7">
                                            <p:txEl>
                                              <p:pRg st="2" end="2"/>
                                            </p:txEl>
                                          </p:spTgt>
                                        </p:tgtEl>
                                        <p:attrNameLst>
                                          <p:attrName>r</p:attrName>
                                        </p:attrNameLst>
                                      </p:cBhvr>
                                    </p:animRot>
                                    <p:animRot by="-1500000">
                                      <p:cBhvr>
                                        <p:cTn id="32" dur="250" fill="hold">
                                          <p:stCondLst>
                                            <p:cond delay="250"/>
                                          </p:stCondLst>
                                        </p:cTn>
                                        <p:tgtEl>
                                          <p:spTgt spid="7">
                                            <p:txEl>
                                              <p:pRg st="2" end="2"/>
                                            </p:txEl>
                                          </p:spTgt>
                                        </p:tgtEl>
                                        <p:attrNameLst>
                                          <p:attrName>r</p:attrName>
                                        </p:attrNameLst>
                                      </p:cBhvr>
                                    </p:animRot>
                                    <p:animRot by="-1500000">
                                      <p:cBhvr>
                                        <p:cTn id="33" dur="250" fill="hold">
                                          <p:stCondLst>
                                            <p:cond delay="500"/>
                                          </p:stCondLst>
                                        </p:cTn>
                                        <p:tgtEl>
                                          <p:spTgt spid="7">
                                            <p:txEl>
                                              <p:pRg st="2" end="2"/>
                                            </p:txEl>
                                          </p:spTgt>
                                        </p:tgtEl>
                                        <p:attrNameLst>
                                          <p:attrName>r</p:attrName>
                                        </p:attrNameLst>
                                      </p:cBhvr>
                                    </p:animRot>
                                    <p:animRot by="1500000">
                                      <p:cBhvr>
                                        <p:cTn id="34" dur="250" fill="hold">
                                          <p:stCondLst>
                                            <p:cond delay="750"/>
                                          </p:stCondLst>
                                        </p:cTn>
                                        <p:tgtEl>
                                          <p:spTgt spid="7">
                                            <p:txEl>
                                              <p:pRg st="2" end="2"/>
                                            </p:txEl>
                                          </p:spTgt>
                                        </p:tgtEl>
                                        <p:attrNameLst>
                                          <p:attrName>r</p:attrName>
                                        </p:attrNameLst>
                                      </p:cBhvr>
                                    </p:animRot>
                                  </p:childTnLst>
                                </p:cTn>
                              </p:par>
                            </p:childTnLst>
                          </p:cTn>
                        </p:par>
                        <p:par>
                          <p:cTn id="35" fill="hold">
                            <p:stCondLst>
                              <p:cond delay="1250"/>
                            </p:stCondLst>
                            <p:childTnLst>
                              <p:par>
                                <p:cTn id="36" presetID="0" presetClass="entr" presetSubtype="0" fill="hold" grpId="0" nodeType="afterEffect">
                                  <p:stCondLst>
                                    <p:cond delay="0"/>
                                  </p:stCondLst>
                                  <p:iterate type="lt">
                                    <p:tmPct val="10000"/>
                                  </p:iterate>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stCondLst>
                                            <p:cond delay="0"/>
                                          </p:stCondLst>
                                        </p:cTn>
                                        <p:tgtEl>
                                          <p:spTgt spid="8"/>
                                        </p:tgtEl>
                                      </p:cBhvr>
                                    </p:animEffect>
                                    <p:anim to="" calcmode="lin" valueType="num">
                                      <p:cBhvr>
                                        <p:cTn id="3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1" fill="hold">
                            <p:stCondLst>
                              <p:cond delay="245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childTnLst>
                          </p:cTn>
                        </p:par>
                        <p:par>
                          <p:cTn id="45" fill="hold">
                            <p:stCondLst>
                              <p:cond delay="2950"/>
                            </p:stCondLst>
                            <p:childTnLst>
                              <p:par>
                                <p:cTn id="46" presetID="1" presetClass="exit" presetSubtype="0" fill="hold" grpId="2" nodeType="afterEffect">
                                  <p:stCondLst>
                                    <p:cond delay="0"/>
                                  </p:stCondLst>
                                  <p:iterate type="lt">
                                    <p:tmAbs val="0"/>
                                  </p:iterate>
                                  <p:childTnLst>
                                    <p:set>
                                      <p:cBhvr>
                                        <p:cTn id="47" dur="1" fill="hold">
                                          <p:stCondLst>
                                            <p:cond delay="0"/>
                                          </p:stCondLst>
                                        </p:cTn>
                                        <p:tgtEl>
                                          <p:spTgt spid="8"/>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3" nodeType="clickEffect">
                                  <p:stCondLst>
                                    <p:cond delay="0"/>
                                  </p:stCondLst>
                                  <p:childTnLst>
                                    <p:animRot by="-2100000">
                                      <p:cBhvr>
                                        <p:cTn id="53" dur="1250" fill="hold"/>
                                        <p:tgtEl>
                                          <p:spTgt spid="9"/>
                                        </p:tgtEl>
                                        <p:attrNameLst>
                                          <p:attrName>r</p:attrName>
                                        </p:attrNameLst>
                                      </p:cBhvr>
                                    </p:animRot>
                                  </p:childTnLst>
                                </p:cTn>
                              </p:par>
                              <p:par>
                                <p:cTn id="54" presetID="42" presetClass="path" presetSubtype="0" accel="50000" decel="50000" fill="hold" grpId="2" nodeType="withEffect">
                                  <p:stCondLst>
                                    <p:cond delay="0"/>
                                  </p:stCondLst>
                                  <p:childTnLst>
                                    <p:animMotion origin="layout" path="M -3.05556E-6 4.81481E-6 L 0.12361 0.37685 " pathEditMode="relative" rAng="0" ptsTypes="AA">
                                      <p:cBhvr>
                                        <p:cTn id="55" dur="1250" fill="hold"/>
                                        <p:tgtEl>
                                          <p:spTgt spid="9"/>
                                        </p:tgtEl>
                                        <p:attrNameLst>
                                          <p:attrName>ppt_x</p:attrName>
                                          <p:attrName>ppt_y</p:attrName>
                                        </p:attrNameLst>
                                      </p:cBhvr>
                                      <p:rCtr x="6181" y="18843"/>
                                    </p:animMotion>
                                  </p:childTnLst>
                                </p:cTn>
                              </p:par>
                              <p:par>
                                <p:cTn id="56" presetID="0" presetClass="exit" presetSubtype="0" fill="hold" grpId="1" nodeType="withEffect">
                                  <p:stCondLst>
                                    <p:cond delay="0"/>
                                  </p:stCondLst>
                                  <p:childTnLst>
                                    <p:set>
                                      <p:cBhvr>
                                        <p:cTn id="57" dur="1" fill="hold">
                                          <p:stCondLst>
                                            <p:cond delay="1249"/>
                                          </p:stCondLst>
                                        </p:cTn>
                                        <p:tgtEl>
                                          <p:spTgt spid="9"/>
                                        </p:tgtEl>
                                        <p:attrNameLst>
                                          <p:attrName>style.visibility</p:attrName>
                                        </p:attrNameLst>
                                      </p:cBhvr>
                                      <p:to>
                                        <p:strVal val="hidden"/>
                                      </p:to>
                                    </p:set>
                                    <p:animEffect transition="out" filter="dissolve">
                                      <p:cBhvr>
                                        <p:cTn id="58" dur="1250">
                                          <p:stCondLst>
                                            <p:cond delay="0"/>
                                          </p:stCondLst>
                                        </p:cTn>
                                        <p:tgtEl>
                                          <p:spTgt spid="9"/>
                                        </p:tgtEl>
                                      </p:cBhvr>
                                    </p:animEffect>
                                    <p:anim to="" calcmode="lin" valueType="num">
                                      <p:cBhvr>
                                        <p:cTn id="59" dur="125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0" dur="125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build="allAtOnce"/>
      <p:bldP spid="7" grpId="4" build="allAtOnce"/>
      <p:bldP spid="7" grpId="5" build="allAtOnce"/>
      <p:bldP spid="8" grpId="0"/>
      <p:bldP spid="8" grpId="1"/>
      <p:bldP spid="8" grpId="2"/>
      <p:bldP spid="9" grpId="0"/>
      <p:bldP spid="9" grpId="1"/>
      <p:bldP spid="9" grpId="2"/>
      <p:bldP spid="9" grpId="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6F93D-D09C-42B6-B402-B15229627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Anxiety in the heart of man causes depression, But a good word makes it glad.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12:25 </a:t>
            </a:r>
          </a:p>
        </p:txBody>
      </p:sp>
      <p:sp>
        <p:nvSpPr>
          <p:cNvPr id="4" name="!!Morph">
            <a:extLst>
              <a:ext uri="{FF2B5EF4-FFF2-40B4-BE49-F238E27FC236}">
                <a16:creationId xmlns:a16="http://schemas.microsoft.com/office/drawing/2014/main" id="{FC9A2344-79EC-4715-A596-F2A2EED37F7B}"/>
              </a:ext>
            </a:extLst>
          </p:cNvPr>
          <p:cNvSpPr txBox="1">
            <a:spLocks noChangeArrowheads="1"/>
          </p:cNvSpPr>
          <p:nvPr/>
        </p:nvSpPr>
        <p:spPr bwMode="auto">
          <a:xfrm>
            <a:off x="334169" y="2423023"/>
            <a:ext cx="8449235" cy="79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good word makes the heart glad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7EA6CEA1-2D3F-4B9F-9F80-9D92B1EC1197}"/>
              </a:ext>
            </a:extLst>
          </p:cNvPr>
          <p:cNvSpPr txBox="1">
            <a:spLocks noChangeArrowheads="1"/>
          </p:cNvSpPr>
          <p:nvPr/>
        </p:nvSpPr>
        <p:spPr bwMode="auto">
          <a:xfrm>
            <a:off x="400134" y="2256237"/>
            <a:ext cx="632908"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00AD062-C25B-414C-903E-B0D2A9560759}"/>
              </a:ext>
            </a:extLst>
          </p:cNvPr>
          <p:cNvSpPr txBox="1">
            <a:spLocks noChangeArrowheads="1"/>
          </p:cNvSpPr>
          <p:nvPr/>
        </p:nvSpPr>
        <p:spPr bwMode="auto">
          <a:xfrm>
            <a:off x="5025081" y="2930132"/>
            <a:ext cx="3255085"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good word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3B1F4DB-4CFC-4B5A-A68F-011C00C4F7CF}"/>
              </a:ext>
            </a:extLst>
          </p:cNvPr>
          <p:cNvSpPr txBox="1">
            <a:spLocks noChangeArrowheads="1"/>
          </p:cNvSpPr>
          <p:nvPr/>
        </p:nvSpPr>
        <p:spPr bwMode="auto">
          <a:xfrm>
            <a:off x="1223625" y="3598562"/>
            <a:ext cx="1883485"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makes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EE932E0-3EFE-45EE-A56A-C9C46E73A443}"/>
              </a:ext>
            </a:extLst>
          </p:cNvPr>
          <p:cNvSpPr txBox="1">
            <a:spLocks noChangeArrowheads="1"/>
          </p:cNvSpPr>
          <p:nvPr/>
        </p:nvSpPr>
        <p:spPr bwMode="auto">
          <a:xfrm>
            <a:off x="2762894" y="2253856"/>
            <a:ext cx="2663414"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heart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47B77BF-6902-42E2-A4E2-75E2ED0C3249}"/>
              </a:ext>
            </a:extLst>
          </p:cNvPr>
          <p:cNvSpPr txBox="1">
            <a:spLocks noChangeArrowheads="1"/>
          </p:cNvSpPr>
          <p:nvPr/>
        </p:nvSpPr>
        <p:spPr bwMode="auto">
          <a:xfrm>
            <a:off x="3320526" y="3601783"/>
            <a:ext cx="1345602"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glad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811300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42" presetClass="path" presetSubtype="0" accel="50000" decel="50000" fill="hold" grpId="2" nodeType="withEffect">
                                  <p:stCondLst>
                                    <p:cond delay="0"/>
                                  </p:stCondLst>
                                  <p:childTnLst>
                                    <p:animMotion origin="layout" path="M 1.38889E-6 -1.85185E-6 L 0.00208 0.00949 " pathEditMode="relative" rAng="0" ptsTypes="AA">
                                      <p:cBhvr>
                                        <p:cTn id="26" dur="2000" fill="hold"/>
                                        <p:tgtEl>
                                          <p:spTgt spid="5"/>
                                        </p:tgtEl>
                                        <p:attrNameLst>
                                          <p:attrName>ppt_x</p:attrName>
                                          <p:attrName>ppt_y</p:attrName>
                                        </p:attrNameLst>
                                      </p:cBhvr>
                                      <p:rCtr x="104" y="463"/>
                                    </p:animMotion>
                                  </p:childTnLst>
                                </p:cTn>
                              </p:par>
                              <p:par>
                                <p:cTn id="27" presetID="42" presetClass="path" presetSubtype="0" accel="50000" decel="50000" fill="hold" grpId="2" nodeType="withEffect">
                                  <p:stCondLst>
                                    <p:cond delay="0"/>
                                  </p:stCondLst>
                                  <p:childTnLst>
                                    <p:animMotion origin="layout" path="M -5.55556E-7 -1.48148E-6 L -0.47726 -0.08842 " pathEditMode="relative" rAng="0" ptsTypes="AA">
                                      <p:cBhvr>
                                        <p:cTn id="28" dur="2000" fill="hold"/>
                                        <p:tgtEl>
                                          <p:spTgt spid="6"/>
                                        </p:tgtEl>
                                        <p:attrNameLst>
                                          <p:attrName>ppt_x</p:attrName>
                                          <p:attrName>ppt_y</p:attrName>
                                        </p:attrNameLst>
                                      </p:cBhvr>
                                      <p:rCtr x="-23872" y="-4421"/>
                                    </p:animMotion>
                                  </p:childTnLst>
                                </p:cTn>
                              </p:par>
                              <p:par>
                                <p:cTn id="29" presetID="42" presetClass="path" presetSubtype="0" accel="50000" decel="50000" fill="hold" grpId="2" nodeType="withEffect">
                                  <p:stCondLst>
                                    <p:cond delay="0"/>
                                  </p:stCondLst>
                                  <p:childTnLst>
                                    <p:animMotion origin="layout" path="M 4.44444E-6 4.81481E-6 L 0.24652 -0.18681 " pathEditMode="relative" rAng="0" ptsTypes="AA">
                                      <p:cBhvr>
                                        <p:cTn id="30" dur="2000" fill="hold"/>
                                        <p:tgtEl>
                                          <p:spTgt spid="7"/>
                                        </p:tgtEl>
                                        <p:attrNameLst>
                                          <p:attrName>ppt_x</p:attrName>
                                          <p:attrName>ppt_y</p:attrName>
                                        </p:attrNameLst>
                                      </p:cBhvr>
                                      <p:rCtr x="12326" y="-9352"/>
                                    </p:animMotion>
                                  </p:childTnLst>
                                </p:cTn>
                              </p:par>
                              <p:par>
                                <p:cTn id="31" presetID="42" presetClass="path" presetSubtype="0" accel="50000" decel="50000" fill="hold" grpId="2" nodeType="withEffect">
                                  <p:stCondLst>
                                    <p:cond delay="0"/>
                                  </p:stCondLst>
                                  <p:childTnLst>
                                    <p:animMotion origin="layout" path="M -3.05556E-6 -3.7037E-7 L 0.24914 0.00949 " pathEditMode="relative" rAng="0" ptsTypes="AA">
                                      <p:cBhvr>
                                        <p:cTn id="32" dur="2000" fill="hold"/>
                                        <p:tgtEl>
                                          <p:spTgt spid="8"/>
                                        </p:tgtEl>
                                        <p:attrNameLst>
                                          <p:attrName>ppt_x</p:attrName>
                                          <p:attrName>ppt_y</p:attrName>
                                        </p:attrNameLst>
                                      </p:cBhvr>
                                      <p:rCtr x="12448" y="463"/>
                                    </p:animMotion>
                                  </p:childTnLst>
                                </p:cTn>
                              </p:par>
                              <p:par>
                                <p:cTn id="33" presetID="42" presetClass="path" presetSubtype="0" accel="50000" decel="50000" fill="hold" grpId="2" nodeType="withEffect">
                                  <p:stCondLst>
                                    <p:cond delay="0"/>
                                  </p:stCondLst>
                                  <p:childTnLst>
                                    <p:animMotion origin="layout" path="M -1.94444E-6 1.85185E-6 L 0.44566 -0.18634 " pathEditMode="relative" rAng="0" ptsTypes="AA">
                                      <p:cBhvr>
                                        <p:cTn id="34" dur="2000" fill="hold"/>
                                        <p:tgtEl>
                                          <p:spTgt spid="9"/>
                                        </p:tgtEl>
                                        <p:attrNameLst>
                                          <p:attrName>ppt_x</p:attrName>
                                          <p:attrName>ppt_y</p:attrName>
                                        </p:attrNameLst>
                                      </p:cBhvr>
                                      <p:rCtr x="22274" y="-9329"/>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10" presetClass="exit" presetSubtype="0" fill="hold" grpId="1"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5E27A1C-0F84-4B85-9173-3790EB9D4312}"/>
              </a:ext>
            </a:extLst>
          </p:cNvPr>
          <p:cNvGrpSpPr/>
          <p:nvPr/>
        </p:nvGrpSpPr>
        <p:grpSpPr>
          <a:xfrm>
            <a:off x="0" y="0"/>
            <a:ext cx="9144000" cy="6858000"/>
            <a:chOff x="0" y="0"/>
            <a:chExt cx="9144000" cy="6858000"/>
          </a:xfrm>
        </p:grpSpPr>
        <p:pic>
          <p:nvPicPr>
            <p:cNvPr id="4" name="Picture 2">
              <a:extLst>
                <a:ext uri="{FF2B5EF4-FFF2-40B4-BE49-F238E27FC236}">
                  <a16:creationId xmlns:a16="http://schemas.microsoft.com/office/drawing/2014/main" id="{61CEE42A-F5E5-4D01-87C5-E8C076CD1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8">
              <a:extLst>
                <a:ext uri="{FF2B5EF4-FFF2-40B4-BE49-F238E27FC236}">
                  <a16:creationId xmlns:a16="http://schemas.microsoft.com/office/drawing/2014/main" id="{E42BD20E-1298-455C-882F-090F4949FE58}"/>
                </a:ext>
              </a:extLst>
            </p:cNvPr>
            <p:cNvSpPr/>
            <p:nvPr/>
          </p:nvSpPr>
          <p:spPr>
            <a:xfrm>
              <a:off x="8763000" y="6620540"/>
              <a:ext cx="342900" cy="228600"/>
            </a:xfrm>
            <a:prstGeom prst="rect">
              <a:avLst/>
            </a:pr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a:extLst>
              <a:ext uri="{FF2B5EF4-FFF2-40B4-BE49-F238E27FC236}">
                <a16:creationId xmlns:a16="http://schemas.microsoft.com/office/drawing/2014/main" id="{13031C02-815B-42D2-92AE-8C73BCC8C9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2" y="-8860"/>
            <a:ext cx="9144000" cy="6858000"/>
          </a:xfrm>
          <a:prstGeom prst="rect">
            <a:avLst/>
          </a:prstGeom>
        </p:spPr>
      </p:pic>
      <p:pic>
        <p:nvPicPr>
          <p:cNvPr id="44" name="!!Earth">
            <a:extLst>
              <a:ext uri="{FF2B5EF4-FFF2-40B4-BE49-F238E27FC236}">
                <a16:creationId xmlns:a16="http://schemas.microsoft.com/office/drawing/2014/main" id="{06E10D78-7EDE-48D8-A494-38408ECEDEFD}"/>
              </a:ext>
            </a:extLst>
          </p:cNvPr>
          <p:cNvPicPr>
            <a:picLocks noChangeAspect="1"/>
          </p:cNvPicPr>
          <p:nvPr/>
        </p:nvPicPr>
        <p:blipFill rotWithShape="1">
          <a:blip r:embed="rId6">
            <a:extLst>
              <a:ext uri="{28A0092B-C50C-407E-A947-70E740481C1C}">
                <a14:useLocalDpi xmlns:a14="http://schemas.microsoft.com/office/drawing/2010/main" val="0"/>
              </a:ext>
            </a:extLst>
          </a:blip>
          <a:srcRect l="9931" r="7876"/>
          <a:stretch/>
        </p:blipFill>
        <p:spPr>
          <a:xfrm>
            <a:off x="-11192" y="-1"/>
            <a:ext cx="9155193" cy="6858001"/>
          </a:xfrm>
          <a:prstGeom prst="rect">
            <a:avLst/>
          </a:prstGeom>
        </p:spPr>
      </p:pic>
      <p:pic>
        <p:nvPicPr>
          <p:cNvPr id="9" name="Picture 2">
            <a:extLst>
              <a:ext uri="{FF2B5EF4-FFF2-40B4-BE49-F238E27FC236}">
                <a16:creationId xmlns:a16="http://schemas.microsoft.com/office/drawing/2014/main" id="{AF38B440-3C28-4B24-A567-6A42AC6655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43" y="-35442"/>
            <a:ext cx="9144000" cy="6858000"/>
          </a:xfrm>
          <a:prstGeom prst="rect">
            <a:avLst/>
          </a:prstGeom>
        </p:spPr>
      </p:pic>
      <p:pic>
        <p:nvPicPr>
          <p:cNvPr id="10" name="Picture 2">
            <a:extLst>
              <a:ext uri="{FF2B5EF4-FFF2-40B4-BE49-F238E27FC236}">
                <a16:creationId xmlns:a16="http://schemas.microsoft.com/office/drawing/2014/main" id="{05FFEF95-B769-46F9-9F08-F4C157D178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85" y="-36095"/>
            <a:ext cx="9144000" cy="6858000"/>
          </a:xfrm>
          <a:prstGeom prst="rect">
            <a:avLst/>
          </a:prstGeom>
        </p:spPr>
      </p:pic>
      <p:pic>
        <p:nvPicPr>
          <p:cNvPr id="11" name="Picture 2">
            <a:extLst>
              <a:ext uri="{FF2B5EF4-FFF2-40B4-BE49-F238E27FC236}">
                <a16:creationId xmlns:a16="http://schemas.microsoft.com/office/drawing/2014/main" id="{96668390-80E4-47BB-8652-D9D4AC47B1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43" y="-28074"/>
            <a:ext cx="9144000" cy="6858000"/>
          </a:xfrm>
          <a:prstGeom prst="rect">
            <a:avLst/>
          </a:prstGeom>
        </p:spPr>
      </p:pic>
      <p:pic>
        <p:nvPicPr>
          <p:cNvPr id="12" name="Picture 2">
            <a:extLst>
              <a:ext uri="{FF2B5EF4-FFF2-40B4-BE49-F238E27FC236}">
                <a16:creationId xmlns:a16="http://schemas.microsoft.com/office/drawing/2014/main" id="{2278213F-5BE8-48A5-9FAE-5F3B3D9793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3" y="0"/>
            <a:ext cx="9133367" cy="6858000"/>
          </a:xfrm>
          <a:prstGeom prst="rect">
            <a:avLst/>
          </a:prstGeom>
        </p:spPr>
      </p:pic>
      <p:pic>
        <p:nvPicPr>
          <p:cNvPr id="13" name="Picture 2">
            <a:extLst>
              <a:ext uri="{FF2B5EF4-FFF2-40B4-BE49-F238E27FC236}">
                <a16:creationId xmlns:a16="http://schemas.microsoft.com/office/drawing/2014/main" id="{EFE95678-EF0F-4AD1-9CDB-C5CF44D26C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688"/>
            <a:ext cx="9144000" cy="6858000"/>
          </a:xfrm>
          <a:prstGeom prst="rect">
            <a:avLst/>
          </a:prstGeom>
        </p:spPr>
      </p:pic>
      <p:pic>
        <p:nvPicPr>
          <p:cNvPr id="14" name="Picture 2">
            <a:extLst>
              <a:ext uri="{FF2B5EF4-FFF2-40B4-BE49-F238E27FC236}">
                <a16:creationId xmlns:a16="http://schemas.microsoft.com/office/drawing/2014/main" id="{5F4B43E2-036B-47D8-B5BE-66102D0CAC05}"/>
              </a:ext>
            </a:extLst>
          </p:cNvPr>
          <p:cNvPicPr>
            <a:picLocks noChangeAspect="1"/>
          </p:cNvPicPr>
          <p:nvPr/>
        </p:nvPicPr>
        <p:blipFill rotWithShape="1">
          <a:blip r:embed="rId12">
            <a:extLst>
              <a:ext uri="{28A0092B-C50C-407E-A947-70E740481C1C}">
                <a14:useLocalDpi xmlns:a14="http://schemas.microsoft.com/office/drawing/2010/main" val="0"/>
              </a:ext>
            </a:extLst>
          </a:blip>
          <a:srcRect r="12500"/>
          <a:stretch/>
        </p:blipFill>
        <p:spPr>
          <a:xfrm>
            <a:off x="-2" y="8021"/>
            <a:ext cx="9144000" cy="6858000"/>
          </a:xfrm>
          <a:prstGeom prst="rect">
            <a:avLst/>
          </a:prstGeom>
        </p:spPr>
      </p:pic>
      <p:pic>
        <p:nvPicPr>
          <p:cNvPr id="15" name="Picture 2">
            <a:extLst>
              <a:ext uri="{FF2B5EF4-FFF2-40B4-BE49-F238E27FC236}">
                <a16:creationId xmlns:a16="http://schemas.microsoft.com/office/drawing/2014/main" id="{773B0F69-A1B7-40E2-9309-C9643277AD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05" y="-28074"/>
            <a:ext cx="9144000" cy="6858000"/>
          </a:xfrm>
          <a:prstGeom prst="rect">
            <a:avLst/>
          </a:prstGeom>
        </p:spPr>
      </p:pic>
      <p:pic>
        <p:nvPicPr>
          <p:cNvPr id="16" name="Picture 2">
            <a:extLst>
              <a:ext uri="{FF2B5EF4-FFF2-40B4-BE49-F238E27FC236}">
                <a16:creationId xmlns:a16="http://schemas.microsoft.com/office/drawing/2014/main" id="{DC2D4367-7508-47B8-8F63-51C1F0540A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792" y="-4664"/>
            <a:ext cx="9144000" cy="6858000"/>
          </a:xfrm>
          <a:prstGeom prst="rect">
            <a:avLst/>
          </a:prstGeom>
        </p:spPr>
      </p:pic>
      <p:pic>
        <p:nvPicPr>
          <p:cNvPr id="17" name="Picture 2">
            <a:extLst>
              <a:ext uri="{FF2B5EF4-FFF2-40B4-BE49-F238E27FC236}">
                <a16:creationId xmlns:a16="http://schemas.microsoft.com/office/drawing/2014/main" id="{FCFC5575-41D4-410A-9B33-2DE321FDAB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9493"/>
            <a:ext cx="9144001" cy="6877494"/>
          </a:xfrm>
          <a:prstGeom prst="rect">
            <a:avLst/>
          </a:prstGeom>
        </p:spPr>
      </p:pic>
      <p:pic>
        <p:nvPicPr>
          <p:cNvPr id="18" name="Picture 2">
            <a:extLst>
              <a:ext uri="{FF2B5EF4-FFF2-40B4-BE49-F238E27FC236}">
                <a16:creationId xmlns:a16="http://schemas.microsoft.com/office/drawing/2014/main" id="{3AD0057B-1208-4C03-B565-371B65ACAD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587" y="-38332"/>
            <a:ext cx="9144000" cy="6858000"/>
          </a:xfrm>
          <a:prstGeom prst="rect">
            <a:avLst/>
          </a:prstGeom>
        </p:spPr>
      </p:pic>
      <p:pic>
        <p:nvPicPr>
          <p:cNvPr id="19" name="Picture 4">
            <a:extLst>
              <a:ext uri="{FF2B5EF4-FFF2-40B4-BE49-F238E27FC236}">
                <a16:creationId xmlns:a16="http://schemas.microsoft.com/office/drawing/2014/main" id="{92C08719-0790-4D66-9AAA-7B5792D6F68B}"/>
              </a:ext>
            </a:extLst>
          </p:cNvPr>
          <p:cNvPicPr>
            <a:picLocks noChangeAspect="1"/>
          </p:cNvPicPr>
          <p:nvPr/>
        </p:nvPicPr>
        <p:blipFill rotWithShape="1">
          <a:blip r:embed="rId17">
            <a:extLst>
              <a:ext uri="{28A0092B-C50C-407E-A947-70E740481C1C}">
                <a14:useLocalDpi xmlns:a14="http://schemas.microsoft.com/office/drawing/2010/main" val="0"/>
              </a:ext>
            </a:extLst>
          </a:blip>
          <a:srcRect l="14562" r="14562"/>
          <a:stretch/>
        </p:blipFill>
        <p:spPr>
          <a:xfrm>
            <a:off x="0" y="-14177"/>
            <a:ext cx="9144000" cy="6858000"/>
          </a:xfrm>
          <a:prstGeom prst="rect">
            <a:avLst/>
          </a:prstGeom>
        </p:spPr>
      </p:pic>
      <p:pic>
        <p:nvPicPr>
          <p:cNvPr id="20" name="Picture 4">
            <a:extLst>
              <a:ext uri="{FF2B5EF4-FFF2-40B4-BE49-F238E27FC236}">
                <a16:creationId xmlns:a16="http://schemas.microsoft.com/office/drawing/2014/main" id="{FB7F3267-E206-476F-8B78-AF1D632F43E5}"/>
              </a:ext>
            </a:extLst>
          </p:cNvPr>
          <p:cNvPicPr>
            <a:picLocks noChangeAspect="1"/>
          </p:cNvPicPr>
          <p:nvPr/>
        </p:nvPicPr>
        <p:blipFill rotWithShape="1">
          <a:blip r:embed="rId18">
            <a:extLst>
              <a:ext uri="{28A0092B-C50C-407E-A947-70E740481C1C}">
                <a14:useLocalDpi xmlns:a14="http://schemas.microsoft.com/office/drawing/2010/main" val="0"/>
              </a:ext>
            </a:extLst>
          </a:blip>
          <a:srcRect l="13055" r="32924"/>
          <a:stretch/>
        </p:blipFill>
        <p:spPr>
          <a:xfrm>
            <a:off x="0" y="-15082"/>
            <a:ext cx="9144000" cy="6873081"/>
          </a:xfrm>
          <a:prstGeom prst="rect">
            <a:avLst/>
          </a:prstGeom>
        </p:spPr>
      </p:pic>
      <p:pic>
        <p:nvPicPr>
          <p:cNvPr id="21" name="Picture 2">
            <a:extLst>
              <a:ext uri="{FF2B5EF4-FFF2-40B4-BE49-F238E27FC236}">
                <a16:creationId xmlns:a16="http://schemas.microsoft.com/office/drawing/2014/main" id="{CF576409-CF21-4D0F-A00E-BC640F156DE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3544"/>
            <a:ext cx="9144000" cy="6854456"/>
          </a:xfrm>
          <a:prstGeom prst="rect">
            <a:avLst/>
          </a:prstGeom>
        </p:spPr>
      </p:pic>
      <p:pic>
        <p:nvPicPr>
          <p:cNvPr id="22" name="Picture 2">
            <a:extLst>
              <a:ext uri="{FF2B5EF4-FFF2-40B4-BE49-F238E27FC236}">
                <a16:creationId xmlns:a16="http://schemas.microsoft.com/office/drawing/2014/main" id="{516C502A-EC23-48B1-B6C7-A1EFFD4FD2A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100" y="-29098"/>
            <a:ext cx="9144000" cy="6858000"/>
          </a:xfrm>
          <a:prstGeom prst="rect">
            <a:avLst/>
          </a:prstGeom>
        </p:spPr>
      </p:pic>
      <p:pic>
        <p:nvPicPr>
          <p:cNvPr id="23" name="Picture 2">
            <a:extLst>
              <a:ext uri="{FF2B5EF4-FFF2-40B4-BE49-F238E27FC236}">
                <a16:creationId xmlns:a16="http://schemas.microsoft.com/office/drawing/2014/main" id="{3C4438FF-8415-4DC4-BC25-76492A29672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611" y="-15201"/>
            <a:ext cx="9144000" cy="6858000"/>
          </a:xfrm>
          <a:prstGeom prst="rect">
            <a:avLst/>
          </a:prstGeom>
        </p:spPr>
      </p:pic>
      <p:pic>
        <p:nvPicPr>
          <p:cNvPr id="24" name="Picture 2">
            <a:extLst>
              <a:ext uri="{FF2B5EF4-FFF2-40B4-BE49-F238E27FC236}">
                <a16:creationId xmlns:a16="http://schemas.microsoft.com/office/drawing/2014/main" id="{54FF7A00-7F7D-40AB-AEFB-07FDCF47526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611" y="-52229"/>
            <a:ext cx="9144000" cy="6858000"/>
          </a:xfrm>
          <a:prstGeom prst="rect">
            <a:avLst/>
          </a:prstGeom>
        </p:spPr>
      </p:pic>
      <p:pic>
        <p:nvPicPr>
          <p:cNvPr id="25" name="Picture 4">
            <a:extLst>
              <a:ext uri="{FF2B5EF4-FFF2-40B4-BE49-F238E27FC236}">
                <a16:creationId xmlns:a16="http://schemas.microsoft.com/office/drawing/2014/main" id="{A0D66BA3-86BA-4A4D-B672-0DDF0620F28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1772"/>
            <a:ext cx="9144001" cy="6856228"/>
          </a:xfrm>
          <a:prstGeom prst="rect">
            <a:avLst/>
          </a:prstGeom>
        </p:spPr>
      </p:pic>
      <p:pic>
        <p:nvPicPr>
          <p:cNvPr id="26" name="Picture 2">
            <a:extLst>
              <a:ext uri="{FF2B5EF4-FFF2-40B4-BE49-F238E27FC236}">
                <a16:creationId xmlns:a16="http://schemas.microsoft.com/office/drawing/2014/main" id="{5D3744A0-66B0-4275-ACFB-2F1002DAD64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16" y="0"/>
            <a:ext cx="9144000" cy="6858000"/>
          </a:xfrm>
          <a:prstGeom prst="rect">
            <a:avLst/>
          </a:prstGeom>
        </p:spPr>
      </p:pic>
      <p:pic>
        <p:nvPicPr>
          <p:cNvPr id="27" name="Picture 2">
            <a:extLst>
              <a:ext uri="{FF2B5EF4-FFF2-40B4-BE49-F238E27FC236}">
                <a16:creationId xmlns:a16="http://schemas.microsoft.com/office/drawing/2014/main" id="{1DFDAFDB-DC9F-43C4-96F0-A718CA2796C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Picture 2">
            <a:extLst>
              <a:ext uri="{FF2B5EF4-FFF2-40B4-BE49-F238E27FC236}">
                <a16:creationId xmlns:a16="http://schemas.microsoft.com/office/drawing/2014/main" id="{A88BC9E1-7A6F-4370-A69E-33EDDE931D5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
            <a:extLst>
              <a:ext uri="{FF2B5EF4-FFF2-40B4-BE49-F238E27FC236}">
                <a16:creationId xmlns:a16="http://schemas.microsoft.com/office/drawing/2014/main" id="{6663FA1F-CDE6-4EA9-8FD2-23B31F6CC0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15950"/>
            <a:ext cx="9144000" cy="6873949"/>
          </a:xfrm>
          <a:prstGeom prst="rect">
            <a:avLst/>
          </a:prstGeom>
        </p:spPr>
      </p:pic>
      <p:sp>
        <p:nvSpPr>
          <p:cNvPr id="30" name="Rectangle 2">
            <a:extLst>
              <a:ext uri="{FF2B5EF4-FFF2-40B4-BE49-F238E27FC236}">
                <a16:creationId xmlns:a16="http://schemas.microsoft.com/office/drawing/2014/main" id="{9B407824-7D64-45F9-8EDE-668F6FB5E395}"/>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be the God and Father of our Lord Jesus Christ, the Father of mercies and God of all comfort, who comforts us in all our tribulation, that we may be able to comfort those who are in any trouble, with the comfort with which we ourselves are comforted by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1:3-4 </a:t>
            </a:r>
          </a:p>
        </p:txBody>
      </p:sp>
      <p:sp>
        <p:nvSpPr>
          <p:cNvPr id="31" name="Rectangle 2">
            <a:extLst>
              <a:ext uri="{FF2B5EF4-FFF2-40B4-BE49-F238E27FC236}">
                <a16:creationId xmlns:a16="http://schemas.microsoft.com/office/drawing/2014/main" id="{C7A5CE86-2EDE-4AA9-A24A-B876488F3A44}"/>
              </a:ext>
            </a:extLst>
          </p:cNvPr>
          <p:cNvSpPr txBox="1">
            <a:spLocks noChangeArrowheads="1"/>
          </p:cNvSpPr>
          <p:nvPr/>
        </p:nvSpPr>
        <p:spPr bwMode="auto">
          <a:xfrm>
            <a:off x="283192" y="713642"/>
            <a:ext cx="8587853" cy="5577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of all comfort: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comforts us in all our tribulation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we may be able to comfort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are in any trouble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with the comfort we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are comforted by 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3A5F99AF-29B7-451C-BF96-26B859F2BD46}"/>
              </a:ext>
            </a:extLst>
          </p:cNvPr>
          <p:cNvSpPr txBox="1">
            <a:spLocks noChangeArrowheads="1"/>
          </p:cNvSpPr>
          <p:nvPr/>
        </p:nvSpPr>
        <p:spPr bwMode="auto">
          <a:xfrm>
            <a:off x="1678468" y="445715"/>
            <a:ext cx="5081516" cy="190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7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Jesus Christ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1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33" name="Rectangle 2">
            <a:extLst>
              <a:ext uri="{FF2B5EF4-FFF2-40B4-BE49-F238E27FC236}">
                <a16:creationId xmlns:a16="http://schemas.microsoft.com/office/drawing/2014/main" id="{8A4CE70C-5129-4AB2-98B2-ACFA6ECF5A4B}"/>
              </a:ext>
            </a:extLst>
          </p:cNvPr>
          <p:cNvSpPr txBox="1">
            <a:spLocks noChangeArrowheads="1"/>
          </p:cNvSpPr>
          <p:nvPr/>
        </p:nvSpPr>
        <p:spPr bwMode="auto">
          <a:xfrm>
            <a:off x="3929419" y="1638999"/>
            <a:ext cx="4685192"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of all comfort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E3B2F0ED-E337-48D7-87CA-7CE151693651}"/>
              </a:ext>
            </a:extLst>
          </p:cNvPr>
          <p:cNvSpPr txBox="1">
            <a:spLocks noChangeArrowheads="1"/>
          </p:cNvSpPr>
          <p:nvPr/>
        </p:nvSpPr>
        <p:spPr bwMode="auto">
          <a:xfrm>
            <a:off x="2499811" y="2313018"/>
            <a:ext cx="5293894"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comforts us in all our</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4CD1D0DC-BEDF-434D-9F51-305EB989C82E}"/>
              </a:ext>
            </a:extLst>
          </p:cNvPr>
          <p:cNvSpPr txBox="1">
            <a:spLocks noChangeArrowheads="1"/>
          </p:cNvSpPr>
          <p:nvPr/>
        </p:nvSpPr>
        <p:spPr bwMode="auto">
          <a:xfrm>
            <a:off x="543407" y="2989043"/>
            <a:ext cx="3036866"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tribulation</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FF32A77E-0DA5-4B7B-9AD4-CAFA2FCC95D4}"/>
              </a:ext>
            </a:extLst>
          </p:cNvPr>
          <p:cNvSpPr txBox="1">
            <a:spLocks noChangeArrowheads="1"/>
          </p:cNvSpPr>
          <p:nvPr/>
        </p:nvSpPr>
        <p:spPr bwMode="auto">
          <a:xfrm>
            <a:off x="4473490" y="2989042"/>
            <a:ext cx="4030579"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may be able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44B0ED69-119A-4434-8242-56F3A52192E9}"/>
              </a:ext>
            </a:extLst>
          </p:cNvPr>
          <p:cNvSpPr txBox="1">
            <a:spLocks noChangeArrowheads="1"/>
          </p:cNvSpPr>
          <p:nvPr/>
        </p:nvSpPr>
        <p:spPr bwMode="auto">
          <a:xfrm>
            <a:off x="608722" y="3658173"/>
            <a:ext cx="2935705"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comfort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8" name="Rectangle 2">
            <a:extLst>
              <a:ext uri="{FF2B5EF4-FFF2-40B4-BE49-F238E27FC236}">
                <a16:creationId xmlns:a16="http://schemas.microsoft.com/office/drawing/2014/main" id="{1F878227-5A25-4C6D-B7E1-8E1D9BA701E4}"/>
              </a:ext>
            </a:extLst>
          </p:cNvPr>
          <p:cNvSpPr txBox="1">
            <a:spLocks noChangeArrowheads="1"/>
          </p:cNvSpPr>
          <p:nvPr/>
        </p:nvSpPr>
        <p:spPr bwMode="auto">
          <a:xfrm>
            <a:off x="4682539" y="3655666"/>
            <a:ext cx="3814011"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are in any</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9" name="Rectangle 2">
            <a:extLst>
              <a:ext uri="{FF2B5EF4-FFF2-40B4-BE49-F238E27FC236}">
                <a16:creationId xmlns:a16="http://schemas.microsoft.com/office/drawing/2014/main" id="{B5F7C7DC-28C2-41D1-A189-4A69CCB51BC6}"/>
              </a:ext>
            </a:extLst>
          </p:cNvPr>
          <p:cNvSpPr txBox="1">
            <a:spLocks noChangeArrowheads="1"/>
          </p:cNvSpPr>
          <p:nvPr/>
        </p:nvSpPr>
        <p:spPr bwMode="auto">
          <a:xfrm>
            <a:off x="822765" y="4329435"/>
            <a:ext cx="2122466"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trouble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0" name="Rectangle 2">
            <a:extLst>
              <a:ext uri="{FF2B5EF4-FFF2-40B4-BE49-F238E27FC236}">
                <a16:creationId xmlns:a16="http://schemas.microsoft.com/office/drawing/2014/main" id="{293D3BE0-C23C-423B-A3F4-FE85A1BCA848}"/>
              </a:ext>
            </a:extLst>
          </p:cNvPr>
          <p:cNvSpPr txBox="1">
            <a:spLocks noChangeArrowheads="1"/>
          </p:cNvSpPr>
          <p:nvPr/>
        </p:nvSpPr>
        <p:spPr bwMode="auto">
          <a:xfrm>
            <a:off x="2856121" y="4329560"/>
            <a:ext cx="4235116"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the comfort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1" name="Rectangle 2">
            <a:extLst>
              <a:ext uri="{FF2B5EF4-FFF2-40B4-BE49-F238E27FC236}">
                <a16:creationId xmlns:a16="http://schemas.microsoft.com/office/drawing/2014/main" id="{C0A0127A-EEE0-4368-96A5-585FCDB7E214}"/>
              </a:ext>
            </a:extLst>
          </p:cNvPr>
          <p:cNvSpPr txBox="1">
            <a:spLocks noChangeArrowheads="1"/>
          </p:cNvSpPr>
          <p:nvPr/>
        </p:nvSpPr>
        <p:spPr bwMode="auto">
          <a:xfrm>
            <a:off x="1915257" y="4998567"/>
            <a:ext cx="1039623"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2" name="Rectangle 2">
            <a:extLst>
              <a:ext uri="{FF2B5EF4-FFF2-40B4-BE49-F238E27FC236}">
                <a16:creationId xmlns:a16="http://schemas.microsoft.com/office/drawing/2014/main" id="{1803D6E1-1699-45E7-8117-2F0B85479DD0}"/>
              </a:ext>
            </a:extLst>
          </p:cNvPr>
          <p:cNvSpPr txBox="1">
            <a:spLocks noChangeArrowheads="1"/>
          </p:cNvSpPr>
          <p:nvPr/>
        </p:nvSpPr>
        <p:spPr bwMode="auto">
          <a:xfrm>
            <a:off x="5084469" y="4996185"/>
            <a:ext cx="3645568"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are comforted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3" name="Rectangle 2">
            <a:extLst>
              <a:ext uri="{FF2B5EF4-FFF2-40B4-BE49-F238E27FC236}">
                <a16:creationId xmlns:a16="http://schemas.microsoft.com/office/drawing/2014/main" id="{A3898F18-4A1E-4E64-8027-374FB7A0076D}"/>
              </a:ext>
            </a:extLst>
          </p:cNvPr>
          <p:cNvSpPr txBox="1">
            <a:spLocks noChangeArrowheads="1"/>
          </p:cNvSpPr>
          <p:nvPr/>
        </p:nvSpPr>
        <p:spPr bwMode="auto">
          <a:xfrm>
            <a:off x="1378744" y="5667322"/>
            <a:ext cx="2189748" cy="8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6181075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32"/>
                                        </p:tgtEl>
                                      </p:cBhvr>
                                    </p:animEffect>
                                    <p:set>
                                      <p:cBhvr>
                                        <p:cTn id="13" dur="1" fill="hold">
                                          <p:stCondLst>
                                            <p:cond delay="249"/>
                                          </p:stCondLst>
                                        </p:cTn>
                                        <p:tgtEl>
                                          <p:spTgt spid="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25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25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25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5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25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5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5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25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250"/>
                                        <p:tgtEl>
                                          <p:spTgt spid="4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250"/>
                                        <p:tgtEl>
                                          <p:spTgt spid="43"/>
                                        </p:tgtEl>
                                      </p:cBhvr>
                                    </p:animEffect>
                                  </p:childTnLst>
                                </p:cTn>
                              </p:par>
                              <p:par>
                                <p:cTn id="49" presetID="42" presetClass="path" presetSubtype="0" accel="50000" decel="50000" fill="hold" grpId="2" nodeType="withEffect">
                                  <p:stCondLst>
                                    <p:cond delay="0"/>
                                  </p:stCondLst>
                                  <p:childTnLst>
                                    <p:animMotion origin="layout" path="M 2.5E-6 1.11111E-6 L -0.41441 -0.1331 " pathEditMode="relative" rAng="0" ptsTypes="AA">
                                      <p:cBhvr>
                                        <p:cTn id="50" dur="2000" fill="hold"/>
                                        <p:tgtEl>
                                          <p:spTgt spid="33"/>
                                        </p:tgtEl>
                                        <p:attrNameLst>
                                          <p:attrName>ppt_x</p:attrName>
                                          <p:attrName>ppt_y</p:attrName>
                                        </p:attrNameLst>
                                      </p:cBhvr>
                                      <p:rCtr x="-20729" y="-6667"/>
                                    </p:animMotion>
                                  </p:childTnLst>
                                </p:cTn>
                              </p:par>
                              <p:par>
                                <p:cTn id="51" presetID="42" presetClass="path" presetSubtype="0" accel="50000" decel="50000" fill="hold" grpId="2" nodeType="withEffect">
                                  <p:stCondLst>
                                    <p:cond delay="0"/>
                                  </p:stCondLst>
                                  <p:childTnLst>
                                    <p:animMotion origin="layout" path="M 2.77778E-6 2.96296E-6 L -0.15712 -0.13357 " pathEditMode="relative" rAng="0" ptsTypes="AA">
                                      <p:cBhvr>
                                        <p:cTn id="52" dur="2000" fill="hold"/>
                                        <p:tgtEl>
                                          <p:spTgt spid="34"/>
                                        </p:tgtEl>
                                        <p:attrNameLst>
                                          <p:attrName>ppt_x</p:attrName>
                                          <p:attrName>ppt_y</p:attrName>
                                        </p:attrNameLst>
                                      </p:cBhvr>
                                      <p:rCtr x="-7865" y="-6690"/>
                                    </p:animMotion>
                                  </p:childTnLst>
                                </p:cTn>
                              </p:par>
                              <p:par>
                                <p:cTn id="53" presetID="42" presetClass="path" presetSubtype="0" accel="50000" decel="50000" fill="hold" grpId="2" nodeType="withEffect">
                                  <p:stCondLst>
                                    <p:cond delay="0"/>
                                  </p:stCondLst>
                                  <p:childTnLst>
                                    <p:animMotion origin="layout" path="M 2.77778E-6 1.85185E-6 L 0.59653 -0.23171 " pathEditMode="relative" rAng="0" ptsTypes="AA">
                                      <p:cBhvr>
                                        <p:cTn id="54" dur="2000" fill="hold"/>
                                        <p:tgtEl>
                                          <p:spTgt spid="35"/>
                                        </p:tgtEl>
                                        <p:attrNameLst>
                                          <p:attrName>ppt_x</p:attrName>
                                          <p:attrName>ppt_y</p:attrName>
                                        </p:attrNameLst>
                                      </p:cBhvr>
                                      <p:rCtr x="29826" y="-11597"/>
                                    </p:animMotion>
                                  </p:childTnLst>
                                </p:cTn>
                              </p:par>
                              <p:par>
                                <p:cTn id="55" presetID="42" presetClass="path" presetSubtype="0" accel="50000" decel="50000" fill="hold" grpId="2" nodeType="withEffect">
                                  <p:stCondLst>
                                    <p:cond delay="0"/>
                                  </p:stCondLst>
                                  <p:childTnLst>
                                    <p:animMotion origin="layout" path="M 1.38889E-6 1.85185E-6 L -0.34132 -0.03681 " pathEditMode="relative" rAng="0" ptsTypes="AA">
                                      <p:cBhvr>
                                        <p:cTn id="56" dur="2000" fill="hold"/>
                                        <p:tgtEl>
                                          <p:spTgt spid="36"/>
                                        </p:tgtEl>
                                        <p:attrNameLst>
                                          <p:attrName>ppt_x</p:attrName>
                                          <p:attrName>ppt_y</p:attrName>
                                        </p:attrNameLst>
                                      </p:cBhvr>
                                      <p:rCtr x="-17066" y="-1852"/>
                                    </p:animMotion>
                                  </p:childTnLst>
                                </p:cTn>
                              </p:par>
                              <p:par>
                                <p:cTn id="57" presetID="42" presetClass="path" presetSubtype="0" accel="50000" decel="50000" fill="hold" grpId="2" nodeType="withEffect">
                                  <p:stCondLst>
                                    <p:cond delay="0"/>
                                  </p:stCondLst>
                                  <p:childTnLst>
                                    <p:animMotion origin="layout" path="M 2.77778E-7 -3.7037E-7 L -0.30868 -0.03542 " pathEditMode="relative" rAng="0" ptsTypes="AA">
                                      <p:cBhvr>
                                        <p:cTn id="58" dur="2000" fill="hold"/>
                                        <p:tgtEl>
                                          <p:spTgt spid="38"/>
                                        </p:tgtEl>
                                        <p:attrNameLst>
                                          <p:attrName>ppt_x</p:attrName>
                                          <p:attrName>ppt_y</p:attrName>
                                        </p:attrNameLst>
                                      </p:cBhvr>
                                      <p:rCtr x="-15434" y="-1782"/>
                                    </p:animMotion>
                                  </p:childTnLst>
                                </p:cTn>
                              </p:par>
                              <p:par>
                                <p:cTn id="59" presetID="42" presetClass="path" presetSubtype="0" accel="50000" decel="50000" fill="hold" grpId="2" nodeType="withEffect">
                                  <p:stCondLst>
                                    <p:cond delay="0"/>
                                  </p:stCondLst>
                                  <p:childTnLst>
                                    <p:animMotion origin="layout" path="M -3.33333E-6 -1.85185E-6 L 0.49011 -0.13426 " pathEditMode="relative" rAng="0" ptsTypes="AA">
                                      <p:cBhvr>
                                        <p:cTn id="60" dur="2000" fill="hold"/>
                                        <p:tgtEl>
                                          <p:spTgt spid="37"/>
                                        </p:tgtEl>
                                        <p:attrNameLst>
                                          <p:attrName>ppt_x</p:attrName>
                                          <p:attrName>ppt_y</p:attrName>
                                        </p:attrNameLst>
                                      </p:cBhvr>
                                      <p:rCtr x="24497" y="-6713"/>
                                    </p:animMotion>
                                  </p:childTnLst>
                                </p:cTn>
                              </p:par>
                              <p:par>
                                <p:cTn id="61" presetID="42" presetClass="path" presetSubtype="0" accel="50000" decel="50000" fill="hold" grpId="2" nodeType="withEffect">
                                  <p:stCondLst>
                                    <p:cond delay="0"/>
                                  </p:stCondLst>
                                  <p:childTnLst>
                                    <p:animMotion origin="layout" path="M -2.77778E-6 1.48148E-6 L 0.50087 -0.1331 " pathEditMode="relative" rAng="0" ptsTypes="AA">
                                      <p:cBhvr>
                                        <p:cTn id="62" dur="2000" fill="hold"/>
                                        <p:tgtEl>
                                          <p:spTgt spid="39"/>
                                        </p:tgtEl>
                                        <p:attrNameLst>
                                          <p:attrName>ppt_x</p:attrName>
                                          <p:attrName>ppt_y</p:attrName>
                                        </p:attrNameLst>
                                      </p:cBhvr>
                                      <p:rCtr x="25035" y="-6667"/>
                                    </p:animMotion>
                                  </p:childTnLst>
                                </p:cTn>
                              </p:par>
                              <p:par>
                                <p:cTn id="63" presetID="42" presetClass="path" presetSubtype="0" accel="50000" decel="50000" fill="hold" grpId="2" nodeType="withEffect">
                                  <p:stCondLst>
                                    <p:cond delay="0"/>
                                  </p:stCondLst>
                                  <p:childTnLst>
                                    <p:animMotion origin="layout" path="M -3.61111E-6 1.48148E-6 L -0.07413 0.06134 " pathEditMode="relative" rAng="0" ptsTypes="AA">
                                      <p:cBhvr>
                                        <p:cTn id="64" dur="2000" fill="hold"/>
                                        <p:tgtEl>
                                          <p:spTgt spid="40"/>
                                        </p:tgtEl>
                                        <p:attrNameLst>
                                          <p:attrName>ppt_x</p:attrName>
                                          <p:attrName>ppt_y</p:attrName>
                                        </p:attrNameLst>
                                      </p:cBhvr>
                                      <p:rCtr x="-3715" y="3056"/>
                                    </p:animMotion>
                                  </p:childTnLst>
                                </p:cTn>
                              </p:par>
                              <p:par>
                                <p:cTn id="65" presetID="42" presetClass="path" presetSubtype="0" accel="50000" decel="50000" fill="hold" grpId="2" nodeType="withEffect">
                                  <p:stCondLst>
                                    <p:cond delay="0"/>
                                  </p:stCondLst>
                                  <p:childTnLst>
                                    <p:animMotion origin="layout" path="M 4.16667E-6 -3.7037E-6 L 0.47031 -0.03588 " pathEditMode="relative" rAng="0" ptsTypes="AA">
                                      <p:cBhvr>
                                        <p:cTn id="66" dur="2000" fill="hold"/>
                                        <p:tgtEl>
                                          <p:spTgt spid="41"/>
                                        </p:tgtEl>
                                        <p:attrNameLst>
                                          <p:attrName>ppt_x</p:attrName>
                                          <p:attrName>ppt_y</p:attrName>
                                        </p:attrNameLst>
                                      </p:cBhvr>
                                      <p:rCtr x="23507" y="-1806"/>
                                    </p:animMotion>
                                  </p:childTnLst>
                                </p:cTn>
                              </p:par>
                              <p:par>
                                <p:cTn id="67" presetID="42" presetClass="path" presetSubtype="0" accel="50000" decel="50000" fill="hold" grpId="2" nodeType="withEffect">
                                  <p:stCondLst>
                                    <p:cond delay="0"/>
                                  </p:stCondLst>
                                  <p:childTnLst>
                                    <p:animMotion origin="layout" path="M -1.94444E-6 -7.40741E-7 L -0.33559 0.06204 " pathEditMode="relative" rAng="0" ptsTypes="AA">
                                      <p:cBhvr>
                                        <p:cTn id="68" dur="2000" fill="hold"/>
                                        <p:tgtEl>
                                          <p:spTgt spid="42"/>
                                        </p:tgtEl>
                                        <p:attrNameLst>
                                          <p:attrName>ppt_x</p:attrName>
                                          <p:attrName>ppt_y</p:attrName>
                                        </p:attrNameLst>
                                      </p:cBhvr>
                                      <p:rCtr x="-16788" y="3102"/>
                                    </p:animMotion>
                                  </p:childTnLst>
                                </p:cTn>
                              </p:par>
                              <p:par>
                                <p:cTn id="69" presetID="42" presetClass="path" presetSubtype="0" accel="50000" decel="50000" fill="hold" grpId="2" nodeType="withEffect">
                                  <p:stCondLst>
                                    <p:cond delay="0"/>
                                  </p:stCondLst>
                                  <p:childTnLst>
                                    <p:animMotion origin="layout" path="M 3.88889E-6 2.59259E-6 L 0.43454 -0.03565 " pathEditMode="relative" rAng="0" ptsTypes="AA">
                                      <p:cBhvr>
                                        <p:cTn id="70" dur="2000" fill="hold"/>
                                        <p:tgtEl>
                                          <p:spTgt spid="43"/>
                                        </p:tgtEl>
                                        <p:attrNameLst>
                                          <p:attrName>ppt_x</p:attrName>
                                          <p:attrName>ppt_y</p:attrName>
                                        </p:attrNameLst>
                                      </p:cBhvr>
                                      <p:rCtr x="21719" y="-1782"/>
                                    </p:animMotion>
                                  </p:childTnLst>
                                </p:cTn>
                              </p:par>
                              <p:par>
                                <p:cTn id="71" presetID="10" presetClass="exit" presetSubtype="0" fill="hold" grpId="1" nodeType="withEffect">
                                  <p:stCondLst>
                                    <p:cond delay="0"/>
                                  </p:stCondLst>
                                  <p:childTnLst>
                                    <p:animEffect transition="out" filter="fade">
                                      <p:cBhvr>
                                        <p:cTn id="72" dur="1250"/>
                                        <p:tgtEl>
                                          <p:spTgt spid="30"/>
                                        </p:tgtEl>
                                      </p:cBhvr>
                                    </p:animEffect>
                                    <p:set>
                                      <p:cBhvr>
                                        <p:cTn id="73" dur="1" fill="hold">
                                          <p:stCondLst>
                                            <p:cond delay="1249"/>
                                          </p:stCondLst>
                                        </p:cTn>
                                        <p:tgtEl>
                                          <p:spTgt spid="30"/>
                                        </p:tgtEl>
                                        <p:attrNameLst>
                                          <p:attrName>style.visibility</p:attrName>
                                        </p:attrNameLst>
                                      </p:cBhvr>
                                      <p:to>
                                        <p:strVal val="hidden"/>
                                      </p:to>
                                    </p:se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250"/>
                                        <p:tgtEl>
                                          <p:spTgt spid="31"/>
                                        </p:tgtEl>
                                      </p:cBhvr>
                                    </p:animEffect>
                                  </p:childTnLst>
                                </p:cTn>
                              </p:par>
                              <p:par>
                                <p:cTn id="78" presetID="10" presetClass="exit" presetSubtype="0" fill="hold" grpId="1" nodeType="withEffect">
                                  <p:stCondLst>
                                    <p:cond delay="0"/>
                                  </p:stCondLst>
                                  <p:childTnLst>
                                    <p:animEffect transition="out" filter="fade">
                                      <p:cBhvr>
                                        <p:cTn id="79" dur="500"/>
                                        <p:tgtEl>
                                          <p:spTgt spid="33"/>
                                        </p:tgtEl>
                                      </p:cBhvr>
                                    </p:animEffect>
                                    <p:set>
                                      <p:cBhvr>
                                        <p:cTn id="80" dur="1" fill="hold">
                                          <p:stCondLst>
                                            <p:cond delay="499"/>
                                          </p:stCondLst>
                                        </p:cTn>
                                        <p:tgtEl>
                                          <p:spTgt spid="3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6"/>
                                        </p:tgtEl>
                                      </p:cBhvr>
                                    </p:animEffect>
                                    <p:set>
                                      <p:cBhvr>
                                        <p:cTn id="89" dur="1" fill="hold">
                                          <p:stCondLst>
                                            <p:cond delay="499"/>
                                          </p:stCondLst>
                                        </p:cTn>
                                        <p:tgtEl>
                                          <p:spTgt spid="3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7"/>
                                        </p:tgtEl>
                                      </p:cBhvr>
                                    </p:animEffect>
                                    <p:set>
                                      <p:cBhvr>
                                        <p:cTn id="92" dur="1" fill="hold">
                                          <p:stCondLst>
                                            <p:cond delay="499"/>
                                          </p:stCondLst>
                                        </p:cTn>
                                        <p:tgtEl>
                                          <p:spTgt spid="3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40"/>
                                        </p:tgtEl>
                                      </p:cBhvr>
                                    </p:animEffect>
                                    <p:set>
                                      <p:cBhvr>
                                        <p:cTn id="101" dur="1" fill="hold">
                                          <p:stCondLst>
                                            <p:cond delay="499"/>
                                          </p:stCondLst>
                                        </p:cTn>
                                        <p:tgtEl>
                                          <p:spTgt spid="4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42"/>
                                        </p:tgtEl>
                                      </p:cBhvr>
                                    </p:animEffect>
                                    <p:set>
                                      <p:cBhvr>
                                        <p:cTn id="107" dur="1" fill="hold">
                                          <p:stCondLst>
                                            <p:cond delay="499"/>
                                          </p:stCondLst>
                                        </p:cTn>
                                        <p:tgtEl>
                                          <p:spTgt spid="4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43"/>
                                        </p:tgtEl>
                                      </p:cBhvr>
                                    </p:animEffect>
                                    <p:set>
                                      <p:cBhvr>
                                        <p:cTn id="110"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2" grpId="0"/>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BE59ADF-410E-4CD1-A043-18EC2A90D103}"/>
              </a:ext>
            </a:extLst>
          </p:cNvPr>
          <p:cNvGrpSpPr/>
          <p:nvPr/>
        </p:nvGrpSpPr>
        <p:grpSpPr>
          <a:xfrm>
            <a:off x="-16669" y="-10028"/>
            <a:ext cx="2326539" cy="1543553"/>
            <a:chOff x="0" y="0"/>
            <a:chExt cx="9144000" cy="6858000"/>
          </a:xfrm>
        </p:grpSpPr>
        <p:pic>
          <p:nvPicPr>
            <p:cNvPr id="3" name="Picture 2">
              <a:extLst>
                <a:ext uri="{FF2B5EF4-FFF2-40B4-BE49-F238E27FC236}">
                  <a16:creationId xmlns:a16="http://schemas.microsoft.com/office/drawing/2014/main" id="{7B40725E-0F92-46D5-ADD6-CE63B84770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8">
              <a:extLst>
                <a:ext uri="{FF2B5EF4-FFF2-40B4-BE49-F238E27FC236}">
                  <a16:creationId xmlns:a16="http://schemas.microsoft.com/office/drawing/2014/main" id="{C0782301-57CA-4549-BEAF-D19A4909821A}"/>
                </a:ext>
              </a:extLst>
            </p:cNvPr>
            <p:cNvSpPr/>
            <p:nvPr/>
          </p:nvSpPr>
          <p:spPr>
            <a:xfrm>
              <a:off x="8763000" y="6620540"/>
              <a:ext cx="342900" cy="228600"/>
            </a:xfrm>
            <a:prstGeom prst="rect">
              <a:avLst/>
            </a:pr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a:extLst>
              <a:ext uri="{FF2B5EF4-FFF2-40B4-BE49-F238E27FC236}">
                <a16:creationId xmlns:a16="http://schemas.microsoft.com/office/drawing/2014/main" id="{D60788E4-E51C-45D0-A082-5865B7DF5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398" y="-10028"/>
            <a:ext cx="2310239" cy="1536409"/>
          </a:xfrm>
          <a:prstGeom prst="rect">
            <a:avLst/>
          </a:prstGeom>
        </p:spPr>
      </p:pic>
      <p:pic>
        <p:nvPicPr>
          <p:cNvPr id="28" name="!!Earth">
            <a:extLst>
              <a:ext uri="{FF2B5EF4-FFF2-40B4-BE49-F238E27FC236}">
                <a16:creationId xmlns:a16="http://schemas.microsoft.com/office/drawing/2014/main" id="{E7608CA1-28D0-41F0-9190-65DFDE74DB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931" r="7876"/>
          <a:stretch/>
        </p:blipFill>
        <p:spPr>
          <a:xfrm>
            <a:off x="6862917" y="0"/>
            <a:ext cx="2281084" cy="1526458"/>
          </a:xfrm>
          <a:prstGeom prst="rect">
            <a:avLst/>
          </a:prstGeom>
        </p:spPr>
      </p:pic>
      <p:pic>
        <p:nvPicPr>
          <p:cNvPr id="7" name="Picture 2">
            <a:extLst>
              <a:ext uri="{FF2B5EF4-FFF2-40B4-BE49-F238E27FC236}">
                <a16:creationId xmlns:a16="http://schemas.microsoft.com/office/drawing/2014/main" id="{7E9E1EE1-5D0F-4775-86E4-F45DA973A9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9150" y="-1"/>
            <a:ext cx="2285999" cy="1524001"/>
          </a:xfrm>
          <a:prstGeom prst="rect">
            <a:avLst/>
          </a:prstGeom>
        </p:spPr>
      </p:pic>
      <p:pic>
        <p:nvPicPr>
          <p:cNvPr id="8" name="Picture 2">
            <a:extLst>
              <a:ext uri="{FF2B5EF4-FFF2-40B4-BE49-F238E27FC236}">
                <a16:creationId xmlns:a16="http://schemas.microsoft.com/office/drawing/2014/main" id="{C2874D0A-0DEE-4CE3-8A84-B23AAE9E8C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7" y="1519238"/>
            <a:ext cx="1826548" cy="1279076"/>
          </a:xfrm>
          <a:prstGeom prst="rect">
            <a:avLst/>
          </a:prstGeom>
        </p:spPr>
      </p:pic>
      <p:pic>
        <p:nvPicPr>
          <p:cNvPr id="9" name="Picture 2">
            <a:extLst>
              <a:ext uri="{FF2B5EF4-FFF2-40B4-BE49-F238E27FC236}">
                <a16:creationId xmlns:a16="http://schemas.microsoft.com/office/drawing/2014/main" id="{3D513C61-85F7-4770-AA9B-7558572BC7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5941" y="1519238"/>
            <a:ext cx="1760932" cy="1286840"/>
          </a:xfrm>
          <a:prstGeom prst="rect">
            <a:avLst/>
          </a:prstGeom>
        </p:spPr>
      </p:pic>
      <p:pic>
        <p:nvPicPr>
          <p:cNvPr id="10" name="Picture 2">
            <a:extLst>
              <a:ext uri="{FF2B5EF4-FFF2-40B4-BE49-F238E27FC236}">
                <a16:creationId xmlns:a16="http://schemas.microsoft.com/office/drawing/2014/main" id="{72EC0AB9-2F8B-4C57-A464-578792D937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6873" y="1521619"/>
            <a:ext cx="1844041" cy="1276736"/>
          </a:xfrm>
          <a:prstGeom prst="rect">
            <a:avLst/>
          </a:prstGeom>
        </p:spPr>
      </p:pic>
      <p:pic>
        <p:nvPicPr>
          <p:cNvPr id="11" name="Picture 2">
            <a:extLst>
              <a:ext uri="{FF2B5EF4-FFF2-40B4-BE49-F238E27FC236}">
                <a16:creationId xmlns:a16="http://schemas.microsoft.com/office/drawing/2014/main" id="{4CC54D4B-B019-4931-AD95-A16C61A423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74236" y="1521620"/>
            <a:ext cx="1895042" cy="1275224"/>
          </a:xfrm>
          <a:prstGeom prst="rect">
            <a:avLst/>
          </a:prstGeom>
        </p:spPr>
      </p:pic>
      <p:pic>
        <p:nvPicPr>
          <p:cNvPr id="12" name="Picture 2">
            <a:extLst>
              <a:ext uri="{FF2B5EF4-FFF2-40B4-BE49-F238E27FC236}">
                <a16:creationId xmlns:a16="http://schemas.microsoft.com/office/drawing/2014/main" id="{DC23798D-D31F-4CAB-8AF7-3B0C6C01F58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2500"/>
          <a:stretch/>
        </p:blipFill>
        <p:spPr>
          <a:xfrm>
            <a:off x="-7144" y="2798963"/>
            <a:ext cx="1841546" cy="1294406"/>
          </a:xfrm>
          <a:prstGeom prst="rect">
            <a:avLst/>
          </a:prstGeom>
        </p:spPr>
      </p:pic>
      <p:pic>
        <p:nvPicPr>
          <p:cNvPr id="13" name="Picture 2">
            <a:extLst>
              <a:ext uri="{FF2B5EF4-FFF2-40B4-BE49-F238E27FC236}">
                <a16:creationId xmlns:a16="http://schemas.microsoft.com/office/drawing/2014/main" id="{F3537069-30AD-4316-93BF-5689F2226F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3563" y="2797969"/>
            <a:ext cx="1846437" cy="1292398"/>
          </a:xfrm>
          <a:prstGeom prst="rect">
            <a:avLst/>
          </a:prstGeom>
        </p:spPr>
      </p:pic>
      <p:pic>
        <p:nvPicPr>
          <p:cNvPr id="14" name="Picture 2">
            <a:extLst>
              <a:ext uri="{FF2B5EF4-FFF2-40B4-BE49-F238E27FC236}">
                <a16:creationId xmlns:a16="http://schemas.microsoft.com/office/drawing/2014/main" id="{8EADF228-DB87-4C18-8933-0D666FA8CD8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4082797"/>
            <a:ext cx="1821657" cy="1348479"/>
          </a:xfrm>
          <a:prstGeom prst="rect">
            <a:avLst/>
          </a:prstGeom>
        </p:spPr>
      </p:pic>
      <p:pic>
        <p:nvPicPr>
          <p:cNvPr id="15" name="Picture 2">
            <a:extLst>
              <a:ext uri="{FF2B5EF4-FFF2-40B4-BE49-F238E27FC236}">
                <a16:creationId xmlns:a16="http://schemas.microsoft.com/office/drawing/2014/main" id="{D8B9CD50-AE56-4A3E-8ED0-AB5E37AB38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1718" y="4085179"/>
            <a:ext cx="1838338" cy="1352696"/>
          </a:xfrm>
          <a:prstGeom prst="rect">
            <a:avLst/>
          </a:prstGeom>
        </p:spPr>
      </p:pic>
      <p:pic>
        <p:nvPicPr>
          <p:cNvPr id="16" name="Picture 2">
            <a:extLst>
              <a:ext uri="{FF2B5EF4-FFF2-40B4-BE49-F238E27FC236}">
                <a16:creationId xmlns:a16="http://schemas.microsoft.com/office/drawing/2014/main" id="{84FE4019-4536-4BA1-8C43-6C7B33D8AE8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40710" y="4084325"/>
            <a:ext cx="1833391" cy="1353880"/>
          </a:xfrm>
          <a:prstGeom prst="rect">
            <a:avLst/>
          </a:prstGeom>
        </p:spPr>
      </p:pic>
      <p:pic>
        <p:nvPicPr>
          <p:cNvPr id="17" name="Picture 4">
            <a:extLst>
              <a:ext uri="{FF2B5EF4-FFF2-40B4-BE49-F238E27FC236}">
                <a16:creationId xmlns:a16="http://schemas.microsoft.com/office/drawing/2014/main" id="{C13156C6-5831-41F4-A571-1A033978AF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4562" r="14562"/>
          <a:stretch/>
        </p:blipFill>
        <p:spPr>
          <a:xfrm>
            <a:off x="3681786" y="2795171"/>
            <a:ext cx="1825653" cy="1299379"/>
          </a:xfrm>
          <a:prstGeom prst="rect">
            <a:avLst/>
          </a:prstGeom>
        </p:spPr>
      </p:pic>
      <p:pic>
        <p:nvPicPr>
          <p:cNvPr id="18" name="Picture 4">
            <a:extLst>
              <a:ext uri="{FF2B5EF4-FFF2-40B4-BE49-F238E27FC236}">
                <a16:creationId xmlns:a16="http://schemas.microsoft.com/office/drawing/2014/main" id="{84DCC0C2-2DDD-4348-B789-CE5F7CE4FEF5}"/>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3055" r="32924"/>
          <a:stretch/>
        </p:blipFill>
        <p:spPr>
          <a:xfrm>
            <a:off x="5508535" y="2795173"/>
            <a:ext cx="1795256" cy="1298196"/>
          </a:xfrm>
          <a:prstGeom prst="rect">
            <a:avLst/>
          </a:prstGeom>
        </p:spPr>
      </p:pic>
      <p:pic>
        <p:nvPicPr>
          <p:cNvPr id="19" name="Picture 2">
            <a:extLst>
              <a:ext uri="{FF2B5EF4-FFF2-40B4-BE49-F238E27FC236}">
                <a16:creationId xmlns:a16="http://schemas.microsoft.com/office/drawing/2014/main" id="{C3B8B811-BD5F-4CAC-8F33-DDA69D1DAC0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54599" y="4082368"/>
            <a:ext cx="1833390" cy="1355507"/>
          </a:xfrm>
          <a:prstGeom prst="rect">
            <a:avLst/>
          </a:prstGeom>
        </p:spPr>
      </p:pic>
      <p:pic>
        <p:nvPicPr>
          <p:cNvPr id="20" name="Picture 2">
            <a:extLst>
              <a:ext uri="{FF2B5EF4-FFF2-40B4-BE49-F238E27FC236}">
                <a16:creationId xmlns:a16="http://schemas.microsoft.com/office/drawing/2014/main" id="{F7980034-2ED0-4BF0-8D7F-5812C7455B3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87989" y="4082368"/>
            <a:ext cx="1856011" cy="1355361"/>
          </a:xfrm>
          <a:prstGeom prst="rect">
            <a:avLst/>
          </a:prstGeom>
        </p:spPr>
      </p:pic>
      <p:pic>
        <p:nvPicPr>
          <p:cNvPr id="21" name="Picture 2">
            <a:extLst>
              <a:ext uri="{FF2B5EF4-FFF2-40B4-BE49-F238E27FC236}">
                <a16:creationId xmlns:a16="http://schemas.microsoft.com/office/drawing/2014/main" id="{BB2D2E77-93B4-4673-A387-C820C978CC2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99960" y="2796580"/>
            <a:ext cx="1844040" cy="1299169"/>
          </a:xfrm>
          <a:prstGeom prst="rect">
            <a:avLst/>
          </a:prstGeom>
        </p:spPr>
      </p:pic>
      <p:pic>
        <p:nvPicPr>
          <p:cNvPr id="22" name="Picture 2">
            <a:extLst>
              <a:ext uri="{FF2B5EF4-FFF2-40B4-BE49-F238E27FC236}">
                <a16:creationId xmlns:a16="http://schemas.microsoft.com/office/drawing/2014/main" id="{26C194D0-5D0B-4E45-81B4-A7C2F4CEC65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61950" y="1524000"/>
            <a:ext cx="1882049" cy="1272280"/>
          </a:xfrm>
          <a:prstGeom prst="rect">
            <a:avLst/>
          </a:prstGeom>
        </p:spPr>
      </p:pic>
      <p:pic>
        <p:nvPicPr>
          <p:cNvPr id="23" name="Picture 4">
            <a:extLst>
              <a:ext uri="{FF2B5EF4-FFF2-40B4-BE49-F238E27FC236}">
                <a16:creationId xmlns:a16="http://schemas.microsoft.com/office/drawing/2014/main" id="{2AB50D60-EC91-456A-B014-D2D85538D9E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5434014"/>
            <a:ext cx="1786419" cy="1426368"/>
          </a:xfrm>
          <a:prstGeom prst="rect">
            <a:avLst/>
          </a:prstGeom>
        </p:spPr>
      </p:pic>
      <p:pic>
        <p:nvPicPr>
          <p:cNvPr id="24" name="Picture 2">
            <a:extLst>
              <a:ext uri="{FF2B5EF4-FFF2-40B4-BE49-F238E27FC236}">
                <a16:creationId xmlns:a16="http://schemas.microsoft.com/office/drawing/2014/main" id="{14A399B1-40DE-4C9B-BD27-0E140B332E0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785938" y="5429250"/>
            <a:ext cx="1825078" cy="1428750"/>
          </a:xfrm>
          <a:prstGeom prst="rect">
            <a:avLst/>
          </a:prstGeom>
        </p:spPr>
      </p:pic>
      <p:pic>
        <p:nvPicPr>
          <p:cNvPr id="25" name="Picture 2">
            <a:extLst>
              <a:ext uri="{FF2B5EF4-FFF2-40B4-BE49-F238E27FC236}">
                <a16:creationId xmlns:a16="http://schemas.microsoft.com/office/drawing/2014/main" id="{BFD57015-DEE8-4D75-B62C-7CB48214597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264959" y="5436395"/>
            <a:ext cx="1879042" cy="1421606"/>
          </a:xfrm>
          <a:prstGeom prst="rect">
            <a:avLst/>
          </a:prstGeom>
        </p:spPr>
      </p:pic>
      <p:pic>
        <p:nvPicPr>
          <p:cNvPr id="27" name="Picture 2">
            <a:extLst>
              <a:ext uri="{FF2B5EF4-FFF2-40B4-BE49-F238E27FC236}">
                <a16:creationId xmlns:a16="http://schemas.microsoft.com/office/drawing/2014/main" id="{7F1C6C3F-774E-47B9-BCF5-E673E2673FD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444550" y="5436394"/>
            <a:ext cx="1825186" cy="1421606"/>
          </a:xfrm>
          <a:prstGeom prst="rect">
            <a:avLst/>
          </a:prstGeom>
        </p:spPr>
      </p:pic>
      <p:pic>
        <p:nvPicPr>
          <p:cNvPr id="26" name="Picture 2">
            <a:extLst>
              <a:ext uri="{FF2B5EF4-FFF2-40B4-BE49-F238E27FC236}">
                <a16:creationId xmlns:a16="http://schemas.microsoft.com/office/drawing/2014/main" id="{C92325BA-D048-442C-A031-F4F07BC907B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02786" y="5434013"/>
            <a:ext cx="1844040" cy="1423987"/>
          </a:xfrm>
          <a:prstGeom prst="rect">
            <a:avLst/>
          </a:prstGeom>
        </p:spPr>
      </p:pic>
    </p:spTree>
    <p:extLst>
      <p:ext uri="{BB962C8B-B14F-4D97-AF65-F5344CB8AC3E}">
        <p14:creationId xmlns:p14="http://schemas.microsoft.com/office/powerpoint/2010/main" val="4113812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02038-3CE4-4888-B0EC-C1530BA30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Anxiety causes depression while a good word heals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corruption in the world remains among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Understanding with trusting God is what draws joy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Depart from evil and do good knowing God watches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Forsake wrath, do not fret – it only causes harm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Sober prayer &amp; thanksgiving guards peace of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Overly spent by busy woes misses His simple truths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Undue worries avalanche on those with little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cares of the world blur higher spiritual truths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not alone in the challenges all face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Troubles and doubts fade when we see Christ’s love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Unbounded glory rises on the horizon of our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Together we are able to comfort one another</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73001">
            <a:off x="606469" y="795558"/>
            <a:ext cx="8095151" cy="476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663300">
                      <a:alpha val="80000"/>
                    </a:srgbClr>
                  </a:glow>
                  <a:outerShdw blurRad="76200" dist="50800" dir="5400000" algn="tl" rotWithShape="0">
                    <a:srgbClr val="000000">
                      <a:alpha val="65000"/>
                    </a:srgbClr>
                  </a:outerShdw>
                </a:effectLst>
                <a:latin typeface="Calibri" panose="020F0502020204030204" pitchFamily="34" charset="0"/>
              </a:rPr>
              <a:t>Welcome the crutch of God rather than the broken cane of man</a:t>
            </a:r>
            <a:endParaRPr lang="en-US" sz="7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6633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22222E-6 3.7037E-6 L 0.0026 0.24953 " pathEditMode="relative" rAng="0" ptsTypes="AA">
                                      <p:cBhvr>
                                        <p:cTn id="189" dur="1750" fill="hold"/>
                                        <p:tgtEl>
                                          <p:spTgt spid="4">
                                            <p:txEl>
                                              <p:pRg st="0" end="0"/>
                                            </p:txEl>
                                          </p:spTgt>
                                        </p:tgtEl>
                                        <p:attrNameLst>
                                          <p:attrName>ppt_x</p:attrName>
                                          <p:attrName>ppt_y</p:attrName>
                                        </p:attrNameLst>
                                      </p:cBhvr>
                                      <p:rCtr x="122" y="12477"/>
                                    </p:animMotion>
                                  </p:childTnLst>
                                </p:cTn>
                              </p:par>
                              <p:par>
                                <p:cTn id="190" presetID="0" presetClass="path" presetSubtype="0" accel="50000" decel="50000" fill="hold" nodeType="withEffect">
                                  <p:stCondLst>
                                    <p:cond delay="0"/>
                                  </p:stCondLst>
                                  <p:childTnLst>
                                    <p:animMotion origin="layout" path="M -5.55112E-17 -2.96296E-6 L 0.0434 0.18403 " pathEditMode="relative" rAng="0" ptsTypes="AA">
                                      <p:cBhvr>
                                        <p:cTn id="191" dur="1750" fill="hold"/>
                                        <p:tgtEl>
                                          <p:spTgt spid="4">
                                            <p:txEl>
                                              <p:pRg st="1" end="1"/>
                                            </p:txEl>
                                          </p:spTgt>
                                        </p:tgtEl>
                                        <p:attrNameLst>
                                          <p:attrName>ppt_x</p:attrName>
                                          <p:attrName>ppt_y</p:attrName>
                                        </p:attrNameLst>
                                      </p:cBhvr>
                                      <p:rCtr x="2170" y="9190"/>
                                    </p:animMotion>
                                  </p:childTnLst>
                                </p:cTn>
                              </p:par>
                              <p:par>
                                <p:cTn id="192" presetID="0" presetClass="path" presetSubtype="0" accel="50000" decel="50000" fill="hold" nodeType="withEffect">
                                  <p:stCondLst>
                                    <p:cond delay="0"/>
                                  </p:stCondLst>
                                  <p:childTnLst>
                                    <p:animMotion origin="layout" path="M 4.44444E-6 0.00023 L 0.00191 0.11181 " pathEditMode="relative" rAng="0" ptsTypes="AA">
                                      <p:cBhvr>
                                        <p:cTn id="193" dur="1750" fill="hold"/>
                                        <p:tgtEl>
                                          <p:spTgt spid="4">
                                            <p:txEl>
                                              <p:pRg st="2" end="2"/>
                                            </p:txEl>
                                          </p:spTgt>
                                        </p:tgtEl>
                                        <p:attrNameLst>
                                          <p:attrName>ppt_x</p:attrName>
                                          <p:attrName>ppt_y</p:attrName>
                                        </p:attrNameLst>
                                      </p:cBhvr>
                                      <p:rCtr x="87" y="5579"/>
                                    </p:animMotion>
                                  </p:childTnLst>
                                </p:cTn>
                              </p:par>
                              <p:par>
                                <p:cTn id="194" presetID="0" presetClass="path" presetSubtype="0" accel="50000" decel="50000" fill="hold" nodeType="withEffect">
                                  <p:stCondLst>
                                    <p:cond delay="0"/>
                                  </p:stCondLst>
                                  <p:childTnLst>
                                    <p:animMotion origin="layout" path="M -2.22222E-6 0.00023 L -0.00347 0.03773 " pathEditMode="relative" rAng="0" ptsTypes="AA">
                                      <p:cBhvr>
                                        <p:cTn id="195" dur="1750" fill="hold"/>
                                        <p:tgtEl>
                                          <p:spTgt spid="4">
                                            <p:txEl>
                                              <p:pRg st="3" end="3"/>
                                            </p:txEl>
                                          </p:spTgt>
                                        </p:tgtEl>
                                        <p:attrNameLst>
                                          <p:attrName>ppt_x</p:attrName>
                                          <p:attrName>ppt_y</p:attrName>
                                        </p:attrNameLst>
                                      </p:cBhvr>
                                      <p:rCtr x="-174" y="1875"/>
                                    </p:animMotion>
                                  </p:childTnLst>
                                </p:cTn>
                              </p:par>
                              <p:par>
                                <p:cTn id="196" presetID="0" presetClass="path" presetSubtype="0" accel="50000" decel="50000" fill="hold" nodeType="withEffect">
                                  <p:stCondLst>
                                    <p:cond delay="0"/>
                                  </p:stCondLst>
                                  <p:childTnLst>
                                    <p:animMotion origin="layout" path="M 1.38889E-6 0.00069 L 0.03333 -0.03472 " pathEditMode="relative" rAng="0" ptsTypes="AA">
                                      <p:cBhvr>
                                        <p:cTn id="197" dur="1750" fill="hold"/>
                                        <p:tgtEl>
                                          <p:spTgt spid="4">
                                            <p:txEl>
                                              <p:pRg st="4" end="4"/>
                                            </p:txEl>
                                          </p:spTgt>
                                        </p:tgtEl>
                                        <p:attrNameLst>
                                          <p:attrName>ppt_x</p:attrName>
                                          <p:attrName>ppt_y</p:attrName>
                                        </p:attrNameLst>
                                      </p:cBhvr>
                                      <p:rCtr x="1667" y="-1782"/>
                                    </p:animMotion>
                                  </p:childTnLst>
                                </p:cTn>
                              </p:par>
                              <p:par>
                                <p:cTn id="198" presetID="0" presetClass="path" presetSubtype="0" accel="50000" decel="50000" fill="hold" nodeType="withEffect">
                                  <p:stCondLst>
                                    <p:cond delay="0"/>
                                  </p:stCondLst>
                                  <p:childTnLst>
                                    <p:animMotion origin="layout" path="M -1.38889E-6 0.00046 L 0.0092 -0.1081 " pathEditMode="relative" rAng="0" ptsTypes="AA">
                                      <p:cBhvr>
                                        <p:cTn id="199" dur="1750" fill="hold"/>
                                        <p:tgtEl>
                                          <p:spTgt spid="4">
                                            <p:txEl>
                                              <p:pRg st="5" end="5"/>
                                            </p:txEl>
                                          </p:spTgt>
                                        </p:tgtEl>
                                        <p:attrNameLst>
                                          <p:attrName>ppt_x</p:attrName>
                                          <p:attrName>ppt_y</p:attrName>
                                        </p:attrNameLst>
                                      </p:cBhvr>
                                      <p:rCtr x="451" y="-5440"/>
                                    </p:animMotion>
                                  </p:childTnLst>
                                </p:cTn>
                              </p:par>
                              <p:par>
                                <p:cTn id="200" presetID="0" presetClass="path" presetSubtype="0" accel="50000" decel="50000" fill="hold" nodeType="withEffect">
                                  <p:stCondLst>
                                    <p:cond delay="0"/>
                                  </p:stCondLst>
                                  <p:childTnLst>
                                    <p:animMotion origin="layout" path="M -3.05556E-6 0.00046 L 0.00191 -0.18218 " pathEditMode="relative" rAng="0" ptsTypes="AA">
                                      <p:cBhvr>
                                        <p:cTn id="201" dur="1750" fill="hold"/>
                                        <p:tgtEl>
                                          <p:spTgt spid="4">
                                            <p:txEl>
                                              <p:pRg st="6" end="6"/>
                                            </p:txEl>
                                          </p:spTgt>
                                        </p:tgtEl>
                                        <p:attrNameLst>
                                          <p:attrName>ppt_x</p:attrName>
                                          <p:attrName>ppt_y</p:attrName>
                                        </p:attrNameLst>
                                      </p:cBhvr>
                                      <p:rCtr x="87" y="-9144"/>
                                    </p:animMotion>
                                  </p:childTnLst>
                                </p:cTn>
                              </p:par>
                              <p:par>
                                <p:cTn id="202" presetID="0" presetClass="path" presetSubtype="0" accel="50000" decel="50000" fill="hold" nodeType="withEffect">
                                  <p:stCondLst>
                                    <p:cond delay="0"/>
                                  </p:stCondLst>
                                  <p:childTnLst>
                                    <p:animMotion origin="layout" path="M 3.61111E-6 0.00023 L 0.01145 -0.25671 " pathEditMode="relative" rAng="0" ptsTypes="AA">
                                      <p:cBhvr>
                                        <p:cTn id="203" dur="1750" fill="hold"/>
                                        <p:tgtEl>
                                          <p:spTgt spid="4">
                                            <p:txEl>
                                              <p:pRg st="7" end="7"/>
                                            </p:txEl>
                                          </p:spTgt>
                                        </p:tgtEl>
                                        <p:attrNameLst>
                                          <p:attrName>ppt_x</p:attrName>
                                          <p:attrName>ppt_y</p:attrName>
                                        </p:attrNameLst>
                                      </p:cBhvr>
                                      <p:rCtr x="573" y="-12847"/>
                                    </p:animMotion>
                                  </p:childTnLst>
                                </p:cTn>
                              </p:par>
                              <p:par>
                                <p:cTn id="204" presetID="0" presetClass="path" presetSubtype="0" accel="50000" decel="50000" fill="hold" nodeType="withEffect">
                                  <p:stCondLst>
                                    <p:cond delay="0"/>
                                  </p:stCondLst>
                                  <p:childTnLst>
                                    <p:animMotion origin="layout" path="M -1.11111E-6 0.00069 L 0.01979 -0.33009 " pathEditMode="relative" rAng="0" ptsTypes="AA">
                                      <p:cBhvr>
                                        <p:cTn id="205" dur="1750" fill="hold"/>
                                        <p:tgtEl>
                                          <p:spTgt spid="4">
                                            <p:txEl>
                                              <p:pRg st="8" end="8"/>
                                            </p:txEl>
                                          </p:spTgt>
                                        </p:tgtEl>
                                        <p:attrNameLst>
                                          <p:attrName>ppt_x</p:attrName>
                                          <p:attrName>ppt_y</p:attrName>
                                        </p:attrNameLst>
                                      </p:cBhvr>
                                      <p:rCtr x="990" y="-16551"/>
                                    </p:animMotion>
                                  </p:childTnLst>
                                </p:cTn>
                              </p:par>
                              <p:par>
                                <p:cTn id="206" presetID="0" presetClass="path" presetSubtype="0" accel="50000" decel="50000" fill="hold" nodeType="withEffect">
                                  <p:stCondLst>
                                    <p:cond delay="0"/>
                                  </p:stCondLst>
                                  <p:childTnLst>
                                    <p:animMotion origin="layout" path="M 0 0.00023 L 0.07951 -0.40417 " pathEditMode="relative" rAng="0" ptsTypes="AA">
                                      <p:cBhvr>
                                        <p:cTn id="207" dur="1750" fill="hold"/>
                                        <p:tgtEl>
                                          <p:spTgt spid="4">
                                            <p:txEl>
                                              <p:pRg st="9" end="9"/>
                                            </p:txEl>
                                          </p:spTgt>
                                        </p:tgtEl>
                                        <p:attrNameLst>
                                          <p:attrName>ppt_x</p:attrName>
                                          <p:attrName>ppt_y</p:attrName>
                                        </p:attrNameLst>
                                      </p:cBhvr>
                                      <p:rCtr x="3976" y="-20231"/>
                                    </p:animMotion>
                                  </p:childTnLst>
                                </p:cTn>
                              </p:par>
                              <p:par>
                                <p:cTn id="208" presetID="0" presetClass="path" presetSubtype="0" accel="50000" decel="50000" fill="hold" nodeType="withEffect">
                                  <p:stCondLst>
                                    <p:cond delay="0"/>
                                  </p:stCondLst>
                                  <p:childTnLst>
                                    <p:animMotion origin="layout" path="M -4.44444E-6 0.00023 L -0.00364 -0.47755 " pathEditMode="relative" rAng="0" ptsTypes="AA">
                                      <p:cBhvr>
                                        <p:cTn id="209" dur="1750" fill="hold"/>
                                        <p:tgtEl>
                                          <p:spTgt spid="4">
                                            <p:txEl>
                                              <p:pRg st="10" end="10"/>
                                            </p:txEl>
                                          </p:spTgt>
                                        </p:tgtEl>
                                        <p:attrNameLst>
                                          <p:attrName>ppt_x</p:attrName>
                                          <p:attrName>ppt_y</p:attrName>
                                        </p:attrNameLst>
                                      </p:cBhvr>
                                      <p:rCtr x="-191" y="-23889"/>
                                    </p:animMotion>
                                  </p:childTnLst>
                                </p:cTn>
                              </p:par>
                              <p:par>
                                <p:cTn id="210" presetID="0" presetClass="path" presetSubtype="0" accel="50000" decel="50000" fill="hold" nodeType="withEffect">
                                  <p:stCondLst>
                                    <p:cond delay="0"/>
                                  </p:stCondLst>
                                  <p:childTnLst>
                                    <p:animMotion origin="layout" path="M -1.66667E-6 0.00069 L 0.01528 -0.55162 " pathEditMode="relative" rAng="0" ptsTypes="AA">
                                      <p:cBhvr>
                                        <p:cTn id="211" dur="1750" fill="hold"/>
                                        <p:tgtEl>
                                          <p:spTgt spid="4">
                                            <p:txEl>
                                              <p:pRg st="11" end="11"/>
                                            </p:txEl>
                                          </p:spTgt>
                                        </p:tgtEl>
                                        <p:attrNameLst>
                                          <p:attrName>ppt_x</p:attrName>
                                          <p:attrName>ppt_y</p:attrName>
                                        </p:attrNameLst>
                                      </p:cBhvr>
                                      <p:rCtr x="764" y="-27616"/>
                                    </p:animMotion>
                                  </p:childTnLst>
                                </p:cTn>
                              </p:par>
                              <p:par>
                                <p:cTn id="212" presetID="0" presetClass="path" presetSubtype="0" accel="50000" decel="50000" fill="hold" nodeType="withEffect">
                                  <p:stCondLst>
                                    <p:cond delay="0"/>
                                  </p:stCondLst>
                                  <p:childTnLst>
                                    <p:animMotion origin="layout" path="M 8.33333E-7 0.00046 L 0.0559 -0.62338 " pathEditMode="relative" rAng="0" ptsTypes="AA">
                                      <p:cBhvr>
                                        <p:cTn id="213" dur="1750" fill="hold"/>
                                        <p:tgtEl>
                                          <p:spTgt spid="4">
                                            <p:txEl>
                                              <p:pRg st="12" end="12"/>
                                            </p:txEl>
                                          </p:spTgt>
                                        </p:tgtEl>
                                        <p:attrNameLst>
                                          <p:attrName>ppt_x</p:attrName>
                                          <p:attrName>ppt_y</p:attrName>
                                        </p:attrNameLst>
                                      </p:cBhvr>
                                      <p:rCtr x="2795" y="-3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http://www.RonBert.com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6F93D-D09C-42B6-B402-B15229627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Morph">
            <a:extLst>
              <a:ext uri="{FF2B5EF4-FFF2-40B4-BE49-F238E27FC236}">
                <a16:creationId xmlns:a16="http://schemas.microsoft.com/office/drawing/2014/main" id="{7EE3700C-4178-45A0-ACAC-6F1936B478FB}"/>
              </a:ext>
            </a:extLst>
          </p:cNvPr>
          <p:cNvSpPr txBox="1">
            <a:spLocks noChangeArrowheads="1"/>
          </p:cNvSpPr>
          <p:nvPr/>
        </p:nvSpPr>
        <p:spPr bwMode="auto">
          <a:xfrm>
            <a:off x="6356535" y="1662185"/>
            <a:ext cx="2111187" cy="90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indeed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125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Earth">
            <a:extLst>
              <a:ext uri="{FF2B5EF4-FFF2-40B4-BE49-F238E27FC236}">
                <a16:creationId xmlns:a16="http://schemas.microsoft.com/office/drawing/2014/main" id="{E33144FC-77AC-4350-93F7-C758C2E2E635}"/>
              </a:ext>
            </a:extLst>
          </p:cNvPr>
          <p:cNvPicPr>
            <a:picLocks noChangeAspect="1"/>
          </p:cNvPicPr>
          <p:nvPr/>
        </p:nvPicPr>
        <p:blipFill rotWithShape="1">
          <a:blip r:embed="rId3">
            <a:extLst>
              <a:ext uri="{28A0092B-C50C-407E-A947-70E740481C1C}">
                <a14:useLocalDpi xmlns:a14="http://schemas.microsoft.com/office/drawing/2010/main" val="0"/>
              </a:ext>
            </a:extLst>
          </a:blip>
          <a:srcRect l="42222" t="32604" r="32568" b="37144"/>
          <a:stretch/>
        </p:blipFill>
        <p:spPr>
          <a:xfrm>
            <a:off x="0" y="0"/>
            <a:ext cx="9144000" cy="6858000"/>
          </a:xfrm>
          <a:prstGeom prst="rect">
            <a:avLst/>
          </a:prstGeom>
        </p:spPr>
      </p:pic>
      <p:sp>
        <p:nvSpPr>
          <p:cNvPr id="4" name="Title 1">
            <a:extLst>
              <a:ext uri="{FF2B5EF4-FFF2-40B4-BE49-F238E27FC236}">
                <a16:creationId xmlns:a16="http://schemas.microsoft.com/office/drawing/2014/main" id="{5B847A31-B68F-4E19-938A-13AC2BB7CD7B}"/>
              </a:ext>
            </a:extLst>
          </p:cNvPr>
          <p:cNvSpPr txBox="1">
            <a:spLocks/>
          </p:cNvSpPr>
          <p:nvPr/>
        </p:nvSpPr>
        <p:spPr>
          <a:xfrm>
            <a:off x="602735" y="2470672"/>
            <a:ext cx="313316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seen all the works that are done under the sun; and indeed, all is vanity and grasping for the wind. What is crooked cannot      be made straight, And what is lacking cannot be numbered.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1:14-15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4" name="Rectangle 2">
            <a:extLst>
              <a:ext uri="{FF2B5EF4-FFF2-40B4-BE49-F238E27FC236}">
                <a16:creationId xmlns:a16="http://schemas.microsoft.com/office/drawing/2014/main" id="{9345278D-5CBE-4136-80F2-AD3F1EBA181F}"/>
              </a:ext>
            </a:extLst>
          </p:cNvPr>
          <p:cNvSpPr txBox="1">
            <a:spLocks noChangeArrowheads="1"/>
          </p:cNvSpPr>
          <p:nvPr/>
        </p:nvSpPr>
        <p:spPr bwMode="auto">
          <a:xfrm>
            <a:off x="457200" y="975519"/>
            <a:ext cx="8229600" cy="490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I have seen all the works that are done under the sun; and indeed, all is vanity and grasping for the wind. What is crooked cannot      be made straight, And what is lacking cannot be numbered.            </a:t>
            </a:r>
            <a:r>
              <a:rPr lang="en-US" altLang="en-US" sz="3200" b="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Ecclesiastes 1:14-15 </a:t>
            </a:r>
            <a:r>
              <a:rPr lang="en-US" altLang="en-US" sz="4000" b="1" i="1" kern="0" dirty="0">
                <a:ln w="17780" cmpd="sng">
                  <a:solidFill>
                    <a:schemeClr val="bg1">
                      <a:lumMod val="50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04BCED2-A0E4-423F-A85B-ACD743E4EFC7}"/>
              </a:ext>
            </a:extLst>
          </p:cNvPr>
          <p:cNvSpPr txBox="1">
            <a:spLocks noChangeArrowheads="1"/>
          </p:cNvSpPr>
          <p:nvPr/>
        </p:nvSpPr>
        <p:spPr bwMode="auto">
          <a:xfrm>
            <a:off x="685660" y="2408941"/>
            <a:ext cx="2971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is vanity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9A19D06-E4E8-4CE5-873D-5F21E14C1E23}"/>
              </a:ext>
            </a:extLst>
          </p:cNvPr>
          <p:cNvSpPr txBox="1">
            <a:spLocks noChangeArrowheads="1"/>
          </p:cNvSpPr>
          <p:nvPr/>
        </p:nvSpPr>
        <p:spPr bwMode="auto">
          <a:xfrm>
            <a:off x="6356535" y="1662185"/>
            <a:ext cx="2111187" cy="90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indeed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Text">
            <a:extLst>
              <a:ext uri="{FF2B5EF4-FFF2-40B4-BE49-F238E27FC236}">
                <a16:creationId xmlns:a16="http://schemas.microsoft.com/office/drawing/2014/main" id="{0054DB40-99EF-4B66-B540-49F2A8B5FEBD}"/>
              </a:ext>
            </a:extLst>
          </p:cNvPr>
          <p:cNvSpPr txBox="1">
            <a:spLocks noChangeArrowheads="1"/>
          </p:cNvSpPr>
          <p:nvPr/>
        </p:nvSpPr>
        <p:spPr bwMode="auto">
          <a:xfrm>
            <a:off x="414342" y="2935128"/>
            <a:ext cx="8229600" cy="23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What is crooked cannot</a:t>
            </a:r>
          </a:p>
          <a:p>
            <a:pPr algn="l" eaLnBrk="1" hangingPunct="1"/>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a:t>
            </a:r>
            <a:r>
              <a:rPr lang="en-US" altLang="en-US" sz="3000"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made straight</a:t>
            </a:r>
            <a:r>
              <a:rPr lang="en-US" altLang="en-US"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 And what is</a:t>
            </a:r>
          </a:p>
          <a:p>
            <a:pPr algn="l" eaLnBrk="1" hangingPunct="1"/>
            <a:r>
              <a:rPr lang="en-US" altLang="en-US"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     </a:t>
            </a:r>
            <a:r>
              <a:rPr lang="en-US" altLang="en-US" sz="2000"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lacking cannot be numbered</a:t>
            </a:r>
            <a:endParaRPr lang="en-US" altLang="en-US" sz="4000" b="1" i="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083D2B4-D8CE-40FD-B7A9-696E3ACABFBA}"/>
              </a:ext>
            </a:extLst>
          </p:cNvPr>
          <p:cNvSpPr txBox="1">
            <a:spLocks noChangeArrowheads="1"/>
          </p:cNvSpPr>
          <p:nvPr/>
        </p:nvSpPr>
        <p:spPr bwMode="auto">
          <a:xfrm>
            <a:off x="1988256" y="2387646"/>
            <a:ext cx="156774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pride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2797E01-42EE-46D3-A4F6-D5FDBE7D9B5C}"/>
              </a:ext>
            </a:extLst>
          </p:cNvPr>
          <p:cNvSpPr txBox="1">
            <a:spLocks noChangeArrowheads="1"/>
          </p:cNvSpPr>
          <p:nvPr/>
        </p:nvSpPr>
        <p:spPr bwMode="auto">
          <a:xfrm>
            <a:off x="1768124" y="2382728"/>
            <a:ext cx="226201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egotism</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3E8B9D9-BA41-4F30-ABA6-B833707A6F97}"/>
              </a:ext>
            </a:extLst>
          </p:cNvPr>
          <p:cNvSpPr txBox="1">
            <a:spLocks noChangeArrowheads="1"/>
          </p:cNvSpPr>
          <p:nvPr/>
        </p:nvSpPr>
        <p:spPr bwMode="auto">
          <a:xfrm>
            <a:off x="1785056" y="2385266"/>
            <a:ext cx="268534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arrogance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29E7981-8EBD-4703-BC04-3F3403A887B7}"/>
              </a:ext>
            </a:extLst>
          </p:cNvPr>
          <p:cNvSpPr txBox="1">
            <a:spLocks noChangeArrowheads="1"/>
          </p:cNvSpPr>
          <p:nvPr/>
        </p:nvSpPr>
        <p:spPr bwMode="auto">
          <a:xfrm>
            <a:off x="1734256" y="2380504"/>
            <a:ext cx="212654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conceit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368EB85-6256-4DCD-9CEA-96A23B66FE46}"/>
              </a:ext>
            </a:extLst>
          </p:cNvPr>
          <p:cNvSpPr txBox="1">
            <a:spLocks noChangeArrowheads="1"/>
          </p:cNvSpPr>
          <p:nvPr/>
        </p:nvSpPr>
        <p:spPr bwMode="auto">
          <a:xfrm>
            <a:off x="1717324" y="2383150"/>
            <a:ext cx="412467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self-importance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40420"/>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childTnLst>
                                </p:cTn>
                              </p:par>
                              <p:par>
                                <p:cTn id="37" presetID="23" presetClass="exit" presetSubtype="32" fill="hold" grpId="1" nodeType="withEffect">
                                  <p:stCondLst>
                                    <p:cond delay="0"/>
                                  </p:stCondLst>
                                  <p:childTnLst>
                                    <p:anim calcmode="lin" valueType="num">
                                      <p:cBhvr>
                                        <p:cTn id="38" dur="500"/>
                                        <p:tgtEl>
                                          <p:spTgt spid="12"/>
                                        </p:tgtEl>
                                        <p:attrNameLst>
                                          <p:attrName>ppt_w</p:attrName>
                                        </p:attrNameLst>
                                      </p:cBhvr>
                                      <p:tavLst>
                                        <p:tav tm="0">
                                          <p:val>
                                            <p:strVal val="ppt_w"/>
                                          </p:val>
                                        </p:tav>
                                        <p:tav tm="100000">
                                          <p:val>
                                            <p:fltVal val="0"/>
                                          </p:val>
                                        </p:tav>
                                      </p:tavLst>
                                    </p:anim>
                                    <p:anim calcmode="lin" valueType="num">
                                      <p:cBhvr>
                                        <p:cTn id="39" dur="500"/>
                                        <p:tgtEl>
                                          <p:spTgt spid="12"/>
                                        </p:tgtEl>
                                        <p:attrNameLst>
                                          <p:attrName>ppt_h</p:attrName>
                                        </p:attrNameLst>
                                      </p:cBhvr>
                                      <p:tavLst>
                                        <p:tav tm="0">
                                          <p:val>
                                            <p:strVal val="ppt_h"/>
                                          </p:val>
                                        </p:tav>
                                        <p:tav tm="100000">
                                          <p:val>
                                            <p:fltVal val="0"/>
                                          </p:val>
                                        </p:tav>
                                      </p:tavLst>
                                    </p:anim>
                                    <p:set>
                                      <p:cBhvr>
                                        <p:cTn id="40" dur="1" fill="hold">
                                          <p:stCondLst>
                                            <p:cond delay="4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childTnLst>
                                </p:cTn>
                              </p:par>
                              <p:par>
                                <p:cTn id="47" presetID="23" presetClass="exit" presetSubtype="32" fill="hold" grpId="1" nodeType="withEffect">
                                  <p:stCondLst>
                                    <p:cond delay="0"/>
                                  </p:stCondLst>
                                  <p:childTnLst>
                                    <p:anim calcmode="lin" valueType="num">
                                      <p:cBhvr>
                                        <p:cTn id="48" dur="500"/>
                                        <p:tgtEl>
                                          <p:spTgt spid="9"/>
                                        </p:tgtEl>
                                        <p:attrNameLst>
                                          <p:attrName>ppt_w</p:attrName>
                                        </p:attrNameLst>
                                      </p:cBhvr>
                                      <p:tavLst>
                                        <p:tav tm="0">
                                          <p:val>
                                            <p:strVal val="ppt_w"/>
                                          </p:val>
                                        </p:tav>
                                        <p:tav tm="100000">
                                          <p:val>
                                            <p:fltVal val="0"/>
                                          </p:val>
                                        </p:tav>
                                      </p:tavLst>
                                    </p:anim>
                                    <p:anim calcmode="lin" valueType="num">
                                      <p:cBhvr>
                                        <p:cTn id="49" dur="500"/>
                                        <p:tgtEl>
                                          <p:spTgt spid="9"/>
                                        </p:tgtEl>
                                        <p:attrNameLst>
                                          <p:attrName>ppt_h</p:attrName>
                                        </p:attrNameLst>
                                      </p:cBhvr>
                                      <p:tavLst>
                                        <p:tav tm="0">
                                          <p:val>
                                            <p:strVal val="ppt_h"/>
                                          </p:val>
                                        </p:tav>
                                        <p:tav tm="100000">
                                          <p:val>
                                            <p:fltVal val="0"/>
                                          </p:val>
                                        </p:tav>
                                      </p:tavLst>
                                    </p:anim>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25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childTnLst>
                                </p:cTn>
                              </p:par>
                              <p:par>
                                <p:cTn id="57" presetID="23" presetClass="exit" presetSubtype="32" fill="hold" grpId="1" nodeType="withEffect">
                                  <p:stCondLst>
                                    <p:cond delay="0"/>
                                  </p:stCondLst>
                                  <p:childTnLst>
                                    <p:anim calcmode="lin" valueType="num">
                                      <p:cBhvr>
                                        <p:cTn id="58" dur="500"/>
                                        <p:tgtEl>
                                          <p:spTgt spid="10"/>
                                        </p:tgtEl>
                                        <p:attrNameLst>
                                          <p:attrName>ppt_w</p:attrName>
                                        </p:attrNameLst>
                                      </p:cBhvr>
                                      <p:tavLst>
                                        <p:tav tm="0">
                                          <p:val>
                                            <p:strVal val="ppt_w"/>
                                          </p:val>
                                        </p:tav>
                                        <p:tav tm="100000">
                                          <p:val>
                                            <p:fltVal val="0"/>
                                          </p:val>
                                        </p:tav>
                                      </p:tavLst>
                                    </p:anim>
                                    <p:anim calcmode="lin" valueType="num">
                                      <p:cBhvr>
                                        <p:cTn id="59" dur="500"/>
                                        <p:tgtEl>
                                          <p:spTgt spid="10"/>
                                        </p:tgtEl>
                                        <p:attrNameLst>
                                          <p:attrName>ppt_h</p:attrName>
                                        </p:attrNameLst>
                                      </p:cBhvr>
                                      <p:tavLst>
                                        <p:tav tm="0">
                                          <p:val>
                                            <p:strVal val="ppt_h"/>
                                          </p:val>
                                        </p:tav>
                                        <p:tav tm="100000">
                                          <p:val>
                                            <p:fltVal val="0"/>
                                          </p:val>
                                        </p:tav>
                                      </p:tavLst>
                                    </p:anim>
                                    <p:set>
                                      <p:cBhvr>
                                        <p:cTn id="60" dur="1" fill="hold">
                                          <p:stCondLst>
                                            <p:cond delay="499"/>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25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childTnLst>
                                </p:cTn>
                              </p:par>
                              <p:par>
                                <p:cTn id="67" presetID="23" presetClass="exit" presetSubtype="32" fill="hold" grpId="1" nodeType="withEffect">
                                  <p:stCondLst>
                                    <p:cond delay="0"/>
                                  </p:stCondLst>
                                  <p:childTnLst>
                                    <p:anim calcmode="lin" valueType="num">
                                      <p:cBhvr>
                                        <p:cTn id="68" dur="500"/>
                                        <p:tgtEl>
                                          <p:spTgt spid="11"/>
                                        </p:tgtEl>
                                        <p:attrNameLst>
                                          <p:attrName>ppt_w</p:attrName>
                                        </p:attrNameLst>
                                      </p:cBhvr>
                                      <p:tavLst>
                                        <p:tav tm="0">
                                          <p:val>
                                            <p:strVal val="ppt_w"/>
                                          </p:val>
                                        </p:tav>
                                        <p:tav tm="100000">
                                          <p:val>
                                            <p:fltVal val="0"/>
                                          </p:val>
                                        </p:tav>
                                      </p:tavLst>
                                    </p:anim>
                                    <p:anim calcmode="lin" valueType="num">
                                      <p:cBhvr>
                                        <p:cTn id="69" dur="500"/>
                                        <p:tgtEl>
                                          <p:spTgt spid="11"/>
                                        </p:tgtEl>
                                        <p:attrNameLst>
                                          <p:attrName>ppt_h</p:attrName>
                                        </p:attrNameLst>
                                      </p:cBhvr>
                                      <p:tavLst>
                                        <p:tav tm="0">
                                          <p:val>
                                            <p:strVal val="ppt_h"/>
                                          </p:val>
                                        </p:tav>
                                        <p:tav tm="100000">
                                          <p:val>
                                            <p:fltVal val="0"/>
                                          </p:val>
                                        </p:tav>
                                      </p:tavLst>
                                    </p:anim>
                                    <p:set>
                                      <p:cBhvr>
                                        <p:cTn id="70" dur="1" fill="hold">
                                          <p:stCondLst>
                                            <p:cond delay="49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250"/>
                                        <p:tgtEl>
                                          <p:spTgt spid="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7" presetClass="exit" presetSubtype="10" fill="hold" grpId="1" nodeType="withEffect">
                                  <p:stCondLst>
                                    <p:cond delay="0"/>
                                  </p:stCondLst>
                                  <p:childTnLst>
                                    <p:anim calcmode="lin" valueType="num">
                                      <p:cBhvr>
                                        <p:cTn id="80" dur="500"/>
                                        <p:tgtEl>
                                          <p:spTgt spid="13"/>
                                        </p:tgtEl>
                                        <p:attrNameLst>
                                          <p:attrName>ppt_w</p:attrName>
                                        </p:attrNameLst>
                                      </p:cBhvr>
                                      <p:tavLst>
                                        <p:tav tm="0">
                                          <p:val>
                                            <p:strVal val="ppt_w"/>
                                          </p:val>
                                        </p:tav>
                                        <p:tav tm="100000">
                                          <p:val>
                                            <p:fltVal val="0"/>
                                          </p:val>
                                        </p:tav>
                                      </p:tavLst>
                                    </p:anim>
                                    <p:anim calcmode="lin" valueType="num">
                                      <p:cBhvr>
                                        <p:cTn id="81" dur="500"/>
                                        <p:tgtEl>
                                          <p:spTgt spid="13"/>
                                        </p:tgtEl>
                                        <p:attrNameLst>
                                          <p:attrName>ppt_h</p:attrName>
                                        </p:attrNameLst>
                                      </p:cBhvr>
                                      <p:tavLst>
                                        <p:tav tm="0">
                                          <p:val>
                                            <p:strVal val="ppt_h"/>
                                          </p:val>
                                        </p:tav>
                                        <p:tav tm="100000">
                                          <p:val>
                                            <p:strVal val="ppt_h"/>
                                          </p:val>
                                        </p:tav>
                                      </p:tavLst>
                                    </p:anim>
                                    <p:set>
                                      <p:cBhvr>
                                        <p:cTn id="82" dur="1" fill="hold">
                                          <p:stCondLst>
                                            <p:cond delay="499"/>
                                          </p:stCondLst>
                                        </p:cTn>
                                        <p:tgtEl>
                                          <p:spTgt spid="1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14" grpId="0"/>
      <p:bldP spid="5" grpId="0"/>
      <p:bldP spid="5" grpId="1"/>
      <p:bldP spid="6" grpId="0"/>
      <p:bldP spid="8" grpId="0"/>
      <p:bldP spid="12" grpId="0"/>
      <p:bldP spid="12" grpId="1"/>
      <p:bldP spid="10" grpId="0"/>
      <p:bldP spid="10" grpId="1"/>
      <p:bldP spid="11" grpId="0"/>
      <p:bldP spid="11" grpId="1"/>
      <p:bldP spid="9" grpId="0"/>
      <p:bldP spid="9"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Earth">
            <a:extLst>
              <a:ext uri="{FF2B5EF4-FFF2-40B4-BE49-F238E27FC236}">
                <a16:creationId xmlns:a16="http://schemas.microsoft.com/office/drawing/2014/main" id="{B5D4C029-48F9-40BE-89B3-22C5248B1541}"/>
              </a:ext>
            </a:extLst>
          </p:cNvPr>
          <p:cNvPicPr>
            <a:picLocks noChangeAspect="1"/>
          </p:cNvPicPr>
          <p:nvPr/>
        </p:nvPicPr>
        <p:blipFill rotWithShape="1">
          <a:blip r:embed="rId3">
            <a:extLst>
              <a:ext uri="{28A0092B-C50C-407E-A947-70E740481C1C}">
                <a14:useLocalDpi xmlns:a14="http://schemas.microsoft.com/office/drawing/2010/main" val="0"/>
              </a:ext>
            </a:extLst>
          </a:blip>
          <a:srcRect l="9931" r="7876"/>
          <a:stretch/>
        </p:blipFill>
        <p:spPr>
          <a:xfrm>
            <a:off x="0" y="12357"/>
            <a:ext cx="9208769" cy="6953250"/>
          </a:xfrm>
          <a:prstGeom prst="rect">
            <a:avLst/>
          </a:prstGeom>
        </p:spPr>
      </p:pic>
      <p:sp>
        <p:nvSpPr>
          <p:cNvPr id="3074" name="!!Text"/>
          <p:cNvSpPr>
            <a:spLocks noGrp="1" noChangeArrowheads="1"/>
          </p:cNvSpPr>
          <p:nvPr>
            <p:ph type="title"/>
          </p:nvPr>
        </p:nvSpPr>
        <p:spPr>
          <a:xfrm>
            <a:off x="1730057" y="686762"/>
            <a:ext cx="5486400" cy="5486400"/>
          </a:xfrm>
        </p:spPr>
        <p:txBody>
          <a:bodyPr>
            <a:prstTxWarp prst="textCircle">
              <a:avLst/>
            </a:prstTxWarp>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crooked cannot be made straight</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what is lacking cannot be numbered</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C7E0445-935B-408A-859F-3F6D2BC7C133}"/>
              </a:ext>
            </a:extLst>
          </p:cNvPr>
          <p:cNvSpPr txBox="1">
            <a:spLocks noChangeArrowheads="1"/>
          </p:cNvSpPr>
          <p:nvPr/>
        </p:nvSpPr>
        <p:spPr bwMode="auto">
          <a:xfrm>
            <a:off x="3015882" y="2674619"/>
            <a:ext cx="3131656" cy="71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 is born</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hidden="1">
            <a:extLst>
              <a:ext uri="{FF2B5EF4-FFF2-40B4-BE49-F238E27FC236}">
                <a16:creationId xmlns:a16="http://schemas.microsoft.com/office/drawing/2014/main" id="{5C1F177B-A512-41AB-A1CC-1C7280264E73}"/>
              </a:ext>
            </a:extLst>
          </p:cNvPr>
          <p:cNvSpPr txBox="1">
            <a:spLocks noChangeArrowheads="1"/>
          </p:cNvSpPr>
          <p:nvPr/>
        </p:nvSpPr>
        <p:spPr bwMode="auto">
          <a:xfrm>
            <a:off x="3019881" y="2669407"/>
            <a:ext cx="3131656" cy="71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man is born</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29354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2" nodeType="withEffect">
                                  <p:stCondLst>
                                    <p:cond delay="0"/>
                                  </p:stCondLst>
                                  <p:childTnLst>
                                    <p:animRot by="21600000">
                                      <p:cBhvr>
                                        <p:cTn id="6" dur="20000" fill="hold"/>
                                        <p:tgtEl>
                                          <p:spTgt spid="307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xit" presetSubtype="32" fill="hold" grpId="3" nodeType="clickEffect">
                                  <p:stCondLst>
                                    <p:cond delay="0"/>
                                  </p:stCondLst>
                                  <p:childTnLst>
                                    <p:anim calcmode="lin" valueType="num">
                                      <p:cBhvr>
                                        <p:cTn id="21" dur="1000"/>
                                        <p:tgtEl>
                                          <p:spTgt spid="3074"/>
                                        </p:tgtEl>
                                        <p:attrNameLst>
                                          <p:attrName>ppt_w</p:attrName>
                                        </p:attrNameLst>
                                      </p:cBhvr>
                                      <p:tavLst>
                                        <p:tav tm="0">
                                          <p:val>
                                            <p:strVal val="ppt_w"/>
                                          </p:val>
                                        </p:tav>
                                        <p:tav tm="100000">
                                          <p:val>
                                            <p:fltVal val="0"/>
                                          </p:val>
                                        </p:tav>
                                      </p:tavLst>
                                    </p:anim>
                                    <p:anim calcmode="lin" valueType="num">
                                      <p:cBhvr>
                                        <p:cTn id="22" dur="1000"/>
                                        <p:tgtEl>
                                          <p:spTgt spid="3074"/>
                                        </p:tgtEl>
                                        <p:attrNameLst>
                                          <p:attrName>ppt_h</p:attrName>
                                        </p:attrNameLst>
                                      </p:cBhvr>
                                      <p:tavLst>
                                        <p:tav tm="0">
                                          <p:val>
                                            <p:strVal val="ppt_h"/>
                                          </p:val>
                                        </p:tav>
                                        <p:tav tm="100000">
                                          <p:val>
                                            <p:fltVal val="0"/>
                                          </p:val>
                                        </p:tav>
                                      </p:tavLst>
                                    </p:anim>
                                    <p:set>
                                      <p:cBhvr>
                                        <p:cTn id="23"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2"/>
      <p:bldP spid="3074" grpId="3"/>
      <p:bldP spid="7"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318D4-D34F-44F5-BC9C-E622EC3E6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981333" y="2580868"/>
            <a:ext cx="69342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Yet man is born to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trouble, As the sparks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fly upward.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5:7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62D7CAD4-7D1E-46A0-8C3C-2538E08CA482}"/>
              </a:ext>
            </a:extLst>
          </p:cNvPr>
          <p:cNvSpPr txBox="1">
            <a:spLocks noChangeArrowheads="1"/>
          </p:cNvSpPr>
          <p:nvPr/>
        </p:nvSpPr>
        <p:spPr bwMode="auto">
          <a:xfrm>
            <a:off x="3019881" y="2669407"/>
            <a:ext cx="3131656" cy="71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 is born</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42705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380009-72A7-4931-A610-65DD03A86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4F18D87-6777-4177-8224-F8991B2F763E}"/>
              </a:ext>
            </a:extLst>
          </p:cNvPr>
          <p:cNvSpPr txBox="1">
            <a:spLocks/>
          </p:cNvSpPr>
          <p:nvPr/>
        </p:nvSpPr>
        <p:spPr>
          <a:xfrm>
            <a:off x="884473" y="2552883"/>
            <a:ext cx="41642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O LORD, deliver me!</a:t>
            </a:r>
          </a:p>
        </p:txBody>
      </p:sp>
      <p:sp>
        <p:nvSpPr>
          <p:cNvPr id="3074" name="Rectangle 2"/>
          <p:cNvSpPr>
            <a:spLocks noGrp="1" noChangeArrowheads="1"/>
          </p:cNvSpPr>
          <p:nvPr>
            <p:ph type="title"/>
          </p:nvPr>
        </p:nvSpPr>
        <p:spPr>
          <a:xfrm>
            <a:off x="333632" y="274638"/>
            <a:ext cx="8353168"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 mercy on me, O LORD, for I am weak; O LORD, heal me, for my bones are troubled. My soul also is greatly troubled; But You, O LORD-how long? Return,               O LORD, deliver me! Oh, save me for      Your mercies' sake! For in death there is no remembrance of You; In the grave who will give You thanks? I am weary with my groaning; All night I make my bed swim;       I drench my couch with my tears.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6:2-6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9916B21D-BF14-4511-8A9B-124F1A140628}"/>
              </a:ext>
            </a:extLst>
          </p:cNvPr>
          <p:cNvSpPr txBox="1">
            <a:spLocks noChangeArrowheads="1"/>
          </p:cNvSpPr>
          <p:nvPr/>
        </p:nvSpPr>
        <p:spPr bwMode="auto">
          <a:xfrm>
            <a:off x="853273" y="2488806"/>
            <a:ext cx="42153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 LORD, deliver me!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0805639-F26E-4A93-95E3-1247B54B4A7F}"/>
              </a:ext>
            </a:extLst>
          </p:cNvPr>
          <p:cNvSpPr txBox="1">
            <a:spLocks noChangeArrowheads="1"/>
          </p:cNvSpPr>
          <p:nvPr/>
        </p:nvSpPr>
        <p:spPr bwMode="auto">
          <a:xfrm>
            <a:off x="2770430" y="2606561"/>
            <a:ext cx="3412921"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Many sorrows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CF24D64-1517-4B09-A5DC-BA182D0B0D6D}"/>
              </a:ext>
            </a:extLst>
          </p:cNvPr>
          <p:cNvSpPr txBox="1">
            <a:spLocks noChangeArrowheads="1"/>
          </p:cNvSpPr>
          <p:nvPr/>
        </p:nvSpPr>
        <p:spPr bwMode="auto">
          <a:xfrm>
            <a:off x="3883555" y="315935"/>
            <a:ext cx="2064807" cy="70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F632A60-2998-4422-A59F-C9EF3246C768}"/>
              </a:ext>
            </a:extLst>
          </p:cNvPr>
          <p:cNvSpPr txBox="1">
            <a:spLocks noChangeArrowheads="1"/>
          </p:cNvSpPr>
          <p:nvPr/>
        </p:nvSpPr>
        <p:spPr bwMode="auto">
          <a:xfrm>
            <a:off x="883830" y="865355"/>
            <a:ext cx="2064807" cy="70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0ECB45B-D68A-4959-8CF7-4AF7CBD278DD}"/>
              </a:ext>
            </a:extLst>
          </p:cNvPr>
          <p:cNvSpPr txBox="1">
            <a:spLocks noChangeArrowheads="1"/>
          </p:cNvSpPr>
          <p:nvPr/>
        </p:nvSpPr>
        <p:spPr bwMode="auto">
          <a:xfrm>
            <a:off x="2522345" y="1962678"/>
            <a:ext cx="2064807" cy="70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95304C8-B2BB-4522-9958-FF7ABDBCB571}"/>
              </a:ext>
            </a:extLst>
          </p:cNvPr>
          <p:cNvSpPr txBox="1">
            <a:spLocks noChangeArrowheads="1"/>
          </p:cNvSpPr>
          <p:nvPr/>
        </p:nvSpPr>
        <p:spPr bwMode="auto">
          <a:xfrm>
            <a:off x="738574" y="2508851"/>
            <a:ext cx="2064807" cy="70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8052642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37" presetClass="path" presetSubtype="0" accel="50000" decel="50000" fill="hold" grpId="1" nodeType="withEffect">
                                  <p:stCondLst>
                                    <p:cond delay="0"/>
                                  </p:stCondLst>
                                  <p:childTnLst>
                                    <p:animMotion origin="layout" path="M -0.00069 4.81481E-6 C 0.01528 0.02523 0.14271 0.13125 0.19462 0.23125 C 0.24653 0.33171 0.30382 0.52222 0.31024 0.60046 C 0.31667 0.6787 0.28264 0.7493 0.24549 0.77152 C 0.20851 0.79375 0.1309 0.78981 0.08785 0.73379 C 0.00712 0.66041 -0.02622 0.40254 -0.03576 0.36087 " pathEditMode="relative" rAng="0" ptsTypes="AAAAAA">
                                      <p:cBhvr>
                                        <p:cTn id="33" dur="2000" fill="hold"/>
                                        <p:tgtEl>
                                          <p:spTgt spid="7"/>
                                        </p:tgtEl>
                                        <p:attrNameLst>
                                          <p:attrName>ppt_x</p:attrName>
                                          <p:attrName>ppt_y</p:attrName>
                                        </p:attrNameLst>
                                      </p:cBhvr>
                                      <p:rCtr x="13837" y="39213"/>
                                    </p:animMotion>
                                  </p:childTnLst>
                                </p:cTn>
                              </p:par>
                              <p:par>
                                <p:cTn id="34" presetID="37" presetClass="path" presetSubtype="0" accel="50000" decel="50000" fill="hold" grpId="1" nodeType="withEffect">
                                  <p:stCondLst>
                                    <p:cond delay="0"/>
                                  </p:stCondLst>
                                  <p:childTnLst>
                                    <p:animMotion origin="layout" path="M -0.00035 2.22222E-6 C 0.01024 0.10833 0.00573 0.48796 0.03455 0.60023 C 0.06441 0.67384 0.1658 0.68171 0.20538 0.64213 C 0.24496 0.60231 0.28385 0.35416 0.29201 0.27963 " pathEditMode="relative" rAng="0" ptsTypes="AAAA">
                                      <p:cBhvr>
                                        <p:cTn id="35" dur="2000" fill="hold"/>
                                        <p:tgtEl>
                                          <p:spTgt spid="8"/>
                                        </p:tgtEl>
                                        <p:attrNameLst>
                                          <p:attrName>ppt_x</p:attrName>
                                          <p:attrName>ppt_y</p:attrName>
                                        </p:attrNameLst>
                                      </p:cBhvr>
                                      <p:rCtr x="14618" y="33287"/>
                                    </p:animMotion>
                                  </p:childTnLst>
                                </p:cTn>
                              </p:par>
                              <p:par>
                                <p:cTn id="36" presetID="37" presetClass="path" presetSubtype="0" accel="50000" decel="50000" fill="hold" grpId="1" nodeType="withEffect">
                                  <p:stCondLst>
                                    <p:cond delay="0"/>
                                  </p:stCondLst>
                                  <p:childTnLst>
                                    <p:animMotion origin="layout" path="M -0.00035 -0.00046 C 0.00763 -0.02245 -0.02882 -0.15254 -0.01025 -0.19491 C -0.00018 -0.23403 0.03316 -0.24282 0.05989 -0.24907 C 0.0868 -0.25509 0.13159 -0.2537 0.15138 -0.23194 C 0.17118 -0.21042 0.17847 -0.16782 0.17986 -0.11921 C 0.17847 -0.05509 0.12916 0.08958 0.11232 0.12199 " pathEditMode="relative" rAng="0" ptsTypes="AAAAAA">
                                      <p:cBhvr>
                                        <p:cTn id="37" dur="2000" fill="hold"/>
                                        <p:tgtEl>
                                          <p:spTgt spid="9"/>
                                        </p:tgtEl>
                                        <p:attrNameLst>
                                          <p:attrName>ppt_x</p:attrName>
                                          <p:attrName>ppt_y</p:attrName>
                                        </p:attrNameLst>
                                      </p:cBhvr>
                                      <p:rCtr x="8247" y="-6458"/>
                                    </p:animMotion>
                                  </p:childTnLst>
                                </p:cTn>
                              </p:par>
                              <p:par>
                                <p:cTn id="38" presetID="37" presetClass="path" presetSubtype="0" accel="50000" decel="50000" fill="hold" grpId="1" nodeType="withEffect">
                                  <p:stCondLst>
                                    <p:cond delay="0"/>
                                  </p:stCondLst>
                                  <p:childTnLst>
                                    <p:animMotion origin="layout" path="M 3.61111E-6 -0.00023 C 0.02517 0.0456 0.08889 0.17176 0.15573 0.24884 C 0.22986 0.29769 0.40833 0.27037 0.48889 0.25093 C 0.56944 0.23148 0.6092 0.18171 0.63889 0.13218 C 0.66857 0.08287 0.6875 0.01158 0.66718 -0.0456 C 0.64288 -0.09213 0.56267 -0.1331 0.50243 -0.11898 C 0.44184 -0.10486 0.34357 0.01343 0.30746 0.0412 " pathEditMode="relative" rAng="0" ptsTypes="AAAAAAA">
                                      <p:cBhvr>
                                        <p:cTn id="39" dur="2000" fill="hold"/>
                                        <p:tgtEl>
                                          <p:spTgt spid="10"/>
                                        </p:tgtEl>
                                        <p:attrNameLst>
                                          <p:attrName>ppt_x</p:attrName>
                                          <p:attrName>ppt_y</p:attrName>
                                        </p:attrNameLst>
                                      </p:cBhvr>
                                      <p:rCtr x="33785" y="7755"/>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strVal val="#ppt_h"/>
                                          </p:val>
                                        </p:tav>
                                        <p:tav tm="100000">
                                          <p:val>
                                            <p:strVal val="#ppt_h"/>
                                          </p:val>
                                        </p:tav>
                                      </p:tavLst>
                                    </p:anim>
                                  </p:childTnLst>
                                </p:cTn>
                              </p:par>
                              <p:par>
                                <p:cTn id="55" presetID="2" presetClass="exit" presetSubtype="3" fill="hold" grpId="2" nodeType="withEffect">
                                  <p:stCondLst>
                                    <p:cond delay="0"/>
                                  </p:stCondLst>
                                  <p:childTnLst>
                                    <p:anim calcmode="lin" valueType="num">
                                      <p:cBhvr additive="base">
                                        <p:cTn id="56" dur="1000"/>
                                        <p:tgtEl>
                                          <p:spTgt spid="7"/>
                                        </p:tgtEl>
                                        <p:attrNameLst>
                                          <p:attrName>ppt_x</p:attrName>
                                        </p:attrNameLst>
                                      </p:cBhvr>
                                      <p:tavLst>
                                        <p:tav tm="0">
                                          <p:val>
                                            <p:strVal val="ppt_x"/>
                                          </p:val>
                                        </p:tav>
                                        <p:tav tm="100000">
                                          <p:val>
                                            <p:strVal val="1+ppt_w/2"/>
                                          </p:val>
                                        </p:tav>
                                      </p:tavLst>
                                    </p:anim>
                                    <p:anim calcmode="lin" valueType="num">
                                      <p:cBhvr additive="base">
                                        <p:cTn id="57" dur="1000"/>
                                        <p:tgtEl>
                                          <p:spTgt spid="7"/>
                                        </p:tgtEl>
                                        <p:attrNameLst>
                                          <p:attrName>ppt_y</p:attrName>
                                        </p:attrNameLst>
                                      </p:cBhvr>
                                      <p:tavLst>
                                        <p:tav tm="0">
                                          <p:val>
                                            <p:strVal val="ppt_y"/>
                                          </p:val>
                                        </p:tav>
                                        <p:tav tm="100000">
                                          <p:val>
                                            <p:strVal val="0-ppt_h/2"/>
                                          </p:val>
                                        </p:tav>
                                      </p:tavLst>
                                    </p:anim>
                                    <p:set>
                                      <p:cBhvr>
                                        <p:cTn id="58" dur="1" fill="hold">
                                          <p:stCondLst>
                                            <p:cond delay="999"/>
                                          </p:stCondLst>
                                        </p:cTn>
                                        <p:tgtEl>
                                          <p:spTgt spid="7"/>
                                        </p:tgtEl>
                                        <p:attrNameLst>
                                          <p:attrName>style.visibility</p:attrName>
                                        </p:attrNameLst>
                                      </p:cBhvr>
                                      <p:to>
                                        <p:strVal val="hidden"/>
                                      </p:to>
                                    </p:set>
                                  </p:childTnLst>
                                </p:cTn>
                              </p:par>
                              <p:par>
                                <p:cTn id="59" presetID="2" presetClass="exit" presetSubtype="12" fill="hold" grpId="2" nodeType="withEffect">
                                  <p:stCondLst>
                                    <p:cond delay="0"/>
                                  </p:stCondLst>
                                  <p:childTnLst>
                                    <p:anim calcmode="lin" valueType="num">
                                      <p:cBhvr additive="base">
                                        <p:cTn id="60" dur="1000"/>
                                        <p:tgtEl>
                                          <p:spTgt spid="8"/>
                                        </p:tgtEl>
                                        <p:attrNameLst>
                                          <p:attrName>ppt_x</p:attrName>
                                        </p:attrNameLst>
                                      </p:cBhvr>
                                      <p:tavLst>
                                        <p:tav tm="0">
                                          <p:val>
                                            <p:strVal val="ppt_x"/>
                                          </p:val>
                                        </p:tav>
                                        <p:tav tm="100000">
                                          <p:val>
                                            <p:strVal val="0-ppt_w/2"/>
                                          </p:val>
                                        </p:tav>
                                      </p:tavLst>
                                    </p:anim>
                                    <p:anim calcmode="lin" valueType="num">
                                      <p:cBhvr additive="base">
                                        <p:cTn id="61" dur="1000"/>
                                        <p:tgtEl>
                                          <p:spTgt spid="8"/>
                                        </p:tgtEl>
                                        <p:attrNameLst>
                                          <p:attrName>ppt_y</p:attrName>
                                        </p:attrNameLst>
                                      </p:cBhvr>
                                      <p:tavLst>
                                        <p:tav tm="0">
                                          <p:val>
                                            <p:strVal val="ppt_y"/>
                                          </p:val>
                                        </p:tav>
                                        <p:tav tm="100000">
                                          <p:val>
                                            <p:strVal val="1+ppt_h/2"/>
                                          </p:val>
                                        </p:tav>
                                      </p:tavLst>
                                    </p:anim>
                                    <p:set>
                                      <p:cBhvr>
                                        <p:cTn id="62" dur="1" fill="hold">
                                          <p:stCondLst>
                                            <p:cond delay="999"/>
                                          </p:stCondLst>
                                        </p:cTn>
                                        <p:tgtEl>
                                          <p:spTgt spid="8"/>
                                        </p:tgtEl>
                                        <p:attrNameLst>
                                          <p:attrName>style.visibility</p:attrName>
                                        </p:attrNameLst>
                                      </p:cBhvr>
                                      <p:to>
                                        <p:strVal val="hidden"/>
                                      </p:to>
                                    </p:set>
                                  </p:childTnLst>
                                </p:cTn>
                              </p:par>
                              <p:par>
                                <p:cTn id="63" presetID="2" presetClass="exit" presetSubtype="9" fill="hold" grpId="2" nodeType="withEffect">
                                  <p:stCondLst>
                                    <p:cond delay="0"/>
                                  </p:stCondLst>
                                  <p:childTnLst>
                                    <p:anim calcmode="lin" valueType="num">
                                      <p:cBhvr additive="base">
                                        <p:cTn id="64" dur="1000"/>
                                        <p:tgtEl>
                                          <p:spTgt spid="9"/>
                                        </p:tgtEl>
                                        <p:attrNameLst>
                                          <p:attrName>ppt_x</p:attrName>
                                        </p:attrNameLst>
                                      </p:cBhvr>
                                      <p:tavLst>
                                        <p:tav tm="0">
                                          <p:val>
                                            <p:strVal val="ppt_x"/>
                                          </p:val>
                                        </p:tav>
                                        <p:tav tm="100000">
                                          <p:val>
                                            <p:strVal val="0-ppt_w/2"/>
                                          </p:val>
                                        </p:tav>
                                      </p:tavLst>
                                    </p:anim>
                                    <p:anim calcmode="lin" valueType="num">
                                      <p:cBhvr additive="base">
                                        <p:cTn id="65" dur="1000"/>
                                        <p:tgtEl>
                                          <p:spTgt spid="9"/>
                                        </p:tgtEl>
                                        <p:attrNameLst>
                                          <p:attrName>ppt_y</p:attrName>
                                        </p:attrNameLst>
                                      </p:cBhvr>
                                      <p:tavLst>
                                        <p:tav tm="0">
                                          <p:val>
                                            <p:strVal val="ppt_y"/>
                                          </p:val>
                                        </p:tav>
                                        <p:tav tm="100000">
                                          <p:val>
                                            <p:strVal val="0-ppt_h/2"/>
                                          </p:val>
                                        </p:tav>
                                      </p:tavLst>
                                    </p:anim>
                                    <p:set>
                                      <p:cBhvr>
                                        <p:cTn id="66" dur="1" fill="hold">
                                          <p:stCondLst>
                                            <p:cond delay="999"/>
                                          </p:stCondLst>
                                        </p:cTn>
                                        <p:tgtEl>
                                          <p:spTgt spid="9"/>
                                        </p:tgtEl>
                                        <p:attrNameLst>
                                          <p:attrName>style.visibility</p:attrName>
                                        </p:attrNameLst>
                                      </p:cBhvr>
                                      <p:to>
                                        <p:strVal val="hidden"/>
                                      </p:to>
                                    </p:set>
                                  </p:childTnLst>
                                </p:cTn>
                              </p:par>
                              <p:par>
                                <p:cTn id="67" presetID="2" presetClass="exit" presetSubtype="6" fill="hold" grpId="2" nodeType="withEffect">
                                  <p:stCondLst>
                                    <p:cond delay="0"/>
                                  </p:stCondLst>
                                  <p:childTnLst>
                                    <p:anim calcmode="lin" valueType="num">
                                      <p:cBhvr additive="base">
                                        <p:cTn id="68" dur="1000"/>
                                        <p:tgtEl>
                                          <p:spTgt spid="10"/>
                                        </p:tgtEl>
                                        <p:attrNameLst>
                                          <p:attrName>ppt_x</p:attrName>
                                        </p:attrNameLst>
                                      </p:cBhvr>
                                      <p:tavLst>
                                        <p:tav tm="0">
                                          <p:val>
                                            <p:strVal val="ppt_x"/>
                                          </p:val>
                                        </p:tav>
                                        <p:tav tm="100000">
                                          <p:val>
                                            <p:strVal val="1+ppt_w/2"/>
                                          </p:val>
                                        </p:tav>
                                      </p:tavLst>
                                    </p:anim>
                                    <p:anim calcmode="lin" valueType="num">
                                      <p:cBhvr additive="base">
                                        <p:cTn id="69" dur="1000"/>
                                        <p:tgtEl>
                                          <p:spTgt spid="10"/>
                                        </p:tgtEl>
                                        <p:attrNameLst>
                                          <p:attrName>ppt_y</p:attrName>
                                        </p:attrNameLst>
                                      </p:cBhvr>
                                      <p:tavLst>
                                        <p:tav tm="0">
                                          <p:val>
                                            <p:strVal val="ppt_y"/>
                                          </p:val>
                                        </p:tav>
                                        <p:tav tm="100000">
                                          <p:val>
                                            <p:strVal val="1+ppt_h/2"/>
                                          </p:val>
                                        </p:tav>
                                      </p:tavLst>
                                    </p:anim>
                                    <p:set>
                                      <p:cBhvr>
                                        <p:cTn id="7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6AB920-D720-4D96-9A8E-7379FF431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24935364-60E6-4CE8-97AB-715295B41BC6}"/>
              </a:ext>
            </a:extLst>
          </p:cNvPr>
          <p:cNvSpPr txBox="1">
            <a:spLocks/>
          </p:cNvSpPr>
          <p:nvPr/>
        </p:nvSpPr>
        <p:spPr>
          <a:xfrm>
            <a:off x="3118665" y="963623"/>
            <a:ext cx="170523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have</a:t>
            </a:r>
          </a:p>
        </p:txBody>
      </p:sp>
      <p:sp>
        <p:nvSpPr>
          <p:cNvPr id="5" name="Title 1">
            <a:extLst>
              <a:ext uri="{FF2B5EF4-FFF2-40B4-BE49-F238E27FC236}">
                <a16:creationId xmlns:a16="http://schemas.microsoft.com/office/drawing/2014/main" id="{288FDB7F-3CFB-4A51-885C-70BAAC1B3454}"/>
              </a:ext>
            </a:extLst>
          </p:cNvPr>
          <p:cNvSpPr txBox="1">
            <a:spLocks/>
          </p:cNvSpPr>
          <p:nvPr/>
        </p:nvSpPr>
        <p:spPr>
          <a:xfrm>
            <a:off x="5051983" y="946312"/>
            <a:ext cx="3459891" cy="6990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be like the horse or like the mule, Which have no understanding, Which must be harnessed with bit and bridle, Else they will not come near you. Many sorrows shall be to the wicked; But he who trusts in the LORD, mercy shall surround him.      Be glad in the LORD and rejoice, you righteous; And shout for joy, all you upright in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32:9-11 </a:t>
            </a:r>
          </a:p>
        </p:txBody>
      </p:sp>
      <p:sp>
        <p:nvSpPr>
          <p:cNvPr id="6" name="Rectangle 2">
            <a:extLst>
              <a:ext uri="{FF2B5EF4-FFF2-40B4-BE49-F238E27FC236}">
                <a16:creationId xmlns:a16="http://schemas.microsoft.com/office/drawing/2014/main" id="{0799F4B2-A732-4534-8109-251E221161DF}"/>
              </a:ext>
            </a:extLst>
          </p:cNvPr>
          <p:cNvSpPr txBox="1">
            <a:spLocks noChangeArrowheads="1"/>
          </p:cNvSpPr>
          <p:nvPr/>
        </p:nvSpPr>
        <p:spPr bwMode="auto">
          <a:xfrm>
            <a:off x="3232013" y="896008"/>
            <a:ext cx="14721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have</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F3BF520-1956-43CB-9A91-68FCA102A763}"/>
              </a:ext>
            </a:extLst>
          </p:cNvPr>
          <p:cNvSpPr txBox="1">
            <a:spLocks noChangeArrowheads="1"/>
          </p:cNvSpPr>
          <p:nvPr/>
        </p:nvSpPr>
        <p:spPr bwMode="auto">
          <a:xfrm>
            <a:off x="5091769" y="898388"/>
            <a:ext cx="33998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understanding</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9E98AD0-E90E-4848-9B80-805E7BA35037}"/>
              </a:ext>
            </a:extLst>
          </p:cNvPr>
          <p:cNvSpPr txBox="1">
            <a:spLocks noChangeArrowheads="1"/>
          </p:cNvSpPr>
          <p:nvPr/>
        </p:nvSpPr>
        <p:spPr bwMode="auto">
          <a:xfrm>
            <a:off x="2770430" y="2606561"/>
            <a:ext cx="3412921"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Many sorrows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FB78964-F577-4564-A964-5A710201962B}"/>
              </a:ext>
            </a:extLst>
          </p:cNvPr>
          <p:cNvSpPr txBox="1">
            <a:spLocks noChangeArrowheads="1"/>
          </p:cNvSpPr>
          <p:nvPr/>
        </p:nvSpPr>
        <p:spPr bwMode="auto">
          <a:xfrm>
            <a:off x="4105531" y="2735832"/>
            <a:ext cx="1865134" cy="73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sorrow</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ounded Rectangle 12">
            <a:extLst>
              <a:ext uri="{FF2B5EF4-FFF2-40B4-BE49-F238E27FC236}">
                <a16:creationId xmlns:a16="http://schemas.microsoft.com/office/drawing/2014/main" id="{B9357163-A6C9-4097-8879-44EBD623D637}"/>
              </a:ext>
            </a:extLst>
          </p:cNvPr>
          <p:cNvSpPr>
            <a:spLocks noChangeAspect="1"/>
          </p:cNvSpPr>
          <p:nvPr/>
        </p:nvSpPr>
        <p:spPr>
          <a:xfrm>
            <a:off x="-259883" y="4572000"/>
            <a:ext cx="6114448" cy="757989"/>
          </a:xfrm>
          <a:prstGeom prst="roundRect">
            <a:avLst>
              <a:gd name="adj" fmla="val 50000"/>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potlightShape1_rendered">
            <a:extLst>
              <a:ext uri="{FF2B5EF4-FFF2-40B4-BE49-F238E27FC236}">
                <a16:creationId xmlns:a16="http://schemas.microsoft.com/office/drawing/2014/main" id="{BD59B99E-4274-4E88-B4B9-A3A36D6A0F51}"/>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9" name="Rectangle 2" hidden="1">
            <a:extLst>
              <a:ext uri="{FF2B5EF4-FFF2-40B4-BE49-F238E27FC236}">
                <a16:creationId xmlns:a16="http://schemas.microsoft.com/office/drawing/2014/main" id="{B1743225-7EFF-4B1B-8796-EC447EEC5548}"/>
              </a:ext>
            </a:extLst>
          </p:cNvPr>
          <p:cNvSpPr txBox="1">
            <a:spLocks noChangeArrowheads="1"/>
          </p:cNvSpPr>
          <p:nvPr/>
        </p:nvSpPr>
        <p:spPr bwMode="auto">
          <a:xfrm>
            <a:off x="5542993" y="2759471"/>
            <a:ext cx="2361363" cy="73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sorrow</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5727852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1"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out)">
                                      <p:cBhvr>
                                        <p:cTn id="16" dur="1500"/>
                                        <p:tgtEl>
                                          <p:spTgt spid="13"/>
                                        </p:tgtEl>
                                      </p:cBhvr>
                                    </p:animEffect>
                                  </p:childTnLst>
                                </p:cTn>
                              </p:par>
                              <p:par>
                                <p:cTn id="17" presetID="42" presetClass="path" presetSubtype="0" accel="50000" decel="50000" fill="hold" grpId="0" nodeType="withEffect">
                                  <p:stCondLst>
                                    <p:cond delay="0"/>
                                  </p:stCondLst>
                                  <p:childTnLst>
                                    <p:animMotion origin="layout" path="M -2.77778E-6 7.40741E-7 L 0.0717 0.00278 " pathEditMode="relative" rAng="0" ptsTypes="AA">
                                      <p:cBhvr>
                                        <p:cTn id="18" dur="1500" fill="hold"/>
                                        <p:tgtEl>
                                          <p:spTgt spid="13"/>
                                        </p:tgtEl>
                                        <p:attrNameLst>
                                          <p:attrName>ppt_x</p:attrName>
                                          <p:attrName>ppt_y</p:attrName>
                                        </p:attrNameLst>
                                      </p:cBhvr>
                                      <p:rCtr x="3576" y="139"/>
                                    </p:animMotion>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grpId="0" nodeType="withEffect">
                                  <p:stCondLst>
                                    <p:cond delay="40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400"/>
                                  </p:stCondLst>
                                  <p:childTnLst>
                                    <p:set>
                                      <p:cBhvr override="childStyle">
                                        <p:cTn id="33" dur="500" fill="hold"/>
                                        <p:tgtEl>
                                          <p:spTgt spid="5"/>
                                        </p:tgtEl>
                                        <p:attrNameLst>
                                          <p:attrName>style.textDecorationUnderline</p:attrName>
                                        </p:attrNameLst>
                                      </p:cBhvr>
                                      <p:to>
                                        <p:strVal val="true"/>
                                      </p:to>
                                    </p:set>
                                  </p:childTnLst>
                                </p:cTn>
                              </p:par>
                              <p:par>
                                <p:cTn id="34" presetID="22" presetClass="entr" presetSubtype="8" fill="hold" grpId="0" nodeType="withEffect">
                                  <p:stCondLst>
                                    <p:cond delay="40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25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par>
                                <p:cTn id="47" presetID="6" presetClass="emph" presetSubtype="0" fill="hold" grpId="2" nodeType="withEffect">
                                  <p:stCondLst>
                                    <p:cond delay="250"/>
                                  </p:stCondLst>
                                  <p:childTnLst>
                                    <p:animScale>
                                      <p:cBhvr>
                                        <p:cTn id="48" dur="2000" fill="hold"/>
                                        <p:tgtEl>
                                          <p:spTgt spid="10"/>
                                        </p:tgtEl>
                                      </p:cBhvr>
                                      <p:by x="109000" y="109000"/>
                                    </p:animScale>
                                  </p:childTnLst>
                                </p:cTn>
                              </p:par>
                              <p:par>
                                <p:cTn id="49" presetID="42" presetClass="path" presetSubtype="0" accel="50000" decel="50000" fill="hold" grpId="1" nodeType="withEffect">
                                  <p:stCondLst>
                                    <p:cond delay="250"/>
                                  </p:stCondLst>
                                  <p:childTnLst>
                                    <p:animMotion origin="layout" path="M 1.94444E-6 -4.81481E-6 L 0.18437 0.00533 " pathEditMode="relative" rAng="0" ptsTypes="AA">
                                      <p:cBhvr>
                                        <p:cTn id="50" dur="2000" fill="hold"/>
                                        <p:tgtEl>
                                          <p:spTgt spid="10"/>
                                        </p:tgtEl>
                                        <p:attrNameLst>
                                          <p:attrName>ppt_x</p:attrName>
                                          <p:attrName>ppt_y</p:attrName>
                                        </p:attrNameLst>
                                      </p:cBhvr>
                                      <p:rCtr x="9219" y="255"/>
                                    </p:animMotion>
                                  </p:childTnLst>
                                </p:cTn>
                              </p:par>
                              <p:par>
                                <p:cTn id="51" presetID="10" presetClass="exit" presetSubtype="0" fill="hold" grpId="1" nodeType="withEffect">
                                  <p:stCondLst>
                                    <p:cond delay="25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6" presetClass="exit" presetSubtype="16" fill="hold" grpId="2" nodeType="withEffect">
                                  <p:stCondLst>
                                    <p:cond delay="250"/>
                                  </p:stCondLst>
                                  <p:childTnLst>
                                    <p:animEffect transition="out" filter="circle(in)">
                                      <p:cBhvr>
                                        <p:cTn id="55" dur="1000"/>
                                        <p:tgtEl>
                                          <p:spTgt spid="13"/>
                                        </p:tgtEl>
                                      </p:cBhvr>
                                    </p:animEffect>
                                    <p:set>
                                      <p:cBhvr>
                                        <p:cTn id="56" dur="1" fill="hold">
                                          <p:stCondLst>
                                            <p:cond delay="999"/>
                                          </p:stCondLst>
                                        </p:cTn>
                                        <p:tgtEl>
                                          <p:spTgt spid="13"/>
                                        </p:tgtEl>
                                        <p:attrNameLst>
                                          <p:attrName>style.visibility</p:attrName>
                                        </p:attrNameLst>
                                      </p:cBhvr>
                                      <p:to>
                                        <p:strVal val="hidden"/>
                                      </p:to>
                                    </p:set>
                                  </p:childTnLst>
                                </p:cTn>
                              </p:par>
                              <p:par>
                                <p:cTn id="57" presetID="10" presetClass="exit" presetSubtype="0" fill="hold" grpId="2" nodeType="withEffect">
                                  <p:stCondLst>
                                    <p:cond delay="25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0" presetClass="exit" presetSubtype="0" fill="hold" grpId="2" nodeType="withEffect">
                                  <p:stCondLst>
                                    <p:cond delay="25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1" nodeType="withEffect">
                                  <p:stCondLst>
                                    <p:cond delay="25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1" nodeType="withEffect">
                                  <p:stCondLst>
                                    <p:cond delay="25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7" grpId="0"/>
      <p:bldP spid="7" grpId="1"/>
      <p:bldP spid="8" grpId="0"/>
      <p:bldP spid="10" grpId="0"/>
      <p:bldP spid="10" grpId="1"/>
      <p:bldP spid="10" grpId="2"/>
      <p:bldP spid="13" grpId="0" animBg="1"/>
      <p:bldP spid="13" grpId="1" animBg="1"/>
      <p:bldP spid="13" grpId="2"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3723</TotalTime>
  <Words>2746</Words>
  <Application>Microsoft Office PowerPoint</Application>
  <PresentationFormat>On-screen Show (4:3)</PresentationFormat>
  <Paragraphs>339</Paragraphs>
  <Slides>34</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Default Design</vt:lpstr>
      <vt:lpstr>PowerPoint Presentation</vt:lpstr>
      <vt:lpstr>PowerPoint Presentation</vt:lpstr>
      <vt:lpstr>Anxiety in the heart of man causes depression, But a good word makes it glad. — Proverbs 12:25 </vt:lpstr>
      <vt:lpstr>PowerPoint Presentation</vt:lpstr>
      <vt:lpstr>I have seen all the works that are done under the sun; and indeed, all is vanity and grasping for the wind. What is crooked cannot      be made straight, And what is lacking cannot be numbered.            — Ecclesiastes 1:14-15  </vt:lpstr>
      <vt:lpstr>crooked cannot be made straight  ●  what is lacking cannot be numbered  ●  </vt:lpstr>
      <vt:lpstr>Yet man is born to  trouble, As the sparks  fly upward. — Job 5:7  </vt:lpstr>
      <vt:lpstr>Have mercy on me, O LORD, for I am weak; O LORD, heal me, for my bones are troubled. My soul also is greatly troubled; But You, O LORD-how long? Return,               O LORD, deliver me! Oh, save me for      Your mercies' sake! For in death there is no remembrance of You; In the grave who will give You thanks? I am weary with my groaning; All night I make my bed swim;       I drench my couch with my tears.                   — Psalms 6:2-6  </vt:lpstr>
      <vt:lpstr>Do not be like the horse or like the mule, Which have no understanding, Which must be harnessed with bit and bridle, Else they will not come near you. Many sorrows shall be to the wicked; But he who trusts in the LORD, mercy shall surround him.      Be glad in the LORD and rejoice, you righteous; And shout for joy, all you upright in heart! — Psalms 32:9-11 </vt:lpstr>
      <vt:lpstr>A merry heart makes a cheerful countenance, But by sorrow of the heart the spirit is broken.    — Proverbs 15:13  </vt:lpstr>
      <vt:lpstr>PowerPoint Presentation</vt:lpstr>
      <vt:lpstr>Keep your tongue from evil, And your lips from speaking deceit. Depart from evil and do good; Seek peace and pursue it. The eyes of the LORD are on the righteous, And His ears are open to their cry. — Psalms 34:13-15 </vt:lpstr>
      <vt:lpstr>Rest in the LORD, and wait patiently for Him; Do not fret because of him who prospers in his way, Because of the man who brings wicked schemes to pass. Cease from anger, and forsake wrath; Do not fret - it only     causes harm. — Psalms 37:7-8 </vt:lpstr>
      <vt:lpstr>Be anxious for nothing, but                 in everything by prayer and supplication, with thanksgiving,  let your requests be made known to God; and the peace of God, which surpasses all understanding, will guard your hearts and minds through Christ Jesus.                                       — Philippians 4:6-7   </vt:lpstr>
      <vt:lpstr>PowerPoint Presentation</vt:lpstr>
      <vt:lpstr>Now it happened as they went that He entered a certain village; and a certain woman named Martha welcomed Him into her house. And she had a sister called Mary, who also sat at Jesus' feet and heard His word.                           — Luke 10:38-39 </vt:lpstr>
      <vt:lpstr>But Martha was distracted           with much serving, and she approached Him and said, "Lord, do You not care that my sister has left me to serve alone? Therefore tell her to help me." — Luke 10:40</vt:lpstr>
      <vt:lpstr>And Jesus answered and said to her, "Martha, Martha, you are worried and troubled about many things. "But one thing is needed, and Mary has chosen that good part, which will not be taken  away from her." — Luke 10:41-42 </vt:lpstr>
      <vt:lpstr>Therefore humble yourselves under the mighty hand of God, that He may exalt you in due time, casting all your care upon Him, for He cares for you. — 1st Peter 5:6-7 </vt:lpstr>
      <vt:lpstr>"And which of you by worrying can add one cubit to his stature? If you then are not able to do the least, why are you anxious for the rest? Consider the lilies, how they grow: they neither toil nor spin; and yet I say to you, even Solomon in all his glory was not arrayed like one of these." — Luke 12:25-27 </vt:lpstr>
      <vt:lpstr>"If then God so clothes the grass, which today is in the field and tomorrow is thrown into the oven, how much more will He clothe you, O you of little faith? And do not seek what you should eat or what you should drink, nor have an anxious mind." — Luke 12:28-29 </vt:lpstr>
      <vt:lpstr>PowerPoint Presentation</vt:lpstr>
      <vt:lpstr>"Now these are the ones sown among thorns; they are the ones who hear the word, and the cares of this world, the deceitfulness of riches, and the desires for other things entering in choke the word, and it becomes unfruitful."            — Mark 4:18-19  </vt:lpstr>
      <vt:lpstr>Be sober, be vigilant; because your adversary the devil walks about like a roaring lion, seeking whom he may devour. Resist him, steadfast in the faith, knowing that the same sufferings are experienced by your brotherhood in the world. But may the God of all grace, who called us to His eternal glory by Christ Jesus, after you have suffered a while, perfect, establish, strengthen, and     settle you. — 1st Peter 5:8-10</vt:lpstr>
      <vt:lpstr>"But seek first the kingdom of God and His righteousness, and all these things shall be added to you. Therefore do not worry about tomorrow, for tomorrow will worry about its own things. Sufficient for the day is its own trouble." — Matthew 6:33-34</vt:lpstr>
      <vt:lpstr>Now as they said these things, Jesus Himself stood in the midst of them, and said to them, "Peace to you." But they were terrified and frightened, and supposed they had seen a spirit. And He said to them, "Why are you troubled? And why do doubts arise in your hearts?" — Luke 24:36-38</vt:lpstr>
      <vt:lpstr>"Let not your heart be troubled; you believe in God, believe    also in Me." —  John 14:1 </vt:lpstr>
      <vt:lpstr>For our light affliction, which      is but for a moment, is working for us a far more exceeding and eternal weight of glory, …                          — 2nd Corinthians 4:17  </vt:lpstr>
      <vt:lpstr>PowerPoint Presentation</vt:lpstr>
      <vt:lpstr>Blessed be the God and Father of our Lord Jesus Christ, the Father of mercies and God of all comfort, who comforts us in all our tribulation, that we may be able to comfort those who are in any trouble, with the comfort with which we ourselves are comforted by God. — 2nd Corinthians 1:3-4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352</cp:revision>
  <dcterms:created xsi:type="dcterms:W3CDTF">2014-04-12T23:55:49Z</dcterms:created>
  <dcterms:modified xsi:type="dcterms:W3CDTF">2020-03-09T02:47:53Z</dcterms:modified>
</cp:coreProperties>
</file>