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6"/>
  </p:notesMasterIdLst>
  <p:sldIdLst>
    <p:sldId id="256" r:id="rId2"/>
    <p:sldId id="346" r:id="rId3"/>
    <p:sldId id="381" r:id="rId4"/>
    <p:sldId id="380" r:id="rId5"/>
    <p:sldId id="409" r:id="rId6"/>
    <p:sldId id="400" r:id="rId7"/>
    <p:sldId id="412" r:id="rId8"/>
    <p:sldId id="359" r:id="rId9"/>
    <p:sldId id="365" r:id="rId10"/>
    <p:sldId id="413" r:id="rId11"/>
    <p:sldId id="364" r:id="rId12"/>
    <p:sldId id="414" r:id="rId13"/>
    <p:sldId id="367" r:id="rId14"/>
    <p:sldId id="368" r:id="rId15"/>
    <p:sldId id="366" r:id="rId16"/>
    <p:sldId id="370" r:id="rId17"/>
    <p:sldId id="372" r:id="rId18"/>
    <p:sldId id="373" r:id="rId19"/>
    <p:sldId id="418" r:id="rId20"/>
    <p:sldId id="417" r:id="rId21"/>
    <p:sldId id="416" r:id="rId22"/>
    <p:sldId id="442" r:id="rId23"/>
    <p:sldId id="378" r:id="rId24"/>
    <p:sldId id="377" r:id="rId25"/>
    <p:sldId id="415" r:id="rId26"/>
    <p:sldId id="375" r:id="rId27"/>
    <p:sldId id="376" r:id="rId28"/>
    <p:sldId id="408" r:id="rId29"/>
    <p:sldId id="382" r:id="rId30"/>
    <p:sldId id="419" r:id="rId31"/>
    <p:sldId id="383" r:id="rId32"/>
    <p:sldId id="421" r:id="rId33"/>
    <p:sldId id="388" r:id="rId34"/>
    <p:sldId id="384" r:id="rId35"/>
    <p:sldId id="391" r:id="rId36"/>
    <p:sldId id="387" r:id="rId37"/>
    <p:sldId id="390" r:id="rId38"/>
    <p:sldId id="392" r:id="rId39"/>
    <p:sldId id="389" r:id="rId40"/>
    <p:sldId id="423" r:id="rId41"/>
    <p:sldId id="422" r:id="rId42"/>
    <p:sldId id="447" r:id="rId43"/>
    <p:sldId id="424" r:id="rId44"/>
    <p:sldId id="411" r:id="rId45"/>
    <p:sldId id="420" r:id="rId46"/>
    <p:sldId id="425" r:id="rId47"/>
    <p:sldId id="426" r:id="rId48"/>
    <p:sldId id="427" r:id="rId49"/>
    <p:sldId id="428" r:id="rId50"/>
    <p:sldId id="429" r:id="rId51"/>
    <p:sldId id="430" r:id="rId52"/>
    <p:sldId id="431" r:id="rId53"/>
    <p:sldId id="385" r:id="rId54"/>
    <p:sldId id="437" r:id="rId55"/>
    <p:sldId id="386" r:id="rId56"/>
    <p:sldId id="438" r:id="rId57"/>
    <p:sldId id="439" r:id="rId58"/>
    <p:sldId id="441" r:id="rId59"/>
    <p:sldId id="432" r:id="rId60"/>
    <p:sldId id="433" r:id="rId61"/>
    <p:sldId id="434" r:id="rId62"/>
    <p:sldId id="350" r:id="rId63"/>
    <p:sldId id="283" r:id="rId64"/>
    <p:sldId id="448" r:id="rId65"/>
  </p:sldIdLst>
  <p:sldSz cx="9144000" cy="6858000" type="screen4x3"/>
  <p:notesSz cx="6858000" cy="9144000"/>
  <p:embeddedFontLst>
    <p:embeddedFont>
      <p:font typeface="Calibri" panose="020F0502020204030204" pitchFamily="34" charset="0"/>
      <p:regular r:id="rId67"/>
      <p:bold r:id="rId68"/>
      <p:italic r:id="rId69"/>
      <p:boldItalic r:id="rId70"/>
    </p:embeddedFont>
    <p:embeddedFont>
      <p:font typeface="Bell MT" panose="02020503060305020303" pitchFamily="18" charset="0"/>
      <p:regular r:id="rId71"/>
      <p:bold r:id="rId72"/>
      <p:italic r:id="rId73"/>
    </p:embeddedFont>
    <p:embeddedFont>
      <p:font typeface="Aharoni" panose="02010803020104030203" pitchFamily="2" charset="-79"/>
      <p:bold r:id="rId74"/>
    </p:embeddedFont>
    <p:embeddedFont>
      <p:font typeface="Berlin Sans FB Demi" panose="020E0802020502020306" pitchFamily="34" charset="0"/>
      <p:bold r:id="rId75"/>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99FF"/>
    <a:srgbClr val="66FF33"/>
    <a:srgbClr val="FF0000"/>
    <a:srgbClr val="FF00FF"/>
    <a:srgbClr val="E8E8E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84" autoAdjust="0"/>
    <p:restoredTop sz="94234" autoAdjust="0"/>
  </p:normalViewPr>
  <p:slideViewPr>
    <p:cSldViewPr snapToGrid="0">
      <p:cViewPr varScale="1">
        <p:scale>
          <a:sx n="70" d="100"/>
          <a:sy n="70" d="100"/>
        </p:scale>
        <p:origin x="960" y="6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221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2.fntdata"/><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74" Type="http://schemas.openxmlformats.org/officeDocument/2006/relationships/font" Target="fonts/font8.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7.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font" Target="fonts/font3.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4.fntdata"/><Relationship Id="rId75"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2/19/2018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carries nothing to see.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13462985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Cruelty destroys what little peace may be had leaving the heart disturbed in constant turmoil.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26114726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Wrath is reserved for God against those that turn from His ways. We are instructed to resign to sorrow and pleas for help, but not to leap over to senseless anger.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36234026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repeat offenders that live to hate all others. The truth</a:t>
            </a:r>
            <a:r>
              <a:rPr lang="en-US" baseline="0" dirty="0" smtClean="0"/>
              <a:t> of one who continually chooses evil over good is very condemning indeed.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12</a:t>
            </a:fld>
            <a:endParaRPr lang="en-US"/>
          </a:p>
        </p:txBody>
      </p:sp>
    </p:spTree>
    <p:extLst>
      <p:ext uri="{BB962C8B-B14F-4D97-AF65-F5344CB8AC3E}">
        <p14:creationId xmlns:p14="http://schemas.microsoft.com/office/powerpoint/2010/main" val="1510951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Anger begets anger and it is advised to avoid those who are unable to exercise self control. A wild man cures no one.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2975963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Hot heads alienate the meek while cool collected heads inspire all they encounter.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016979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Truly those that defy decency and courtesy earn the public contempt they deserve.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9856337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Obsessive possession of others enrages those engulfed in the claws of loss. </a:t>
            </a:r>
            <a:r>
              <a:rPr lang="en-US" sz="1200" kern="1200" dirty="0" smtClean="0">
                <a:solidFill>
                  <a:schemeClr val="tx1"/>
                </a:solidFill>
                <a:effectLst/>
                <a:latin typeface="+mn-lt"/>
                <a:ea typeface="+mn-ea"/>
                <a:cs typeface="+mn-cs"/>
              </a:rPr>
              <a:t>Jealousy is vain sickness.</a:t>
            </a:r>
          </a:p>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1549066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Wickedness is found in the needles disgust throws</a:t>
            </a:r>
            <a:r>
              <a:rPr lang="en-US" baseline="0" dirty="0" smtClean="0"/>
              <a:t> in its’ unsatisfied spew.</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914017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love understanding is all but void where the treacherous prowl.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957499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Anger steals the love God intended for us.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19</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Anger is the cancer of peace.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has no regard for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3228335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one to rise past anger, love has to overpower contempt.</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21</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rage madness can cause one to bark unkindly. It is the command</a:t>
            </a:r>
            <a:r>
              <a:rPr lang="en-US" baseline="0" dirty="0" smtClean="0"/>
              <a:t> of God that we should rule over this weakness to pounce upon others unjustly. We must rule over our emotions rather than having our emotions rule over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4075445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Fools lack the wisdom to restrain uncontrolled emotional outbursts.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2567482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Again, God instructs us to take command of our spirit</a:t>
            </a:r>
            <a:r>
              <a:rPr lang="en-US" baseline="0" dirty="0" smtClean="0"/>
              <a:t> and possess our souls.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1341728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Fools lack character and stumble as they plot the demise of others in the perception of lifting themselves. Instead of asking God for guidance and forgiveness, a fool will arrogantly plot his way through destructive anger excusing behavior rather than wisely accessing character improvements.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105799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Self-control is one of the highest premiums in living a life to the fullest potential that it can offer; in the utmost evaluation it reaps spiritual rewards that transcend the eternal.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670043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is no defense for an angry fool.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11086917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Knowledge is key in reaching understanding which directly influences spirit over the lower cardinal desires of flesh.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074547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Thoughtfulness inspires mercy.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435753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 many have split</a:t>
            </a:r>
            <a:r>
              <a:rPr lang="en-US" baseline="0" dirty="0" smtClean="0"/>
              <a:t> over trifles that escalate past the softness of forgiveness. One should choose to be upset with what causes one to fall away from the peace of a true relationship with God first, and then too earnestly carry more peace with others. Anger is the plague of all times and especially for us today as it tragically infests the roadways across our land. Arrogance has it that no one is going to do me wrong, too often attacking without reason. And what damage has been done from the extremely poor selfish leadership we are all stricken with. Without respect for a higher source, hate freely swims in its’ misery biting all in its’ raging path.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21802938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a:t>
            </a:r>
            <a:r>
              <a:rPr lang="en-US" baseline="0" dirty="0" smtClean="0"/>
              <a:t> often festering anger fuels more than is reasonable. Road rage for instance terrorizes the land leaving carnage upon all hearts. Enraged irritable hearts scorn others without the calm compassion God created for us to be, and to passionately show love for one another. A land without God is surely to be pitied.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32284712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Caring hearts are the medicine most mothers preserve for their children. Anger is rebellion away from the unity we seek, for in our families, and generally, among our fellow countrymen.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25884659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Anger</a:t>
            </a:r>
            <a:r>
              <a:rPr lang="en-US" baseline="0" dirty="0" smtClean="0"/>
              <a:t> is often associated with vulgar speech as it rips into the pain contempt holds.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3459073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have understanding over condemnation frees a soul to soar reaching truly unlimited heights. Flat anger shunts the vertical connection with the eternal. Some people live to complain about just everything, including their own</a:t>
            </a:r>
            <a:r>
              <a:rPr lang="en-US" baseline="0" dirty="0" smtClean="0"/>
              <a:t> lives. This is not living but suffering a slow death. To be upset just for the sake of being upset severs the heart from the joy God wants us to embrace. Anger seems to have different extents or depths. Simply, one could be a compulsive complainer. More severe would be judging another as stupid. The greatest depth would be to actual hate or loathe a specific individual.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24743234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Tender gifts in love</a:t>
            </a:r>
            <a:r>
              <a:rPr lang="en-US" baseline="0" dirty="0" smtClean="0"/>
              <a:t> draws smiles from even dragons.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3262656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Classic to His word is to listen patiently avoiding petty wrath. Knowledge again is key and instrumental in producing a sound soul, or</a:t>
            </a:r>
            <a:r>
              <a:rPr lang="en-US" baseline="0" dirty="0" smtClean="0"/>
              <a:t> for that matter, a civilization built upon decency and respect. Without knowledge the wisdom of righteousness is trampled by the wrathful ignorant. What is wrapped around one’s little finger owns one’s moment; patience or impatience.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14024254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clean heart is a controlled heart. More often than not it our mouth that expresses our anger. Relentless at times, we have all heard zip 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26104888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Anger is a vicious cycle destroying the hearts of the young advancing rebellion and disrespect for all. There is no love where children are abandoned to the wolves of their own making. Social diseases can only be cured by a return to God sincerely beseeching His mercy.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21459898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are all just single fragile souls. His call reaches out for all true believers to humble themselves, releasing despicable anger and adopting a gracious nature.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38</a:t>
            </a:fld>
            <a:endParaRPr lang="en-US"/>
          </a:p>
        </p:txBody>
      </p:sp>
    </p:spTree>
    <p:extLst>
      <p:ext uri="{BB962C8B-B14F-4D97-AF65-F5344CB8AC3E}">
        <p14:creationId xmlns:p14="http://schemas.microsoft.com/office/powerpoint/2010/main" val="42126393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not hard to understand what God desires. It is in the application that we find the challenge; to leave the beast behind one must take on those attributes He declares.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39</a:t>
            </a:fld>
            <a:endParaRPr lang="en-US"/>
          </a:p>
        </p:txBody>
      </p:sp>
    </p:spTree>
    <p:extLst>
      <p:ext uri="{BB962C8B-B14F-4D97-AF65-F5344CB8AC3E}">
        <p14:creationId xmlns:p14="http://schemas.microsoft.com/office/powerpoint/2010/main" val="951976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anger</a:t>
            </a:r>
            <a:r>
              <a:rPr lang="en-US" baseline="0" dirty="0" smtClean="0"/>
              <a:t> should be focused upon a riled heart not controlling self in the spirit of love. We need to pray for His will to help bring about what is best in us. Lack of trust in God only exacerbates desperation and agitates the heart unnecessarily.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25634902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Kindness overcomes anger.</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40</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holds only numbness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6675253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 fact that anger is one letter short of danger.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12600115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is an opportunity to shine while in the fading darkness.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43</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Patiently God waits for souls to gain a sense of right and wrong. His anger will condemn all that is wicked.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1919538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will be no mercy for those that show no mercy and are against His called for ways.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5130822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Foolish ones claim superiority in their wrath as destiny will claim them to the ungodly pit they sow.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16099708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Unless the rage is silenced and trust put in God, unending turmoil will devour souls in darkness.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2589898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those that plot seeking their own gain over glorifying God. Selfish self-seeking souls will not gain</a:t>
            </a:r>
            <a:r>
              <a:rPr lang="en-US" baseline="0" dirty="0" smtClean="0"/>
              <a:t> His favor.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30957150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worship skews to become entertaining for the privileged, He will not recognize the proud heights they will fall from.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728242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a command of God not to be irrationally angry. Not only does headaches over agony steal any bliss, it diverges from the deep gifts of spirit He offers to each of us who are able to fully trust in Him.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6849908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Messages have been given to submit in thankful prayer to Him over the arrogance of self-seeking complainers. To be content in that He is </a:t>
            </a:r>
            <a:r>
              <a:rPr lang="en-US" dirty="0" err="1" smtClean="0"/>
              <a:t>is</a:t>
            </a:r>
            <a:r>
              <a:rPr lang="en-US" dirty="0" smtClean="0"/>
              <a:t> to possess value beyond compare.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5525163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turn to one’s own ways against the will of God will invite His</a:t>
            </a:r>
            <a:r>
              <a:rPr lang="en-US" baseline="0" dirty="0" smtClean="0"/>
              <a:t> fierce wrath upon His revealing.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41567806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Ignorance may not be enough as goodness is a form of eternal truth. One must seek deeply asking His divine inspiration to expose</a:t>
            </a:r>
            <a:r>
              <a:rPr lang="en-US" baseline="0" dirty="0" smtClean="0"/>
              <a:t> the truth humbly. There are fundamental truths that can not be changed as a soul approaches the supreme of all deities.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33412517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Excuses are water in the sand. People try to justify why it is okay to ignore His commands while embracing the desires of flesh. The flesh is a test that reveals the character</a:t>
            </a:r>
            <a:r>
              <a:rPr lang="en-US" baseline="0" dirty="0" smtClean="0"/>
              <a:t> of the soul. If our wrath is greater than our love we are in serious jeopardy of eternal damnation. He who has an ear let that one hear what the spirit has to say to the souls that would know.</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5110330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Truth is truth and that can not be changed. Lies have no enduring power.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3208159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those that deny or choose to ignore His ways will engage in the most horrific and terrible of all realizations, upon His appearing. It is our deeds that the Lord watches very closely. How genuine is a soul who turns from considering the will of the Almighty? Wrath can often be associated with a broken heart. No one else can pick a soul up off the carpet, that muster must come from within as in a commitment to stand for something greater.</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240577405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 inheritance of blessing and or condemnation is coming for each soul rising from the earth’s incubator</a:t>
            </a:r>
            <a:r>
              <a:rPr lang="en-US" baseline="0" dirty="0" smtClean="0"/>
              <a:t> in the womb of His creation</a:t>
            </a:r>
            <a:r>
              <a:rPr lang="en-US" dirty="0" smtClean="0"/>
              <a: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11891653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 has shown His wrath is for those that take, especially advantage taken of His truth to pursue rewards of self interest. Oppression is a construction of man not condoned by God. The self-seeking will not find God.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57</a:t>
            </a:fld>
            <a:endParaRPr lang="en-US"/>
          </a:p>
        </p:txBody>
      </p:sp>
    </p:spTree>
    <p:extLst>
      <p:ext uri="{BB962C8B-B14F-4D97-AF65-F5344CB8AC3E}">
        <p14:creationId xmlns:p14="http://schemas.microsoft.com/office/powerpoint/2010/main" val="341625704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Salvation is to be desired. What will be will be. To remember His ways possesses great value beyond measure. Jesus</a:t>
            </a:r>
            <a:r>
              <a:rPr lang="en-US" baseline="0" dirty="0" smtClean="0"/>
              <a:t> was ignored, abandoned, humiliated, hurt, abused, betrayed, deceived, and rejected. Although we too experience all of these things, He instructs us to seek His salvation in a spirit of joy. Rejoicing in the ways of the Lord frees one from the guilt of evil deeds gone past.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178075274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all the suffering inflicted by the cold hearted, their fate is worse than if they had never known. Humbled under Jesus,</a:t>
            </a:r>
            <a:r>
              <a:rPr lang="en-US" baseline="0" dirty="0" smtClean="0"/>
              <a:t> His sacrifice is our salvation.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6658783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Contention is the order of our times. How rotten have we become lacking the spiritual life that inspires our children to achieve more. Our leadership is compromised by the animosities we hold from the top down. It all but appears that Godly fear is far from those who tyrannically claim the</a:t>
            </a:r>
            <a:r>
              <a:rPr lang="en-US" baseline="0" dirty="0" smtClean="0"/>
              <a:t> answers to our social diseases rest with them.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3333344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God’s righteous anger will repel the heartless from His healing presence. </a:t>
            </a:r>
            <a:r>
              <a:rPr lang="en-US" baseline="0" dirty="0" smtClean="0"/>
              <a:t>If we are found to be oppressors, where then do we stand with God who saves the oppressed?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251409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we</a:t>
            </a:r>
            <a:r>
              <a:rPr lang="en-US" baseline="0" dirty="0" smtClean="0"/>
              <a:t> live waiting for His revealing, He calls us to stay under His care. He desires that we put off anger as it will be His final judgment that will take precedence over all that is wicked. Anger needs to be seen for what it is, an illness of spirit. Spiritual wealth is found in peace.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14313234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God’s Anger will reveal the truth of all lies.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Darkness holds the shame of nothing.</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117782184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Eternity never ends.</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64</a:t>
            </a:fld>
            <a:endParaRPr lang="en-US"/>
          </a:p>
        </p:txBody>
      </p:sp>
    </p:spTree>
    <p:extLst>
      <p:ext uri="{BB962C8B-B14F-4D97-AF65-F5344CB8AC3E}">
        <p14:creationId xmlns:p14="http://schemas.microsoft.com/office/powerpoint/2010/main" val="4246794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Without clear calm thinking our children are being raised to naturally revolt. The anger from the top trickles down invading the peace of the simple.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212548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Envy swirls in an unsettled soul.</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33552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the young ignorantly die before</a:t>
            </a:r>
            <a:r>
              <a:rPr lang="en-US" baseline="0" dirty="0" smtClean="0"/>
              <a:t> true maturity and wisdom takes a turn to higher order thinking. The self can consumes one in isolation.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5658267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5.jpg"/></Relationships>
</file>

<file path=ppt/slides/_rels/slide59.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9144001" cy="6872469"/>
          </a:xfrm>
          <a:prstGeom prst="rect">
            <a:avLst/>
          </a:prstGeom>
        </p:spPr>
      </p:pic>
      <p:sp>
        <p:nvSpPr>
          <p:cNvPr id="3074" name="Rectangle 2"/>
          <p:cNvSpPr>
            <a:spLocks noGrp="1" noChangeArrowheads="1"/>
          </p:cNvSpPr>
          <p:nvPr>
            <p:ph type="title"/>
          </p:nvPr>
        </p:nvSpPr>
        <p:spPr>
          <a:xfrm>
            <a:off x="609600" y="2057400"/>
            <a:ext cx="7848600" cy="28495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merciful man does good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for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his own soul, But he who is cruel troubles his own flesh.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11:17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Rectangle 2"/>
          <p:cNvSpPr txBox="1">
            <a:spLocks noChangeArrowheads="1"/>
          </p:cNvSpPr>
          <p:nvPr/>
        </p:nvSpPr>
        <p:spPr bwMode="auto">
          <a:xfrm>
            <a:off x="2787570" y="3429000"/>
            <a:ext cx="269883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cruelty</a:t>
            </a:r>
          </a:p>
          <a:p>
            <a:pPr eaLnBrk="1" hangingPunct="1"/>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troubles</a:t>
            </a:r>
          </a:p>
        </p:txBody>
      </p:sp>
      <p:sp>
        <p:nvSpPr>
          <p:cNvPr id="4" name="Rectangle 2"/>
          <p:cNvSpPr txBox="1">
            <a:spLocks noChangeArrowheads="1"/>
          </p:cNvSpPr>
          <p:nvPr/>
        </p:nvSpPr>
        <p:spPr bwMode="auto">
          <a:xfrm>
            <a:off x="653970" y="3352800"/>
            <a:ext cx="201303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cruel</a:t>
            </a:r>
            <a:endPar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2"/>
          <p:cNvSpPr txBox="1">
            <a:spLocks noChangeArrowheads="1"/>
          </p:cNvSpPr>
          <p:nvPr/>
        </p:nvSpPr>
        <p:spPr bwMode="auto">
          <a:xfrm>
            <a:off x="2057400" y="3429000"/>
            <a:ext cx="2622630" cy="94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troubles</a:t>
            </a:r>
            <a:endPar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8437739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Righ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
                                        <p:tgtEl>
                                          <p:spTgt spid="7"/>
                                        </p:tgtEl>
                                      </p:cBhvr>
                                    </p:animEffect>
                                  </p:childTnLst>
                                </p:cTn>
                              </p:par>
                              <p:par>
                                <p:cTn id="16" presetID="0" presetClass="path" presetSubtype="0" accel="50000" decel="50000" fill="hold" grpId="2" nodeType="withEffect">
                                  <p:stCondLst>
                                    <p:cond delay="0"/>
                                  </p:stCondLst>
                                  <p:childTnLst>
                                    <p:animMotion origin="layout" path="M 2.77778E-6 3.33333E-6 C 0.01146 -0.01598 0.02378 -0.03148 0.03923 -0.04236 C 0.05468 -0.05324 0.07465 -0.06135 0.09236 -0.06574 C 0.11007 -0.07014 0.13055 -0.06991 0.14566 -0.06922 C 0.16076 -0.06852 0.17135 -0.06736 0.18316 -0.06111 C 0.19496 -0.05486 0.20798 -0.04468 0.21632 -0.03195 C 0.22465 -0.01922 0.22968 0.00578 0.23316 0.01574 " pathEditMode="relative" rAng="0" ptsTypes="aaaaaaa">
                                      <p:cBhvr>
                                        <p:cTn id="17" dur="2000" fill="hold"/>
                                        <p:tgtEl>
                                          <p:spTgt spid="4"/>
                                        </p:tgtEl>
                                        <p:attrNameLst>
                                          <p:attrName>ppt_x</p:attrName>
                                          <p:attrName>ppt_y</p:attrName>
                                        </p:attrNameLst>
                                      </p:cBhvr>
                                      <p:rCtr x="11649" y="-2731"/>
                                    </p:animMotion>
                                  </p:childTnLst>
                                </p:cTn>
                              </p:par>
                              <p:par>
                                <p:cTn id="18" presetID="0" presetClass="path" presetSubtype="0" accel="50000" decel="50000" fill="hold" grpId="2" nodeType="withEffect">
                                  <p:stCondLst>
                                    <p:cond delay="0"/>
                                  </p:stCondLst>
                                  <p:childTnLst>
                                    <p:animMotion origin="layout" path="M -2.77778E-6 1.11022E-16 L 0.07101 0.11296 " pathEditMode="relative" rAng="0" ptsTypes="AA">
                                      <p:cBhvr>
                                        <p:cTn id="19" dur="2000" fill="hold"/>
                                        <p:tgtEl>
                                          <p:spTgt spid="7"/>
                                        </p:tgtEl>
                                        <p:attrNameLst>
                                          <p:attrName>ppt_x</p:attrName>
                                          <p:attrName>ppt_y</p:attrName>
                                        </p:attrNameLst>
                                      </p:cBhvr>
                                      <p:rCtr x="3542" y="5648"/>
                                    </p:animMotion>
                                  </p:childTnLst>
                                </p:cTn>
                              </p:par>
                              <p:par>
                                <p:cTn id="20" presetID="10" presetClass="exit" presetSubtype="0" fill="hold" grpId="1" nodeType="withEffect">
                                  <p:stCondLst>
                                    <p:cond delay="0"/>
                                  </p:stCondLst>
                                  <p:childTnLst>
                                    <p:animEffect transition="out" filter="fade">
                                      <p:cBhvr>
                                        <p:cTn id="21" dur="1500"/>
                                        <p:tgtEl>
                                          <p:spTgt spid="3074"/>
                                        </p:tgtEl>
                                      </p:cBhvr>
                                    </p:animEffect>
                                    <p:set>
                                      <p:cBhvr>
                                        <p:cTn id="22" dur="1" fill="hold">
                                          <p:stCondLst>
                                            <p:cond delay="1499"/>
                                          </p:stCondLst>
                                        </p:cTn>
                                        <p:tgtEl>
                                          <p:spTgt spid="3074"/>
                                        </p:tgtEl>
                                        <p:attrNameLst>
                                          <p:attrName>style.visibility</p:attrName>
                                        </p:attrNameLst>
                                      </p:cBhvr>
                                      <p:to>
                                        <p:strVal val="hidden"/>
                                      </p:to>
                                    </p:se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par>
                                <p:cTn id="27" presetID="10" presetClass="exit" presetSubtype="0" fill="hold" grpId="1" nodeType="withEffect">
                                  <p:stCondLst>
                                    <p:cond delay="250"/>
                                  </p:stCondLst>
                                  <p:childTnLst>
                                    <p:animEffect transition="out" filter="fade">
                                      <p:cBhvr>
                                        <p:cTn id="28" dur="500"/>
                                        <p:tgtEl>
                                          <p:spTgt spid="4"/>
                                        </p:tgtEl>
                                      </p:cBhvr>
                                    </p:animEffect>
                                    <p:set>
                                      <p:cBhvr>
                                        <p:cTn id="29" dur="1" fill="hold">
                                          <p:stCondLst>
                                            <p:cond delay="499"/>
                                          </p:stCondLst>
                                        </p:cTn>
                                        <p:tgtEl>
                                          <p:spTgt spid="4"/>
                                        </p:tgtEl>
                                        <p:attrNameLst>
                                          <p:attrName>style.visibility</p:attrName>
                                        </p:attrNameLst>
                                      </p:cBhvr>
                                      <p:to>
                                        <p:strVal val="hidden"/>
                                      </p:to>
                                    </p:set>
                                  </p:childTnLst>
                                </p:cTn>
                              </p:par>
                              <p:par>
                                <p:cTn id="30" presetID="10" presetClass="exit" presetSubtype="0" fill="hold" grpId="1" nodeType="withEffect">
                                  <p:stCondLst>
                                    <p:cond delay="250"/>
                                  </p:stCondLst>
                                  <p:childTnLst>
                                    <p:animEffect transition="out" filter="fade">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8" grpId="0"/>
      <p:bldP spid="4" grpId="0"/>
      <p:bldP spid="4" grpId="1"/>
      <p:bldP spid="4" grpId="2"/>
      <p:bldP spid="7" grpId="0"/>
      <p:bldP spid="7" grpId="1"/>
      <p:bldP spid="7"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200"/>
            <a:ext cx="9144000" cy="7138182"/>
          </a:xfrm>
          <a:prstGeom prst="rect">
            <a:avLst/>
          </a:prstGeom>
        </p:spPr>
      </p:pic>
      <p:sp>
        <p:nvSpPr>
          <p:cNvPr id="4" name="Title 1"/>
          <p:cNvSpPr txBox="1">
            <a:spLocks/>
          </p:cNvSpPr>
          <p:nvPr/>
        </p:nvSpPr>
        <p:spPr>
          <a:xfrm>
            <a:off x="713232" y="3822192"/>
            <a:ext cx="7467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50" b="1" spc="50" dirty="0">
                <a:ln w="11430">
                  <a:solidFill>
                    <a:srgbClr val="7030A0"/>
                  </a:solidFill>
                </a:ln>
                <a:solidFill>
                  <a:srgbClr val="FF00FF"/>
                </a:solidFill>
                <a:effectLst/>
                <a:latin typeface="Calibri" panose="020F0502020204030204" pitchFamily="34" charset="0"/>
              </a:rPr>
              <a:t>Is it right for you to be angry</a:t>
            </a:r>
          </a:p>
        </p:txBody>
      </p:sp>
      <p:sp>
        <p:nvSpPr>
          <p:cNvPr id="3074" name="Rectangle 2"/>
          <p:cNvSpPr>
            <a:spLocks noGrp="1" noChangeArrowheads="1"/>
          </p:cNvSpPr>
          <p:nvPr>
            <p:ph type="title"/>
          </p:nvPr>
        </p:nvSpPr>
        <p:spPr>
          <a:xfrm>
            <a:off x="381000" y="1189038"/>
            <a:ext cx="8382000" cy="4297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Therefore now, O LORD, </a:t>
            </a:r>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please </a:t>
            </a:r>
            <a:r>
              <a:rPr lang="en-US" altLang="en-US" b="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take my life from me, </a:t>
            </a:r>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for </a:t>
            </a:r>
            <a:r>
              <a:rPr lang="en-US" altLang="en-US" b="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it is better for me to </a:t>
            </a:r>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die than </a:t>
            </a:r>
            <a:r>
              <a:rPr lang="en-US" altLang="en-US" b="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to live</a:t>
            </a:r>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Then the LORD said, </a:t>
            </a:r>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Is it right for you to be angry</a:t>
            </a:r>
            <a:r>
              <a:rPr lang="en-US" altLang="en-US" b="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Jonah 4:3-4 </a:t>
            </a:r>
            <a:r>
              <a:rPr lang="en-US" altLang="en-US" sz="4000" b="1" i="1"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12" name="Title 1"/>
          <p:cNvSpPr txBox="1">
            <a:spLocks/>
          </p:cNvSpPr>
          <p:nvPr/>
        </p:nvSpPr>
        <p:spPr bwMode="auto">
          <a:xfrm>
            <a:off x="4062663" y="3549314"/>
            <a:ext cx="4299284" cy="127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
            </a:scene3d>
            <a:sp3d contourW="25400" prstMaterial="matte">
              <a:bevelT w="25400" h="55880" prst="artDeco"/>
              <a:contourClr>
                <a:srgbClr val="E8E8E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obtain salvation</a:t>
            </a:r>
            <a:endParaRPr lang="en-US" sz="4000" b="1" i="1" kern="0"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3" name="Title 1"/>
          <p:cNvSpPr txBox="1">
            <a:spLocks/>
          </p:cNvSpPr>
          <p:nvPr/>
        </p:nvSpPr>
        <p:spPr bwMode="auto">
          <a:xfrm>
            <a:off x="4535903" y="4343400"/>
            <a:ext cx="3581401" cy="1030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
            </a:scene3d>
            <a:sp3d contourW="25400" prstMaterial="matte">
              <a:bevelT w="25400" h="55880" prst="artDeco"/>
              <a:contourClr>
                <a:srgbClr val="E8E8E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Jesus Christ</a:t>
            </a:r>
            <a:endParaRPr lang="en-US" sz="4000" b="1" i="1" kern="0"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bwMode="auto">
          <a:xfrm>
            <a:off x="457200" y="3048000"/>
            <a:ext cx="82296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
            </a:scene3d>
            <a:sp3d contourW="25400" prstMaterial="matte">
              <a:bevelT w="25400" h="55880" prst="artDeco"/>
              <a:contourClr>
                <a:srgbClr val="E8E8E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b="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For God did not appoint us to wrath, but to obtain salvation through our Lord Jesus Christ, … </a:t>
            </a:r>
            <a:r>
              <a:rPr lang="en-US" altLang="en-US" sz="3200" b="1" i="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sz="3200" b="1" i="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1</a:t>
            </a:r>
            <a:r>
              <a:rPr lang="en-US" sz="3200" b="1" i="1" kern="0" spc="50" baseline="3000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st</a:t>
            </a:r>
            <a:r>
              <a:rPr lang="en-US" sz="3200" b="1" i="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Thessalonians 5:9 </a:t>
            </a:r>
            <a:r>
              <a:rPr lang="en-US" sz="4000" b="1" i="1" kern="0" spc="50" dirty="0" smtClean="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rPr>
              <a:t> </a:t>
            </a:r>
            <a:endParaRPr lang="en-US" sz="4000" b="1" i="1" kern="0" spc="50" dirty="0">
              <a:ln w="11430"/>
              <a:gradFill>
                <a:gsLst>
                  <a:gs pos="0">
                    <a:srgbClr val="DDEBCF"/>
                  </a:gs>
                  <a:gs pos="50000">
                    <a:srgbClr val="9CB86E"/>
                  </a:gs>
                  <a:gs pos="100000">
                    <a:srgbClr val="156B13"/>
                  </a:gs>
                </a:gsLst>
                <a:lin ang="5400000" scaled="0"/>
              </a:gra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Title 1"/>
          <p:cNvSpPr txBox="1">
            <a:spLocks/>
          </p:cNvSpPr>
          <p:nvPr/>
        </p:nvSpPr>
        <p:spPr>
          <a:xfrm>
            <a:off x="3483864" y="2907792"/>
            <a:ext cx="342899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8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not </a:t>
            </a:r>
            <a:r>
              <a:rPr lang="en-US" sz="450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appoint</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393192" y="3581400"/>
            <a:ext cx="2313547"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8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wrath</a:t>
            </a:r>
            <a:endParaRPr lang="en-US" sz="458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4126832" y="1831693"/>
            <a:ext cx="3489157" cy="993146"/>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rPr>
              <a:t>suicide</a:t>
            </a:r>
            <a:endParaRPr lang="en-US" b="1" i="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6" presetClass="emph" presetSubtype="0" fill="hold" grpId="2" nodeType="clickEffect">
                                  <p:stCondLst>
                                    <p:cond delay="100"/>
                                  </p:stCondLst>
                                  <p:childTnLst>
                                    <p:animScale>
                                      <p:cBhvr>
                                        <p:cTn id="24" dur="2000" fill="hold"/>
                                        <p:tgtEl>
                                          <p:spTgt spid="3074"/>
                                        </p:tgtEl>
                                      </p:cBhvr>
                                      <p:by x="50000" y="50000"/>
                                    </p:animScale>
                                  </p:childTnLst>
                                </p:cTn>
                              </p:par>
                              <p:par>
                                <p:cTn id="25" presetID="0" presetClass="path" presetSubtype="0" accel="50000" decel="50000" fill="hold" grpId="1" nodeType="withEffect">
                                  <p:stCondLst>
                                    <p:cond delay="100"/>
                                  </p:stCondLst>
                                  <p:childTnLst>
                                    <p:animMotion origin="layout" path="M 0 0 L -0.15 -0.25532 " pathEditMode="relative" ptsTypes="AA">
                                      <p:cBhvr>
                                        <p:cTn id="26" dur="2000" fill="hold"/>
                                        <p:tgtEl>
                                          <p:spTgt spid="3074"/>
                                        </p:tgtEl>
                                        <p:attrNameLst>
                                          <p:attrName>ppt_x</p:attrName>
                                          <p:attrName>ppt_y</p:attrName>
                                        </p:attrNameLst>
                                      </p:cBhvr>
                                    </p:animMotion>
                                  </p:childTnLst>
                                </p:cTn>
                              </p:par>
                              <p:par>
                                <p:cTn id="27" presetID="10" presetClass="exit" presetSubtype="0" fill="hold" grpId="2" nodeType="withEffect">
                                  <p:stCondLst>
                                    <p:cond delay="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par>
                                <p:cTn id="30" presetID="42" presetClass="entr" presetSubtype="0" fill="hold" grpId="0" nodeType="withEffect">
                                  <p:stCondLst>
                                    <p:cond delay="15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17" presetClass="exit" presetSubtype="2" fill="hold" grpId="1" nodeType="withEffect">
                                  <p:stCondLst>
                                    <p:cond delay="0"/>
                                  </p:stCondLst>
                                  <p:childTnLst>
                                    <p:anim calcmode="lin" valueType="num">
                                      <p:cBhvr>
                                        <p:cTn id="36" dur="500"/>
                                        <p:tgtEl>
                                          <p:spTgt spid="8"/>
                                        </p:tgtEl>
                                        <p:attrNameLst>
                                          <p:attrName>ppt_x</p:attrName>
                                        </p:attrNameLst>
                                      </p:cBhvr>
                                      <p:tavLst>
                                        <p:tav tm="0">
                                          <p:val>
                                            <p:strVal val="ppt_x"/>
                                          </p:val>
                                        </p:tav>
                                        <p:tav tm="100000">
                                          <p:val>
                                            <p:strVal val="ppt_x+ppt_w/2"/>
                                          </p:val>
                                        </p:tav>
                                      </p:tavLst>
                                    </p:anim>
                                    <p:anim calcmode="lin" valueType="num">
                                      <p:cBhvr>
                                        <p:cTn id="37" dur="500"/>
                                        <p:tgtEl>
                                          <p:spTgt spid="8"/>
                                        </p:tgtEl>
                                        <p:attrNameLst>
                                          <p:attrName>ppt_y</p:attrName>
                                        </p:attrNameLst>
                                      </p:cBhvr>
                                      <p:tavLst>
                                        <p:tav tm="0">
                                          <p:val>
                                            <p:strVal val="ppt_y"/>
                                          </p:val>
                                        </p:tav>
                                        <p:tav tm="100000">
                                          <p:val>
                                            <p:strVal val="ppt_y"/>
                                          </p:val>
                                        </p:tav>
                                      </p:tavLst>
                                    </p:anim>
                                    <p:anim calcmode="lin" valueType="num">
                                      <p:cBhvr>
                                        <p:cTn id="38" dur="500"/>
                                        <p:tgtEl>
                                          <p:spTgt spid="8"/>
                                        </p:tgtEl>
                                        <p:attrNameLst>
                                          <p:attrName>ppt_w</p:attrName>
                                        </p:attrNameLst>
                                      </p:cBhvr>
                                      <p:tavLst>
                                        <p:tav tm="0">
                                          <p:val>
                                            <p:strVal val="ppt_w"/>
                                          </p:val>
                                        </p:tav>
                                        <p:tav tm="100000">
                                          <p:val>
                                            <p:fltVal val="0"/>
                                          </p:val>
                                        </p:tav>
                                      </p:tavLst>
                                    </p:anim>
                                    <p:anim calcmode="lin" valueType="num">
                                      <p:cBhvr>
                                        <p:cTn id="39" dur="500"/>
                                        <p:tgtEl>
                                          <p:spTgt spid="8"/>
                                        </p:tgtEl>
                                        <p:attrNameLst>
                                          <p:attrName>ppt_h</p:attrName>
                                        </p:attrNameLst>
                                      </p:cBhvr>
                                      <p:tavLst>
                                        <p:tav tm="0">
                                          <p:val>
                                            <p:strVal val="ppt_h"/>
                                          </p:val>
                                        </p:tav>
                                        <p:tav tm="100000">
                                          <p:val>
                                            <p:strVal val="ppt_h"/>
                                          </p:val>
                                        </p:tav>
                                      </p:tavLst>
                                    </p:anim>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
                                        <p:tgtEl>
                                          <p:spTgt spid="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3"/>
                                        </p:tgtEl>
                                        <p:attrNameLst>
                                          <p:attrName>style.visibility</p:attrName>
                                        </p:attrNameLst>
                                      </p:cBhvr>
                                      <p:to>
                                        <p:strVal val="visible"/>
                                      </p:to>
                                    </p:set>
                                    <p:animEffect transition="in" filter="fade">
                                      <p:cBhvr>
                                        <p:cTn id="58" dur="100"/>
                                        <p:tgtEl>
                                          <p:spTgt spid="13"/>
                                        </p:tgtEl>
                                      </p:cBhvr>
                                    </p:animEffect>
                                  </p:childTnLst>
                                </p:cTn>
                              </p:par>
                              <p:par>
                                <p:cTn id="59" presetID="10" presetClass="exit" presetSubtype="0" fill="hold" grpId="1" nodeType="withEffect">
                                  <p:stCondLst>
                                    <p:cond delay="0"/>
                                  </p:stCondLst>
                                  <p:childTnLst>
                                    <p:animEffect transition="out" filter="fade">
                                      <p:cBhvr>
                                        <p:cTn id="60" dur="750"/>
                                        <p:tgtEl>
                                          <p:spTgt spid="5"/>
                                        </p:tgtEl>
                                      </p:cBhvr>
                                    </p:animEffect>
                                    <p:set>
                                      <p:cBhvr>
                                        <p:cTn id="61" dur="1" fill="hold">
                                          <p:stCondLst>
                                            <p:cond delay="74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750"/>
                                        <p:tgtEl>
                                          <p:spTgt spid="6"/>
                                        </p:tgtEl>
                                      </p:cBhvr>
                                    </p:animEffect>
                                    <p:set>
                                      <p:cBhvr>
                                        <p:cTn id="64" dur="1" fill="hold">
                                          <p:stCondLst>
                                            <p:cond delay="749"/>
                                          </p:stCondLst>
                                        </p:cTn>
                                        <p:tgtEl>
                                          <p:spTgt spid="6"/>
                                        </p:tgtEl>
                                        <p:attrNameLst>
                                          <p:attrName>style.visibility</p:attrName>
                                        </p:attrNameLst>
                                      </p:cBhvr>
                                      <p:to>
                                        <p:strVal val="hidden"/>
                                      </p:to>
                                    </p:set>
                                  </p:childTnLst>
                                </p:cTn>
                              </p:par>
                              <p:par>
                                <p:cTn id="65" presetID="10" presetClass="exit" presetSubtype="0" fill="hold" grpId="1" nodeType="withEffect">
                                  <p:stCondLst>
                                    <p:cond delay="0"/>
                                  </p:stCondLst>
                                  <p:childTnLst>
                                    <p:animEffect transition="out" filter="fade">
                                      <p:cBhvr>
                                        <p:cTn id="66" dur="750"/>
                                        <p:tgtEl>
                                          <p:spTgt spid="7"/>
                                        </p:tgtEl>
                                      </p:cBhvr>
                                    </p:animEffect>
                                    <p:set>
                                      <p:cBhvr>
                                        <p:cTn id="67" dur="1" fill="hold">
                                          <p:stCondLst>
                                            <p:cond delay="749"/>
                                          </p:stCondLst>
                                        </p:cTn>
                                        <p:tgtEl>
                                          <p:spTgt spid="7"/>
                                        </p:tgtEl>
                                        <p:attrNameLst>
                                          <p:attrName>style.visibility</p:attrName>
                                        </p:attrNameLst>
                                      </p:cBhvr>
                                      <p:to>
                                        <p:strVal val="hidden"/>
                                      </p:to>
                                    </p:set>
                                  </p:childTnLst>
                                </p:cTn>
                              </p:par>
                              <p:par>
                                <p:cTn id="68" presetID="10" presetClass="exit" presetSubtype="0" fill="hold" grpId="3" nodeType="withEffect">
                                  <p:stCondLst>
                                    <p:cond delay="0"/>
                                  </p:stCondLst>
                                  <p:childTnLst>
                                    <p:animEffect transition="out" filter="fade">
                                      <p:cBhvr>
                                        <p:cTn id="69" dur="750"/>
                                        <p:tgtEl>
                                          <p:spTgt spid="3074"/>
                                        </p:tgtEl>
                                      </p:cBhvr>
                                    </p:animEffect>
                                    <p:set>
                                      <p:cBhvr>
                                        <p:cTn id="70" dur="1" fill="hold">
                                          <p:stCondLst>
                                            <p:cond delay="749"/>
                                          </p:stCondLst>
                                        </p:cTn>
                                        <p:tgtEl>
                                          <p:spTgt spid="3074"/>
                                        </p:tgtEl>
                                        <p:attrNameLst>
                                          <p:attrName>style.visibility</p:attrName>
                                        </p:attrNameLst>
                                      </p:cBhvr>
                                      <p:to>
                                        <p:strVal val="hidden"/>
                                      </p:to>
                                    </p:set>
                                  </p:childTnLst>
                                </p:cTn>
                              </p:par>
                            </p:childTnLst>
                          </p:cTn>
                        </p:par>
                        <p:par>
                          <p:cTn id="71" fill="hold">
                            <p:stCondLst>
                              <p:cond delay="750"/>
                            </p:stCondLst>
                            <p:childTnLst>
                              <p:par>
                                <p:cTn id="72" presetID="6" presetClass="emph" presetSubtype="0" fill="hold" grpId="1" nodeType="afterEffect">
                                  <p:stCondLst>
                                    <p:cond delay="0"/>
                                  </p:stCondLst>
                                  <p:childTnLst>
                                    <p:animScale>
                                      <p:cBhvr>
                                        <p:cTn id="73" dur="2000" fill="hold"/>
                                        <p:tgtEl>
                                          <p:spTgt spid="12"/>
                                        </p:tgtEl>
                                      </p:cBhvr>
                                      <p:by x="130000" y="130000"/>
                                    </p:animScale>
                                  </p:childTnLst>
                                </p:cTn>
                              </p:par>
                              <p:par>
                                <p:cTn id="74" presetID="6" presetClass="emph" presetSubtype="0" fill="hold" grpId="1" nodeType="withEffect">
                                  <p:stCondLst>
                                    <p:cond delay="0"/>
                                  </p:stCondLst>
                                  <p:childTnLst>
                                    <p:animScale>
                                      <p:cBhvr>
                                        <p:cTn id="75" dur="2000" fill="hold"/>
                                        <p:tgtEl>
                                          <p:spTgt spid="13"/>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3074" grpId="3"/>
      <p:bldP spid="12" grpId="0"/>
      <p:bldP spid="12" grpId="1"/>
      <p:bldP spid="13" grpId="0"/>
      <p:bldP spid="13" grpId="1"/>
      <p:bldP spid="5" grpId="0"/>
      <p:bldP spid="5" grpId="1"/>
      <p:bldP spid="6" grpId="0"/>
      <p:bldP spid="6" grpId="1"/>
      <p:bldP spid="7" grpId="0"/>
      <p:bldP spid="7" grpId="1"/>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874838"/>
            <a:ext cx="8229600" cy="3078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man of great wrath will suffer punishment; For if you rescue him, you will have to do it again.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19:19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Title 1"/>
          <p:cNvSpPr txBox="1">
            <a:spLocks/>
          </p:cNvSpPr>
          <p:nvPr/>
        </p:nvSpPr>
        <p:spPr>
          <a:xfrm>
            <a:off x="1219200" y="2819400"/>
            <a:ext cx="7086600" cy="16002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rPr>
              <a:t>repeat offenders</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259373742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ppt_w</p:attrName>
                                        </p:attrNameLst>
                                      </p:cBhvr>
                                      <p:tavLst>
                                        <p:tav tm="0" fmla="#ppt_w*sin(2.5*pi*$)">
                                          <p:val>
                                            <p:fltVal val="0"/>
                                          </p:val>
                                        </p:tav>
                                        <p:tav tm="100000">
                                          <p:val>
                                            <p:fltVal val="1"/>
                                          </p:val>
                                        </p:tav>
                                      </p:tavLst>
                                    </p:anim>
                                    <p:anim calcmode="lin" valueType="num">
                                      <p:cBhvr>
                                        <p:cTn id="9" dur="2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xit" presetSubtype="32" fill="hold" grpId="1" nodeType="clickEffect">
                                  <p:stCondLst>
                                    <p:cond delay="0"/>
                                  </p:stCondLst>
                                  <p:childTnLst>
                                    <p:anim calcmode="lin" valueType="num">
                                      <p:cBhvr>
                                        <p:cTn id="13" dur="500"/>
                                        <p:tgtEl>
                                          <p:spTgt spid="3074"/>
                                        </p:tgtEl>
                                        <p:attrNameLst>
                                          <p:attrName>ppt_w</p:attrName>
                                        </p:attrNameLst>
                                      </p:cBhvr>
                                      <p:tavLst>
                                        <p:tav tm="0">
                                          <p:val>
                                            <p:strVal val="ppt_w"/>
                                          </p:val>
                                        </p:tav>
                                        <p:tav tm="100000">
                                          <p:val>
                                            <p:fltVal val="0"/>
                                          </p:val>
                                        </p:tav>
                                      </p:tavLst>
                                    </p:anim>
                                    <p:anim calcmode="lin" valueType="num">
                                      <p:cBhvr>
                                        <p:cTn id="14" dur="500"/>
                                        <p:tgtEl>
                                          <p:spTgt spid="3074"/>
                                        </p:tgtEl>
                                        <p:attrNameLst>
                                          <p:attrName>ppt_h</p:attrName>
                                        </p:attrNameLst>
                                      </p:cBhvr>
                                      <p:tavLst>
                                        <p:tav tm="0">
                                          <p:val>
                                            <p:strVal val="ppt_h"/>
                                          </p:val>
                                        </p:tav>
                                        <p:tav tm="100000">
                                          <p:val>
                                            <p:fltVal val="0"/>
                                          </p:val>
                                        </p:tav>
                                      </p:tavLst>
                                    </p:anim>
                                    <p:set>
                                      <p:cBhvr>
                                        <p:cTn id="15" dur="1" fill="hold">
                                          <p:stCondLst>
                                            <p:cond delay="499"/>
                                          </p:stCondLst>
                                        </p:cTn>
                                        <p:tgtEl>
                                          <p:spTgt spid="3074"/>
                                        </p:tgtEl>
                                        <p:attrNameLst>
                                          <p:attrName>style.visibility</p:attrName>
                                        </p:attrNameLst>
                                      </p:cBhvr>
                                      <p:to>
                                        <p:strVal val="hidden"/>
                                      </p:to>
                                    </p:set>
                                  </p:childTnLst>
                                </p:cTn>
                              </p:par>
                              <p:par>
                                <p:cTn id="16" presetID="23" presetClass="entr" presetSubtype="16" fill="hold" grpId="0" nodeType="withEffect">
                                  <p:stCondLst>
                                    <p:cond delay="3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2195073" cy="6858000"/>
          </a:xfrm>
          <a:prstGeom prst="rect">
            <a:avLst/>
          </a:prstGeom>
        </p:spPr>
      </p:pic>
      <p:sp>
        <p:nvSpPr>
          <p:cNvPr id="3074" name="Rectangle 2"/>
          <p:cNvSpPr>
            <a:spLocks noGrp="1" noChangeArrowheads="1"/>
          </p:cNvSpPr>
          <p:nvPr>
            <p:ph type="title"/>
          </p:nvPr>
        </p:nvSpPr>
        <p:spPr>
          <a:xfrm>
            <a:off x="457200" y="1447800"/>
            <a:ext cx="8229600" cy="39925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Make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 friendship with an angry man, And with a furious man do not go,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Lest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learn his ways And set a snare for your soul</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Proverbs 22:24-25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Title 1"/>
          <p:cNvSpPr txBox="1">
            <a:spLocks/>
          </p:cNvSpPr>
          <p:nvPr/>
        </p:nvSpPr>
        <p:spPr>
          <a:xfrm>
            <a:off x="1066800" y="2590800"/>
            <a:ext cx="7086600" cy="16002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rPr>
              <a:t>anger begets anger</a:t>
            </a:r>
            <a:endParaRPr lang="en-US" b="1" i="1"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xit" presetSubtype="32" fill="hold" grpId="1" nodeType="clickEffect">
                                  <p:stCondLst>
                                    <p:cond delay="0"/>
                                  </p:stCondLst>
                                  <p:childTnLst>
                                    <p:anim calcmode="lin" valueType="num">
                                      <p:cBhvr>
                                        <p:cTn id="12" dur="500"/>
                                        <p:tgtEl>
                                          <p:spTgt spid="3074"/>
                                        </p:tgtEl>
                                        <p:attrNameLst>
                                          <p:attrName>ppt_w</p:attrName>
                                        </p:attrNameLst>
                                      </p:cBhvr>
                                      <p:tavLst>
                                        <p:tav tm="0">
                                          <p:val>
                                            <p:strVal val="ppt_w"/>
                                          </p:val>
                                        </p:tav>
                                        <p:tav tm="100000">
                                          <p:val>
                                            <p:fltVal val="0"/>
                                          </p:val>
                                        </p:tav>
                                      </p:tavLst>
                                    </p:anim>
                                    <p:anim calcmode="lin" valueType="num">
                                      <p:cBhvr>
                                        <p:cTn id="13" dur="500"/>
                                        <p:tgtEl>
                                          <p:spTgt spid="3074"/>
                                        </p:tgtEl>
                                        <p:attrNameLst>
                                          <p:attrName>ppt_h</p:attrName>
                                        </p:attrNameLst>
                                      </p:cBhvr>
                                      <p:tavLst>
                                        <p:tav tm="0">
                                          <p:val>
                                            <p:strVal val="ppt_h"/>
                                          </p:val>
                                        </p:tav>
                                        <p:tav tm="100000">
                                          <p:val>
                                            <p:fltVal val="0"/>
                                          </p:val>
                                        </p:tav>
                                      </p:tavLst>
                                    </p:anim>
                                    <p:set>
                                      <p:cBhvr>
                                        <p:cTn id="14" dur="1" fill="hold">
                                          <p:stCondLst>
                                            <p:cond delay="499"/>
                                          </p:stCondLst>
                                        </p:cTn>
                                        <p:tgtEl>
                                          <p:spTgt spid="3074"/>
                                        </p:tgtEl>
                                        <p:attrNameLst>
                                          <p:attrName>style.visibility</p:attrName>
                                        </p:attrNameLst>
                                      </p:cBhvr>
                                      <p:to>
                                        <p:strVal val="hidden"/>
                                      </p:to>
                                    </p:set>
                                  </p:childTnLst>
                                </p:cTn>
                              </p:par>
                              <p:par>
                                <p:cTn id="15" presetID="23" presetClass="entr" presetSubtype="16" fill="hold" grpId="0" nodeType="withEffect">
                                  <p:stCondLst>
                                    <p:cond delay="30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 y="0"/>
            <a:ext cx="10287000" cy="6858000"/>
          </a:xfrm>
          <a:prstGeom prst="rect">
            <a:avLst/>
          </a:prstGeom>
        </p:spPr>
      </p:pic>
      <p:sp>
        <p:nvSpPr>
          <p:cNvPr id="3074" name="Rectangle 2"/>
          <p:cNvSpPr>
            <a:spLocks noGrp="1" noChangeArrowheads="1"/>
          </p:cNvSpPr>
          <p:nvPr>
            <p:ph type="title"/>
          </p:nvPr>
        </p:nvSpPr>
        <p:spPr>
          <a:xfrm>
            <a:off x="457200" y="808038"/>
            <a:ext cx="8229600" cy="2620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angry man stirs up strife,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And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furious man abounds in transgression</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29:22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3" name="Rectangle 2"/>
          <p:cNvSpPr txBox="1">
            <a:spLocks noChangeArrowheads="1"/>
          </p:cNvSpPr>
          <p:nvPr/>
        </p:nvSpPr>
        <p:spPr bwMode="auto">
          <a:xfrm>
            <a:off x="457200" y="3505200"/>
            <a:ext cx="82296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wrathful man stirs up strife, But he who is slow to anger allays contention.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15:18 </a:t>
            </a:r>
          </a:p>
        </p:txBody>
      </p:sp>
      <p:sp>
        <p:nvSpPr>
          <p:cNvPr id="5" name="Title 1"/>
          <p:cNvSpPr txBox="1">
            <a:spLocks/>
          </p:cNvSpPr>
          <p:nvPr/>
        </p:nvSpPr>
        <p:spPr>
          <a:xfrm>
            <a:off x="1219200" y="3505200"/>
            <a:ext cx="3352800" cy="9906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rPr>
              <a:t>hot head</a:t>
            </a:r>
            <a:endParaRPr lang="en-US" b="1" i="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1295400" y="4876800"/>
            <a:ext cx="3200400" cy="10668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03D4A8"/>
                    </a:gs>
                    <a:gs pos="25000">
                      <a:srgbClr val="21D6E0"/>
                    </a:gs>
                    <a:gs pos="75000">
                      <a:srgbClr val="0087E6"/>
                    </a:gs>
                    <a:gs pos="100000">
                      <a:srgbClr val="005CBF"/>
                    </a:gs>
                  </a:gsLst>
                  <a:lin ang="5400000" scaled="0"/>
                </a:gradFill>
                <a:effectLst>
                  <a:glow rad="63500">
                    <a:schemeClr val="tx1"/>
                  </a:glow>
                  <a:outerShdw blurRad="80000" dist="40000" dir="5040000" algn="tl">
                    <a:srgbClr val="000000">
                      <a:alpha val="30000"/>
                    </a:srgbClr>
                  </a:outerShdw>
                </a:effectLst>
              </a:rPr>
              <a:t>cool head</a:t>
            </a:r>
            <a:endParaRPr lang="en-US" b="1" i="1" dirty="0">
              <a:ln w="11430"/>
              <a:gradFill>
                <a:gsLst>
                  <a:gs pos="0">
                    <a:srgbClr val="03D4A8"/>
                  </a:gs>
                  <a:gs pos="25000">
                    <a:srgbClr val="21D6E0"/>
                  </a:gs>
                  <a:gs pos="75000">
                    <a:srgbClr val="0087E6"/>
                  </a:gs>
                  <a:gs pos="100000">
                    <a:srgbClr val="005CBF"/>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6.38298E-7 L -0.13333 0.20213 " pathEditMode="relative" rAng="0" ptsTypes="AA">
                                      <p:cBhvr>
                                        <p:cTn id="10" dur="1000" spd="-100000" fill="hold"/>
                                        <p:tgtEl>
                                          <p:spTgt spid="3074"/>
                                        </p:tgtEl>
                                        <p:attrNameLst>
                                          <p:attrName>ppt_x</p:attrName>
                                          <p:attrName>ppt_y</p:attrName>
                                        </p:attrNameLst>
                                      </p:cBhvr>
                                      <p:rCtr x="-6667" y="10106"/>
                                    </p:animMotion>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1000" fill="hold"/>
                                        <p:tgtEl>
                                          <p:spTgt spid="3"/>
                                        </p:tgtEl>
                                        <p:attrNameLst>
                                          <p:attrName>ppt_w</p:attrName>
                                        </p:attrNameLst>
                                      </p:cBhvr>
                                      <p:tavLst>
                                        <p:tav tm="0">
                                          <p:val>
                                            <p:fltVal val="0"/>
                                          </p:val>
                                        </p:tav>
                                        <p:tav tm="100000">
                                          <p:val>
                                            <p:strVal val="#ppt_w"/>
                                          </p:val>
                                        </p:tav>
                                      </p:tavLst>
                                    </p:anim>
                                    <p:anim calcmode="lin" valueType="num">
                                      <p:cBhvr>
                                        <p:cTn id="16" dur="1000" fill="hold"/>
                                        <p:tgtEl>
                                          <p:spTgt spid="3"/>
                                        </p:tgtEl>
                                        <p:attrNameLst>
                                          <p:attrName>ppt_h</p:attrName>
                                        </p:attrNameLst>
                                      </p:cBhvr>
                                      <p:tavLst>
                                        <p:tav tm="0">
                                          <p:val>
                                            <p:fltVal val="0"/>
                                          </p:val>
                                        </p:tav>
                                        <p:tav tm="100000">
                                          <p:val>
                                            <p:strVal val="#ppt_h"/>
                                          </p:val>
                                        </p:tav>
                                      </p:tavLst>
                                    </p:anim>
                                  </p:childTnLst>
                                </p:cTn>
                              </p:par>
                              <p:par>
                                <p:cTn id="17" presetID="0" presetClass="path" presetSubtype="0" accel="50000" decel="50000" fill="hold" grpId="1" nodeType="withEffect">
                                  <p:stCondLst>
                                    <p:cond delay="0"/>
                                  </p:stCondLst>
                                  <p:childTnLst>
                                    <p:animMotion origin="layout" path="M 0 -3.02498E-6 L -0.13333 -0.17969 " pathEditMode="relative" rAng="0" ptsTypes="AA">
                                      <p:cBhvr>
                                        <p:cTn id="18" dur="1000" spd="-100000" fill="hold"/>
                                        <p:tgtEl>
                                          <p:spTgt spid="3"/>
                                        </p:tgtEl>
                                        <p:attrNameLst>
                                          <p:attrName>ppt_x</p:attrName>
                                          <p:attrName>ppt_y</p:attrName>
                                        </p:attrNameLst>
                                      </p:cBhvr>
                                      <p:rCtr x="-6667" y="-8996"/>
                                    </p:animMotion>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500" fill="hold"/>
                                        <p:tgtEl>
                                          <p:spTgt spid="6"/>
                                        </p:tgtEl>
                                        <p:attrNameLst>
                                          <p:attrName>ppt_w</p:attrName>
                                        </p:attrNameLst>
                                      </p:cBhvr>
                                      <p:tavLst>
                                        <p:tav tm="0">
                                          <p:val>
                                            <p:fltVal val="0"/>
                                          </p:val>
                                        </p:tav>
                                        <p:tav tm="100000">
                                          <p:val>
                                            <p:strVal val="#ppt_w"/>
                                          </p:val>
                                        </p:tav>
                                      </p:tavLst>
                                    </p:anim>
                                    <p:anim calcmode="lin" valueType="num">
                                      <p:cBhvr>
                                        <p:cTn id="30"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9898951" cy="6879771"/>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0"/>
            <a:ext cx="12168688" cy="6858000"/>
          </a:xfrm>
          <a:prstGeom prst="rect">
            <a:avLst/>
          </a:prstGeom>
        </p:spPr>
      </p:pic>
      <p:sp>
        <p:nvSpPr>
          <p:cNvPr id="3074" name="Rectangle 2"/>
          <p:cNvSpPr>
            <a:spLocks noGrp="1" noChangeArrowheads="1"/>
          </p:cNvSpPr>
          <p:nvPr>
            <p:ph type="title"/>
          </p:nvPr>
        </p:nvSpPr>
        <p:spPr>
          <a:xfrm>
            <a:off x="685800" y="2057400"/>
            <a:ext cx="7620000" cy="3306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quick-tempered man acts foolishly, And a man of wicked intentions is hated</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Proverbs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14:17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28600"/>
            <a:ext cx="8229600" cy="2697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is cruel and anger a torrent, But who is able to stand before jealousy</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27:4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3" name="Rectangle 2"/>
          <p:cNvSpPr txBox="1">
            <a:spLocks noChangeArrowheads="1"/>
          </p:cNvSpPr>
          <p:nvPr/>
        </p:nvSpPr>
        <p:spPr bwMode="auto">
          <a:xfrm>
            <a:off x="457200" y="3551238"/>
            <a:ext cx="8229600" cy="239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jealousy is a husband's fury; Therefore he will not spare in the day of vengeance.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6:34 </a:t>
            </a: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2222" r="21111"/>
          <a:stretch/>
        </p:blipFill>
        <p:spPr>
          <a:xfrm>
            <a:off x="0" y="0"/>
            <a:ext cx="9144000" cy="6858000"/>
          </a:xfrm>
          <a:prstGeom prst="rect">
            <a:avLst/>
          </a:prstGeom>
        </p:spPr>
      </p:pic>
      <p:sp>
        <p:nvSpPr>
          <p:cNvPr id="3074" name="Rectangle 2"/>
          <p:cNvSpPr>
            <a:spLocks noGrp="1" noChangeArrowheads="1"/>
          </p:cNvSpPr>
          <p:nvPr>
            <p:ph type="title"/>
          </p:nvPr>
        </p:nvSpPr>
        <p:spPr>
          <a:xfrm>
            <a:off x="457200" y="2103438"/>
            <a:ext cx="8229600" cy="2620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Better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to dwell in the wilderness, Than with a contentious and angry woman</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21:19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3581400" y="2842419"/>
            <a:ext cx="36576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contentious</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4953000" y="-129381"/>
            <a:ext cx="42672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Argumentative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2"/>
          <p:cNvSpPr txBox="1">
            <a:spLocks noChangeArrowheads="1"/>
          </p:cNvSpPr>
          <p:nvPr/>
        </p:nvSpPr>
        <p:spPr bwMode="auto">
          <a:xfrm>
            <a:off x="39547" y="1168884"/>
            <a:ext cx="36576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Antagonistic</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6" name="Rectangle 2"/>
          <p:cNvSpPr txBox="1">
            <a:spLocks noChangeArrowheads="1"/>
          </p:cNvSpPr>
          <p:nvPr/>
        </p:nvSpPr>
        <p:spPr bwMode="auto">
          <a:xfrm>
            <a:off x="6324600" y="1928019"/>
            <a:ext cx="22860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Hostile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7" name="Rectangle 2"/>
          <p:cNvSpPr txBox="1">
            <a:spLocks noChangeArrowheads="1"/>
          </p:cNvSpPr>
          <p:nvPr/>
        </p:nvSpPr>
        <p:spPr bwMode="auto">
          <a:xfrm>
            <a:off x="533400" y="5204619"/>
            <a:ext cx="33528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Aggressive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8" name="Rectangle 2"/>
          <p:cNvSpPr txBox="1">
            <a:spLocks noChangeArrowheads="1"/>
          </p:cNvSpPr>
          <p:nvPr/>
        </p:nvSpPr>
        <p:spPr bwMode="auto">
          <a:xfrm>
            <a:off x="4419600" y="5585619"/>
            <a:ext cx="42672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Confrontational</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9" name="Rectangle 2"/>
          <p:cNvSpPr txBox="1">
            <a:spLocks noChangeArrowheads="1"/>
          </p:cNvSpPr>
          <p:nvPr/>
        </p:nvSpPr>
        <p:spPr bwMode="auto">
          <a:xfrm>
            <a:off x="457200" y="76200"/>
            <a:ext cx="35814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Hot-blooded</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0" name="Rectangle 2"/>
          <p:cNvSpPr txBox="1">
            <a:spLocks noChangeArrowheads="1"/>
          </p:cNvSpPr>
          <p:nvPr/>
        </p:nvSpPr>
        <p:spPr bwMode="auto">
          <a:xfrm>
            <a:off x="685800" y="2362200"/>
            <a:ext cx="33528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Belligerent</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1" name="Rectangle 2"/>
          <p:cNvSpPr txBox="1">
            <a:spLocks noChangeArrowheads="1"/>
          </p:cNvSpPr>
          <p:nvPr/>
        </p:nvSpPr>
        <p:spPr bwMode="auto">
          <a:xfrm>
            <a:off x="6553200" y="4518819"/>
            <a:ext cx="24384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Touchy</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2" name="Rectangle 2"/>
          <p:cNvSpPr txBox="1">
            <a:spLocks noChangeArrowheads="1"/>
          </p:cNvSpPr>
          <p:nvPr/>
        </p:nvSpPr>
        <p:spPr bwMode="auto">
          <a:xfrm>
            <a:off x="1981200" y="4038600"/>
            <a:ext cx="38100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Quarrelsome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3" name="Rectangle 2"/>
          <p:cNvSpPr txBox="1">
            <a:spLocks noChangeArrowheads="1"/>
          </p:cNvSpPr>
          <p:nvPr/>
        </p:nvSpPr>
        <p:spPr bwMode="auto">
          <a:xfrm>
            <a:off x="4495800" y="914400"/>
            <a:ext cx="28956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Combative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
                                        <p:tgtEl>
                                          <p:spTgt spid="5"/>
                                        </p:tgtEl>
                                      </p:cBhvr>
                                    </p:animEffect>
                                  </p:childTnLst>
                                </p:cTn>
                              </p:par>
                              <p:par>
                                <p:cTn id="16" presetID="10" presetClass="exit" presetSubtype="0" fill="hold" grpId="1" nodeType="withEffect">
                                  <p:stCondLst>
                                    <p:cond delay="0"/>
                                  </p:stCondLst>
                                  <p:childTnLst>
                                    <p:animEffect transition="out" filter="fade">
                                      <p:cBhvr>
                                        <p:cTn id="17" dur="750"/>
                                        <p:tgtEl>
                                          <p:spTgt spid="3074"/>
                                        </p:tgtEl>
                                      </p:cBhvr>
                                    </p:animEffect>
                                    <p:set>
                                      <p:cBhvr>
                                        <p:cTn id="18" dur="1" fill="hold">
                                          <p:stCondLst>
                                            <p:cond delay="749"/>
                                          </p:stCondLst>
                                        </p:cTn>
                                        <p:tgtEl>
                                          <p:spTgt spid="307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250" fill="hold"/>
                                        <p:tgtEl>
                                          <p:spTgt spid="6"/>
                                        </p:tgtEl>
                                        <p:attrNameLst>
                                          <p:attrName>ppt_w</p:attrName>
                                        </p:attrNameLst>
                                      </p:cBhvr>
                                      <p:tavLst>
                                        <p:tav tm="0">
                                          <p:val>
                                            <p:fltVal val="0"/>
                                          </p:val>
                                        </p:tav>
                                        <p:tav tm="100000">
                                          <p:val>
                                            <p:strVal val="#ppt_w"/>
                                          </p:val>
                                        </p:tav>
                                      </p:tavLst>
                                    </p:anim>
                                    <p:anim calcmode="lin" valueType="num">
                                      <p:cBhvr>
                                        <p:cTn id="24" dur="1250" fill="hold"/>
                                        <p:tgtEl>
                                          <p:spTgt spid="6"/>
                                        </p:tgtEl>
                                        <p:attrNameLst>
                                          <p:attrName>ppt_h</p:attrName>
                                        </p:attrNameLst>
                                      </p:cBhvr>
                                      <p:tavLst>
                                        <p:tav tm="0">
                                          <p:val>
                                            <p:fltVal val="0"/>
                                          </p:val>
                                        </p:tav>
                                        <p:tav tm="100000">
                                          <p:val>
                                            <p:strVal val="#ppt_h"/>
                                          </p:val>
                                        </p:tav>
                                      </p:tavLst>
                                    </p:anim>
                                  </p:childTnLst>
                                </p:cTn>
                              </p:par>
                              <p:par>
                                <p:cTn id="25" presetID="0" presetClass="path" presetSubtype="0" accel="50000" decel="50000" fill="hold" grpId="1" nodeType="withEffect">
                                  <p:stCondLst>
                                    <p:cond delay="0"/>
                                  </p:stCondLst>
                                  <p:childTnLst>
                                    <p:animMotion origin="layout" path="M 0 -3.45051E-6 L -0.16667 0.43687 " pathEditMode="relative" rAng="0" ptsTypes="AA">
                                      <p:cBhvr>
                                        <p:cTn id="26" dur="1250" spd="-100000" fill="hold"/>
                                        <p:tgtEl>
                                          <p:spTgt spid="6"/>
                                        </p:tgtEl>
                                        <p:attrNameLst>
                                          <p:attrName>ppt_x</p:attrName>
                                          <p:attrName>ppt_y</p:attrName>
                                        </p:attrNameLst>
                                      </p:cBhvr>
                                      <p:rCtr x="-8333" y="21832"/>
                                    </p:animMotion>
                                  </p:childTnLst>
                                </p:cTn>
                              </p:par>
                            </p:childTnLst>
                          </p:cTn>
                        </p:par>
                        <p:par>
                          <p:cTn id="27" fill="hold">
                            <p:stCondLst>
                              <p:cond delay="1250"/>
                            </p:stCondLst>
                            <p:childTnLst>
                              <p:par>
                                <p:cTn id="28" presetID="23" presetClass="entr" presetSubtype="16"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1250" fill="hold"/>
                                        <p:tgtEl>
                                          <p:spTgt spid="19"/>
                                        </p:tgtEl>
                                        <p:attrNameLst>
                                          <p:attrName>ppt_w</p:attrName>
                                        </p:attrNameLst>
                                      </p:cBhvr>
                                      <p:tavLst>
                                        <p:tav tm="0">
                                          <p:val>
                                            <p:fltVal val="0"/>
                                          </p:val>
                                        </p:tav>
                                        <p:tav tm="100000">
                                          <p:val>
                                            <p:strVal val="#ppt_w"/>
                                          </p:val>
                                        </p:tav>
                                      </p:tavLst>
                                    </p:anim>
                                    <p:anim calcmode="lin" valueType="num">
                                      <p:cBhvr>
                                        <p:cTn id="31" dur="1250" fill="hold"/>
                                        <p:tgtEl>
                                          <p:spTgt spid="19"/>
                                        </p:tgtEl>
                                        <p:attrNameLst>
                                          <p:attrName>ppt_h</p:attrName>
                                        </p:attrNameLst>
                                      </p:cBhvr>
                                      <p:tavLst>
                                        <p:tav tm="0">
                                          <p:val>
                                            <p:fltVal val="0"/>
                                          </p:val>
                                        </p:tav>
                                        <p:tav tm="100000">
                                          <p:val>
                                            <p:strVal val="#ppt_h"/>
                                          </p:val>
                                        </p:tav>
                                      </p:tavLst>
                                    </p:anim>
                                  </p:childTnLst>
                                </p:cTn>
                              </p:par>
                              <p:par>
                                <p:cTn id="32" presetID="0" presetClass="path" presetSubtype="0" accel="50000" decel="50000" fill="hold" grpId="1" nodeType="withEffect">
                                  <p:stCondLst>
                                    <p:cond delay="0"/>
                                  </p:stCondLst>
                                  <p:childTnLst>
                                    <p:animMotion origin="layout" path="M -3.33333E-6 -2.59259E-6 L 0.3625 0.40764 " pathEditMode="relative" rAng="0" ptsTypes="AA">
                                      <p:cBhvr>
                                        <p:cTn id="33" dur="1250" spd="-100000" fill="hold"/>
                                        <p:tgtEl>
                                          <p:spTgt spid="19"/>
                                        </p:tgtEl>
                                        <p:attrNameLst>
                                          <p:attrName>ppt_x</p:attrName>
                                          <p:attrName>ppt_y</p:attrName>
                                        </p:attrNameLst>
                                      </p:cBhvr>
                                      <p:rCtr x="18125" y="20370"/>
                                    </p:animMotion>
                                  </p:childTnLst>
                                </p:cTn>
                              </p:par>
                            </p:childTnLst>
                          </p:cTn>
                        </p:par>
                        <p:par>
                          <p:cTn id="34" fill="hold">
                            <p:stCondLst>
                              <p:cond delay="2500"/>
                            </p:stCondLst>
                            <p:childTnLst>
                              <p:par>
                                <p:cTn id="35" presetID="23" presetClass="entr" presetSubtype="16"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250" fill="hold"/>
                                        <p:tgtEl>
                                          <p:spTgt spid="7"/>
                                        </p:tgtEl>
                                        <p:attrNameLst>
                                          <p:attrName>ppt_w</p:attrName>
                                        </p:attrNameLst>
                                      </p:cBhvr>
                                      <p:tavLst>
                                        <p:tav tm="0">
                                          <p:val>
                                            <p:fltVal val="0"/>
                                          </p:val>
                                        </p:tav>
                                        <p:tav tm="100000">
                                          <p:val>
                                            <p:strVal val="#ppt_w"/>
                                          </p:val>
                                        </p:tav>
                                      </p:tavLst>
                                    </p:anim>
                                    <p:anim calcmode="lin" valueType="num">
                                      <p:cBhvr>
                                        <p:cTn id="38" dur="1250" fill="hold"/>
                                        <p:tgtEl>
                                          <p:spTgt spid="7"/>
                                        </p:tgtEl>
                                        <p:attrNameLst>
                                          <p:attrName>ppt_h</p:attrName>
                                        </p:attrNameLst>
                                      </p:cBhvr>
                                      <p:tavLst>
                                        <p:tav tm="0">
                                          <p:val>
                                            <p:fltVal val="0"/>
                                          </p:val>
                                        </p:tav>
                                        <p:tav tm="100000">
                                          <p:val>
                                            <p:strVal val="#ppt_h"/>
                                          </p:val>
                                        </p:tav>
                                      </p:tavLst>
                                    </p:anim>
                                  </p:childTnLst>
                                </p:cTn>
                              </p:par>
                              <p:par>
                                <p:cTn id="39" presetID="0" presetClass="path" presetSubtype="0" accel="50000" decel="50000" fill="hold" grpId="1" nodeType="withEffect">
                                  <p:stCondLst>
                                    <p:cond delay="0"/>
                                  </p:stCondLst>
                                  <p:childTnLst>
                                    <p:animMotion origin="layout" path="M -2.77778E-7 -3.33333E-6 L 0.40434 0.24885 " pathEditMode="relative" rAng="0" ptsTypes="AA">
                                      <p:cBhvr>
                                        <p:cTn id="40" dur="1250" spd="-100000" fill="hold"/>
                                        <p:tgtEl>
                                          <p:spTgt spid="7"/>
                                        </p:tgtEl>
                                        <p:attrNameLst>
                                          <p:attrName>ppt_x</p:attrName>
                                          <p:attrName>ppt_y</p:attrName>
                                        </p:attrNameLst>
                                      </p:cBhvr>
                                      <p:rCtr x="20208" y="12431"/>
                                    </p:animMotion>
                                  </p:childTnLst>
                                </p:cTn>
                              </p:par>
                            </p:childTnLst>
                          </p:cTn>
                        </p:par>
                        <p:par>
                          <p:cTn id="41" fill="hold">
                            <p:stCondLst>
                              <p:cond delay="3750"/>
                            </p:stCondLst>
                            <p:childTnLst>
                              <p:par>
                                <p:cTn id="42" presetID="23" presetClass="entr" presetSubtype="16"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 calcmode="lin" valueType="num">
                                      <p:cBhvr>
                                        <p:cTn id="44" dur="1250" fill="hold"/>
                                        <p:tgtEl>
                                          <p:spTgt spid="16"/>
                                        </p:tgtEl>
                                        <p:attrNameLst>
                                          <p:attrName>ppt_w</p:attrName>
                                        </p:attrNameLst>
                                      </p:cBhvr>
                                      <p:tavLst>
                                        <p:tav tm="0">
                                          <p:val>
                                            <p:fltVal val="0"/>
                                          </p:val>
                                        </p:tav>
                                        <p:tav tm="100000">
                                          <p:val>
                                            <p:strVal val="#ppt_w"/>
                                          </p:val>
                                        </p:tav>
                                      </p:tavLst>
                                    </p:anim>
                                    <p:anim calcmode="lin" valueType="num">
                                      <p:cBhvr>
                                        <p:cTn id="45" dur="1250" fill="hold"/>
                                        <p:tgtEl>
                                          <p:spTgt spid="16"/>
                                        </p:tgtEl>
                                        <p:attrNameLst>
                                          <p:attrName>ppt_h</p:attrName>
                                        </p:attrNameLst>
                                      </p:cBhvr>
                                      <p:tavLst>
                                        <p:tav tm="0">
                                          <p:val>
                                            <p:fltVal val="0"/>
                                          </p:val>
                                        </p:tav>
                                        <p:tav tm="100000">
                                          <p:val>
                                            <p:strVal val="#ppt_h"/>
                                          </p:val>
                                        </p:tav>
                                      </p:tavLst>
                                    </p:anim>
                                  </p:childTnLst>
                                </p:cTn>
                              </p:par>
                              <p:par>
                                <p:cTn id="46" presetID="0" presetClass="path" presetSubtype="0" accel="50000" decel="50000" fill="hold" grpId="1" nodeType="withEffect">
                                  <p:stCondLst>
                                    <p:cond delay="0"/>
                                  </p:stCondLst>
                                  <p:childTnLst>
                                    <p:animMotion origin="layout" path="M 3.33333E-6 4.07031E-6 L -0.20834 0.13714 " pathEditMode="relative" rAng="0" ptsTypes="AA">
                                      <p:cBhvr>
                                        <p:cTn id="47" dur="1250" spd="-100000" fill="hold"/>
                                        <p:tgtEl>
                                          <p:spTgt spid="16"/>
                                        </p:tgtEl>
                                        <p:attrNameLst>
                                          <p:attrName>ppt_x</p:attrName>
                                          <p:attrName>ppt_y</p:attrName>
                                        </p:attrNameLst>
                                      </p:cBhvr>
                                      <p:rCtr x="-10417" y="6846"/>
                                    </p:animMotion>
                                  </p:childTnLst>
                                </p:cTn>
                              </p:par>
                            </p:childTnLst>
                          </p:cTn>
                        </p:par>
                        <p:par>
                          <p:cTn id="48" fill="hold">
                            <p:stCondLst>
                              <p:cond delay="5000"/>
                            </p:stCondLst>
                            <p:childTnLst>
                              <p:par>
                                <p:cTn id="49" presetID="23" presetClass="entr" presetSubtype="16" fill="hold" grpId="0" nodeType="after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250" fill="hold"/>
                                        <p:tgtEl>
                                          <p:spTgt spid="17"/>
                                        </p:tgtEl>
                                        <p:attrNameLst>
                                          <p:attrName>ppt_w</p:attrName>
                                        </p:attrNameLst>
                                      </p:cBhvr>
                                      <p:tavLst>
                                        <p:tav tm="0">
                                          <p:val>
                                            <p:fltVal val="0"/>
                                          </p:val>
                                        </p:tav>
                                        <p:tav tm="100000">
                                          <p:val>
                                            <p:strVal val="#ppt_w"/>
                                          </p:val>
                                        </p:tav>
                                      </p:tavLst>
                                    </p:anim>
                                    <p:anim calcmode="lin" valueType="num">
                                      <p:cBhvr>
                                        <p:cTn id="52" dur="1250" fill="hold"/>
                                        <p:tgtEl>
                                          <p:spTgt spid="17"/>
                                        </p:tgtEl>
                                        <p:attrNameLst>
                                          <p:attrName>ppt_h</p:attrName>
                                        </p:attrNameLst>
                                      </p:cBhvr>
                                      <p:tavLst>
                                        <p:tav tm="0">
                                          <p:val>
                                            <p:fltVal val="0"/>
                                          </p:val>
                                        </p:tav>
                                        <p:tav tm="100000">
                                          <p:val>
                                            <p:strVal val="#ppt_h"/>
                                          </p:val>
                                        </p:tav>
                                      </p:tavLst>
                                    </p:anim>
                                  </p:childTnLst>
                                </p:cTn>
                              </p:par>
                              <p:par>
                                <p:cTn id="53" presetID="0" presetClass="path" presetSubtype="0" accel="50000" decel="50000" fill="hold" grpId="1" nodeType="withEffect">
                                  <p:stCondLst>
                                    <p:cond delay="0"/>
                                  </p:stCondLst>
                                  <p:childTnLst>
                                    <p:animMotion origin="layout" path="M 3.33333E-6 -1.72988E-6 L 0.36666 -0.34019 " pathEditMode="relative" rAng="0" ptsTypes="AA">
                                      <p:cBhvr>
                                        <p:cTn id="54" dur="1250" spd="-100000" fill="hold"/>
                                        <p:tgtEl>
                                          <p:spTgt spid="17"/>
                                        </p:tgtEl>
                                        <p:attrNameLst>
                                          <p:attrName>ppt_x</p:attrName>
                                          <p:attrName>ppt_y</p:attrName>
                                        </p:attrNameLst>
                                      </p:cBhvr>
                                      <p:rCtr x="18333" y="-17021"/>
                                    </p:animMotion>
                                  </p:childTnLst>
                                </p:cTn>
                              </p:par>
                            </p:childTnLst>
                          </p:cTn>
                        </p:par>
                        <p:par>
                          <p:cTn id="55" fill="hold">
                            <p:stCondLst>
                              <p:cond delay="6250"/>
                            </p:stCondLst>
                            <p:childTnLst>
                              <p:par>
                                <p:cTn id="56" presetID="23" presetClass="entr" presetSubtype="16" fill="hold" grpId="0" nodeType="after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1250" fill="hold"/>
                                        <p:tgtEl>
                                          <p:spTgt spid="18"/>
                                        </p:tgtEl>
                                        <p:attrNameLst>
                                          <p:attrName>ppt_w</p:attrName>
                                        </p:attrNameLst>
                                      </p:cBhvr>
                                      <p:tavLst>
                                        <p:tav tm="0">
                                          <p:val>
                                            <p:fltVal val="0"/>
                                          </p:val>
                                        </p:tav>
                                        <p:tav tm="100000">
                                          <p:val>
                                            <p:strVal val="#ppt_w"/>
                                          </p:val>
                                        </p:tav>
                                      </p:tavLst>
                                    </p:anim>
                                    <p:anim calcmode="lin" valueType="num">
                                      <p:cBhvr>
                                        <p:cTn id="59" dur="1250" fill="hold"/>
                                        <p:tgtEl>
                                          <p:spTgt spid="18"/>
                                        </p:tgtEl>
                                        <p:attrNameLst>
                                          <p:attrName>ppt_h</p:attrName>
                                        </p:attrNameLst>
                                      </p:cBhvr>
                                      <p:tavLst>
                                        <p:tav tm="0">
                                          <p:val>
                                            <p:fltVal val="0"/>
                                          </p:val>
                                        </p:tav>
                                        <p:tav tm="100000">
                                          <p:val>
                                            <p:strVal val="#ppt_h"/>
                                          </p:val>
                                        </p:tav>
                                      </p:tavLst>
                                    </p:anim>
                                  </p:childTnLst>
                                </p:cTn>
                              </p:par>
                              <p:par>
                                <p:cTn id="60" presetID="0" presetClass="path" presetSubtype="0" accel="50000" decel="50000" fill="hold" grpId="1" nodeType="withEffect">
                                  <p:stCondLst>
                                    <p:cond delay="0"/>
                                  </p:stCondLst>
                                  <p:childTnLst>
                                    <p:animMotion origin="layout" path="M 3.33333E-6 0.00024 L -0.10834 -0.39629 " pathEditMode="relative" rAng="0" ptsTypes="AA">
                                      <p:cBhvr>
                                        <p:cTn id="61" dur="1250" spd="-100000" fill="hold"/>
                                        <p:tgtEl>
                                          <p:spTgt spid="18"/>
                                        </p:tgtEl>
                                        <p:attrNameLst>
                                          <p:attrName>ppt_x</p:attrName>
                                          <p:attrName>ppt_y</p:attrName>
                                        </p:attrNameLst>
                                      </p:cBhvr>
                                      <p:rCtr x="-5417" y="-19838"/>
                                    </p:animMotion>
                                  </p:childTnLst>
                                </p:cTn>
                              </p:par>
                            </p:childTnLst>
                          </p:cTn>
                        </p:par>
                        <p:par>
                          <p:cTn id="62" fill="hold">
                            <p:stCondLst>
                              <p:cond delay="7500"/>
                            </p:stCondLst>
                            <p:childTnLst>
                              <p:par>
                                <p:cTn id="63" presetID="23" presetClass="entr" presetSubtype="16" fill="hold" grpId="0" nodeType="afterEffect">
                                  <p:stCondLst>
                                    <p:cond delay="0"/>
                                  </p:stCondLst>
                                  <p:childTnLst>
                                    <p:set>
                                      <p:cBhvr>
                                        <p:cTn id="64" dur="1" fill="hold">
                                          <p:stCondLst>
                                            <p:cond delay="0"/>
                                          </p:stCondLst>
                                        </p:cTn>
                                        <p:tgtEl>
                                          <p:spTgt spid="20"/>
                                        </p:tgtEl>
                                        <p:attrNameLst>
                                          <p:attrName>style.visibility</p:attrName>
                                        </p:attrNameLst>
                                      </p:cBhvr>
                                      <p:to>
                                        <p:strVal val="visible"/>
                                      </p:to>
                                    </p:set>
                                    <p:anim calcmode="lin" valueType="num">
                                      <p:cBhvr>
                                        <p:cTn id="65" dur="1250" fill="hold"/>
                                        <p:tgtEl>
                                          <p:spTgt spid="20"/>
                                        </p:tgtEl>
                                        <p:attrNameLst>
                                          <p:attrName>ppt_w</p:attrName>
                                        </p:attrNameLst>
                                      </p:cBhvr>
                                      <p:tavLst>
                                        <p:tav tm="0">
                                          <p:val>
                                            <p:fltVal val="0"/>
                                          </p:val>
                                        </p:tav>
                                        <p:tav tm="100000">
                                          <p:val>
                                            <p:strVal val="#ppt_w"/>
                                          </p:val>
                                        </p:tav>
                                      </p:tavLst>
                                    </p:anim>
                                    <p:anim calcmode="lin" valueType="num">
                                      <p:cBhvr>
                                        <p:cTn id="66" dur="1250" fill="hold"/>
                                        <p:tgtEl>
                                          <p:spTgt spid="20"/>
                                        </p:tgtEl>
                                        <p:attrNameLst>
                                          <p:attrName>ppt_h</p:attrName>
                                        </p:attrNameLst>
                                      </p:cBhvr>
                                      <p:tavLst>
                                        <p:tav tm="0">
                                          <p:val>
                                            <p:fltVal val="0"/>
                                          </p:val>
                                        </p:tav>
                                        <p:tav tm="100000">
                                          <p:val>
                                            <p:strVal val="#ppt_h"/>
                                          </p:val>
                                        </p:tav>
                                      </p:tavLst>
                                    </p:anim>
                                  </p:childTnLst>
                                </p:cTn>
                              </p:par>
                              <p:par>
                                <p:cTn id="67" presetID="0" presetClass="path" presetSubtype="0" accel="50000" decel="50000" fill="hold" grpId="1" nodeType="withEffect">
                                  <p:stCondLst>
                                    <p:cond delay="0"/>
                                  </p:stCondLst>
                                  <p:childTnLst>
                                    <p:animMotion origin="layout" path="M -3.33333E-6 -1.91489E-6 L 0.35 0.07401 " pathEditMode="relative" rAng="0" ptsTypes="AA">
                                      <p:cBhvr>
                                        <p:cTn id="68" dur="1250" spd="-100000" fill="hold"/>
                                        <p:tgtEl>
                                          <p:spTgt spid="20"/>
                                        </p:tgtEl>
                                        <p:attrNameLst>
                                          <p:attrName>ppt_x</p:attrName>
                                          <p:attrName>ppt_y</p:attrName>
                                        </p:attrNameLst>
                                      </p:cBhvr>
                                      <p:rCtr x="17500" y="3700"/>
                                    </p:animMotion>
                                  </p:childTnLst>
                                </p:cTn>
                              </p:par>
                            </p:childTnLst>
                          </p:cTn>
                        </p:par>
                        <p:par>
                          <p:cTn id="69" fill="hold">
                            <p:stCondLst>
                              <p:cond delay="8750"/>
                            </p:stCondLst>
                            <p:childTnLst>
                              <p:par>
                                <p:cTn id="70" presetID="23" presetClass="entr" presetSubtype="16" fill="hold" grpId="0" nodeType="afterEffect">
                                  <p:stCondLst>
                                    <p:cond delay="0"/>
                                  </p:stCondLst>
                                  <p:childTnLst>
                                    <p:set>
                                      <p:cBhvr>
                                        <p:cTn id="71" dur="1" fill="hold">
                                          <p:stCondLst>
                                            <p:cond delay="0"/>
                                          </p:stCondLst>
                                        </p:cTn>
                                        <p:tgtEl>
                                          <p:spTgt spid="21"/>
                                        </p:tgtEl>
                                        <p:attrNameLst>
                                          <p:attrName>style.visibility</p:attrName>
                                        </p:attrNameLst>
                                      </p:cBhvr>
                                      <p:to>
                                        <p:strVal val="visible"/>
                                      </p:to>
                                    </p:set>
                                    <p:anim calcmode="lin" valueType="num">
                                      <p:cBhvr>
                                        <p:cTn id="72" dur="1250" fill="hold"/>
                                        <p:tgtEl>
                                          <p:spTgt spid="21"/>
                                        </p:tgtEl>
                                        <p:attrNameLst>
                                          <p:attrName>ppt_w</p:attrName>
                                        </p:attrNameLst>
                                      </p:cBhvr>
                                      <p:tavLst>
                                        <p:tav tm="0">
                                          <p:val>
                                            <p:fltVal val="0"/>
                                          </p:val>
                                        </p:tav>
                                        <p:tav tm="100000">
                                          <p:val>
                                            <p:strVal val="#ppt_w"/>
                                          </p:val>
                                        </p:tav>
                                      </p:tavLst>
                                    </p:anim>
                                    <p:anim calcmode="lin" valueType="num">
                                      <p:cBhvr>
                                        <p:cTn id="73" dur="1250" fill="hold"/>
                                        <p:tgtEl>
                                          <p:spTgt spid="21"/>
                                        </p:tgtEl>
                                        <p:attrNameLst>
                                          <p:attrName>ppt_h</p:attrName>
                                        </p:attrNameLst>
                                      </p:cBhvr>
                                      <p:tavLst>
                                        <p:tav tm="0">
                                          <p:val>
                                            <p:fltVal val="0"/>
                                          </p:val>
                                        </p:tav>
                                        <p:tav tm="100000">
                                          <p:val>
                                            <p:strVal val="#ppt_h"/>
                                          </p:val>
                                        </p:tav>
                                      </p:tavLst>
                                    </p:anim>
                                  </p:childTnLst>
                                </p:cTn>
                              </p:par>
                              <p:par>
                                <p:cTn id="74" presetID="0" presetClass="path" presetSubtype="0" accel="50000" decel="50000" fill="hold" grpId="1" nodeType="withEffect">
                                  <p:stCondLst>
                                    <p:cond delay="0"/>
                                  </p:stCondLst>
                                  <p:childTnLst>
                                    <p:animMotion origin="layout" path="M 1.11022E-16 -4.23682E-6 L -0.24167 -0.24028 " pathEditMode="relative" rAng="0" ptsTypes="AA">
                                      <p:cBhvr>
                                        <p:cTn id="75" dur="1250" spd="-100000" fill="hold"/>
                                        <p:tgtEl>
                                          <p:spTgt spid="21"/>
                                        </p:tgtEl>
                                        <p:attrNameLst>
                                          <p:attrName>ppt_x</p:attrName>
                                          <p:attrName>ppt_y</p:attrName>
                                        </p:attrNameLst>
                                      </p:cBhvr>
                                      <p:rCtr x="-12083" y="-12026"/>
                                    </p:animMotion>
                                  </p:childTnLst>
                                </p:cTn>
                              </p:par>
                            </p:childTnLst>
                          </p:cTn>
                        </p:par>
                        <p:par>
                          <p:cTn id="76" fill="hold">
                            <p:stCondLst>
                              <p:cond delay="10000"/>
                            </p:stCondLst>
                            <p:childTnLst>
                              <p:par>
                                <p:cTn id="77" presetID="23" presetClass="entr" presetSubtype="16" fill="hold" grpId="0" nodeType="afterEffect">
                                  <p:stCondLst>
                                    <p:cond delay="0"/>
                                  </p:stCondLst>
                                  <p:childTnLst>
                                    <p:set>
                                      <p:cBhvr>
                                        <p:cTn id="78" dur="1" fill="hold">
                                          <p:stCondLst>
                                            <p:cond delay="0"/>
                                          </p:stCondLst>
                                        </p:cTn>
                                        <p:tgtEl>
                                          <p:spTgt spid="22"/>
                                        </p:tgtEl>
                                        <p:attrNameLst>
                                          <p:attrName>style.visibility</p:attrName>
                                        </p:attrNameLst>
                                      </p:cBhvr>
                                      <p:to>
                                        <p:strVal val="visible"/>
                                      </p:to>
                                    </p:set>
                                    <p:anim calcmode="lin" valueType="num">
                                      <p:cBhvr>
                                        <p:cTn id="79" dur="1250" fill="hold"/>
                                        <p:tgtEl>
                                          <p:spTgt spid="22"/>
                                        </p:tgtEl>
                                        <p:attrNameLst>
                                          <p:attrName>ppt_w</p:attrName>
                                        </p:attrNameLst>
                                      </p:cBhvr>
                                      <p:tavLst>
                                        <p:tav tm="0">
                                          <p:val>
                                            <p:fltVal val="0"/>
                                          </p:val>
                                        </p:tav>
                                        <p:tav tm="100000">
                                          <p:val>
                                            <p:strVal val="#ppt_w"/>
                                          </p:val>
                                        </p:tav>
                                      </p:tavLst>
                                    </p:anim>
                                    <p:anim calcmode="lin" valueType="num">
                                      <p:cBhvr>
                                        <p:cTn id="80" dur="1250" fill="hold"/>
                                        <p:tgtEl>
                                          <p:spTgt spid="22"/>
                                        </p:tgtEl>
                                        <p:attrNameLst>
                                          <p:attrName>ppt_h</p:attrName>
                                        </p:attrNameLst>
                                      </p:cBhvr>
                                      <p:tavLst>
                                        <p:tav tm="0">
                                          <p:val>
                                            <p:fltVal val="0"/>
                                          </p:val>
                                        </p:tav>
                                        <p:tav tm="100000">
                                          <p:val>
                                            <p:strVal val="#ppt_h"/>
                                          </p:val>
                                        </p:tav>
                                      </p:tavLst>
                                    </p:anim>
                                  </p:childTnLst>
                                </p:cTn>
                              </p:par>
                              <p:par>
                                <p:cTn id="81" presetID="0" presetClass="path" presetSubtype="0" accel="50000" decel="50000" fill="hold" grpId="1" nodeType="withEffect">
                                  <p:stCondLst>
                                    <p:cond delay="0"/>
                                  </p:stCondLst>
                                  <p:childTnLst>
                                    <p:animMotion origin="layout" path="M 5.55112E-17 -3.7037E-7 L 0.18333 -0.17037 " pathEditMode="relative" rAng="0" ptsTypes="AA">
                                      <p:cBhvr>
                                        <p:cTn id="82" dur="1250" spd="-100000" fill="hold"/>
                                        <p:tgtEl>
                                          <p:spTgt spid="22"/>
                                        </p:tgtEl>
                                        <p:attrNameLst>
                                          <p:attrName>ppt_x</p:attrName>
                                          <p:attrName>ppt_y</p:attrName>
                                        </p:attrNameLst>
                                      </p:cBhvr>
                                      <p:rCtr x="9167" y="-8519"/>
                                    </p:animMotion>
                                  </p:childTnLst>
                                </p:cTn>
                              </p:par>
                            </p:childTnLst>
                          </p:cTn>
                        </p:par>
                        <p:par>
                          <p:cTn id="83" fill="hold">
                            <p:stCondLst>
                              <p:cond delay="11250"/>
                            </p:stCondLst>
                            <p:childTnLst>
                              <p:par>
                                <p:cTn id="84" presetID="23" presetClass="entr" presetSubtype="16" fill="hold" grpId="0" nodeType="afterEffect">
                                  <p:stCondLst>
                                    <p:cond delay="0"/>
                                  </p:stCondLst>
                                  <p:childTnLst>
                                    <p:set>
                                      <p:cBhvr>
                                        <p:cTn id="85" dur="1" fill="hold">
                                          <p:stCondLst>
                                            <p:cond delay="0"/>
                                          </p:stCondLst>
                                        </p:cTn>
                                        <p:tgtEl>
                                          <p:spTgt spid="23"/>
                                        </p:tgtEl>
                                        <p:attrNameLst>
                                          <p:attrName>style.visibility</p:attrName>
                                        </p:attrNameLst>
                                      </p:cBhvr>
                                      <p:to>
                                        <p:strVal val="visible"/>
                                      </p:to>
                                    </p:set>
                                    <p:anim calcmode="lin" valueType="num">
                                      <p:cBhvr>
                                        <p:cTn id="86" dur="1250" fill="hold"/>
                                        <p:tgtEl>
                                          <p:spTgt spid="23"/>
                                        </p:tgtEl>
                                        <p:attrNameLst>
                                          <p:attrName>ppt_w</p:attrName>
                                        </p:attrNameLst>
                                      </p:cBhvr>
                                      <p:tavLst>
                                        <p:tav tm="0">
                                          <p:val>
                                            <p:fltVal val="0"/>
                                          </p:val>
                                        </p:tav>
                                        <p:tav tm="100000">
                                          <p:val>
                                            <p:strVal val="#ppt_w"/>
                                          </p:val>
                                        </p:tav>
                                      </p:tavLst>
                                    </p:anim>
                                    <p:anim calcmode="lin" valueType="num">
                                      <p:cBhvr>
                                        <p:cTn id="87" dur="1250" fill="hold"/>
                                        <p:tgtEl>
                                          <p:spTgt spid="23"/>
                                        </p:tgtEl>
                                        <p:attrNameLst>
                                          <p:attrName>ppt_h</p:attrName>
                                        </p:attrNameLst>
                                      </p:cBhvr>
                                      <p:tavLst>
                                        <p:tav tm="0">
                                          <p:val>
                                            <p:fltVal val="0"/>
                                          </p:val>
                                        </p:tav>
                                        <p:tav tm="100000">
                                          <p:val>
                                            <p:strVal val="#ppt_h"/>
                                          </p:val>
                                        </p:tav>
                                      </p:tavLst>
                                    </p:anim>
                                  </p:childTnLst>
                                </p:cTn>
                              </p:par>
                              <p:par>
                                <p:cTn id="88" presetID="0" presetClass="path" presetSubtype="0" accel="50000" decel="50000" fill="hold" grpId="1" nodeType="withEffect">
                                  <p:stCondLst>
                                    <p:cond delay="0"/>
                                  </p:stCondLst>
                                  <p:childTnLst>
                                    <p:animMotion origin="layout" path="M 1.11022E-16 3.90379E-6 L -0.04167 0.28492 " pathEditMode="relative" rAng="0" ptsTypes="AA">
                                      <p:cBhvr>
                                        <p:cTn id="89" dur="1250" spd="-100000" fill="hold"/>
                                        <p:tgtEl>
                                          <p:spTgt spid="23"/>
                                        </p:tgtEl>
                                        <p:attrNameLst>
                                          <p:attrName>ppt_x</p:attrName>
                                          <p:attrName>ppt_y</p:attrName>
                                        </p:attrNameLst>
                                      </p:cBhvr>
                                      <p:rCtr x="-2083" y="14246"/>
                                    </p:animMotion>
                                  </p:childTnLst>
                                </p:cTn>
                              </p:par>
                            </p:childTnLst>
                          </p:cTn>
                        </p:par>
                        <p:par>
                          <p:cTn id="90" fill="hold">
                            <p:stCondLst>
                              <p:cond delay="12500"/>
                            </p:stCondLst>
                            <p:childTnLst>
                              <p:par>
                                <p:cTn id="91" presetID="6" presetClass="emph" presetSubtype="0" fill="hold" grpId="1" nodeType="afterEffect">
                                  <p:stCondLst>
                                    <p:cond delay="0"/>
                                  </p:stCondLst>
                                  <p:childTnLst>
                                    <p:animScale>
                                      <p:cBhvr>
                                        <p:cTn id="92" dur="1250" fill="hold"/>
                                        <p:tgtEl>
                                          <p:spTgt spid="5"/>
                                        </p:tgtEl>
                                      </p:cBhvr>
                                      <p:by x="150000" y="150000"/>
                                    </p:animScale>
                                  </p:childTnLst>
                                </p:cTn>
                              </p:par>
                              <p:par>
                                <p:cTn id="93" presetID="0" presetClass="path" presetSubtype="0" accel="50000" decel="50000" fill="hold" grpId="2" nodeType="withEffect">
                                  <p:stCondLst>
                                    <p:cond delay="0"/>
                                  </p:stCondLst>
                                  <p:childTnLst>
                                    <p:animMotion origin="layout" path="M 3.33333E-6 4.07956E-6 L 0.00069 0.04741 " pathEditMode="relative" rAng="0" ptsTypes="AA">
                                      <p:cBhvr>
                                        <p:cTn id="94" dur="1250" fill="hold"/>
                                        <p:tgtEl>
                                          <p:spTgt spid="5"/>
                                        </p:tgtEl>
                                        <p:attrNameLst>
                                          <p:attrName>ppt_x</p:attrName>
                                          <p:attrName>ppt_y</p:attrName>
                                        </p:attrNameLst>
                                      </p:cBhvr>
                                      <p:rCtr x="35" y="23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6" grpId="0"/>
      <p:bldP spid="6" grpId="1"/>
      <p:bldP spid="7" grpId="0"/>
      <p:bldP spid="7" grpId="1"/>
      <p:bldP spid="16" grpId="0"/>
      <p:bldP spid="16" grpId="1"/>
      <p:bldP spid="17" grpId="0"/>
      <p:bldP spid="17" grpId="1"/>
      <p:bldP spid="18" grpId="0"/>
      <p:bldP spid="18" grpId="1"/>
      <p:bldP spid="19" grpId="0"/>
      <p:bldP spid="19" grpId="1"/>
      <p:bldP spid="20" grpId="0"/>
      <p:bldP spid="20" grpId="1"/>
      <p:bldP spid="21" grpId="0"/>
      <p:bldP spid="21" grpId="1"/>
      <p:bldP spid="22" grpId="0"/>
      <p:bldP spid="22" grpId="1"/>
      <p:bldP spid="23" grpId="0"/>
      <p:bldP spid="2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8209" r="-259"/>
          <a:stretch/>
        </p:blipFill>
        <p:spPr>
          <a:xfrm>
            <a:off x="-178443" y="-76200"/>
            <a:ext cx="9398643" cy="7010400"/>
          </a:xfrm>
          <a:prstGeom prst="rect">
            <a:avLst/>
          </a:prstGeom>
        </p:spPr>
      </p:pic>
      <p:sp>
        <p:nvSpPr>
          <p:cNvPr id="4" name="Title 1"/>
          <p:cNvSpPr txBox="1">
            <a:spLocks/>
          </p:cNvSpPr>
          <p:nvPr/>
        </p:nvSpPr>
        <p:spPr>
          <a:xfrm>
            <a:off x="4724400" y="3575304"/>
            <a:ext cx="3352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heed</a:t>
            </a:r>
            <a:endParaRPr lang="en-US" sz="456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808038"/>
            <a:ext cx="8229600" cy="5211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the LORD God of Israel says That He hates divorce, For it covers one's garment with violence," Says the LORD of hosts. "Therefore take heed to your spirit, That you do not deal treacherously</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Malachi 2:16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5181600" y="4214019"/>
            <a:ext cx="3505200" cy="1043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 not deal</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Rectangle 2"/>
          <p:cNvSpPr txBox="1">
            <a:spLocks noChangeArrowheads="1"/>
          </p:cNvSpPr>
          <p:nvPr/>
        </p:nvSpPr>
        <p:spPr bwMode="auto">
          <a:xfrm>
            <a:off x="838200" y="4800600"/>
            <a:ext cx="3962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treacherously</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9" name="Rectangle 2"/>
          <p:cNvSpPr txBox="1">
            <a:spLocks noChangeArrowheads="1"/>
          </p:cNvSpPr>
          <p:nvPr/>
        </p:nvSpPr>
        <p:spPr bwMode="auto">
          <a:xfrm>
            <a:off x="6096000" y="2156619"/>
            <a:ext cx="19050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with</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0" name="Rectangle 2"/>
          <p:cNvSpPr txBox="1">
            <a:spLocks noChangeArrowheads="1"/>
          </p:cNvSpPr>
          <p:nvPr/>
        </p:nvSpPr>
        <p:spPr bwMode="auto">
          <a:xfrm>
            <a:off x="838200" y="2819400"/>
            <a:ext cx="2667000" cy="1169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violence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
                                        <p:tgtEl>
                                          <p:spTgt spid="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
                                        <p:tgtEl>
                                          <p:spTgt spid="9"/>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
                                        <p:tgtEl>
                                          <p:spTgt spid="10"/>
                                        </p:tgtEl>
                                      </p:cBhvr>
                                    </p:animEffect>
                                  </p:childTnLst>
                                </p:cTn>
                              </p:par>
                              <p:par>
                                <p:cTn id="32" presetID="0" presetClass="path" presetSubtype="0" accel="50000" decel="50000" fill="hold" grpId="1" nodeType="withEffect">
                                  <p:stCondLst>
                                    <p:cond delay="0"/>
                                  </p:stCondLst>
                                  <p:childTnLst>
                                    <p:animMotion origin="layout" path="M -3.33333E-6 7.40741E-7 C -0.00711 -0.00695 -0.00017 -0.03449 -0.04323 -0.04236 C -0.08628 -0.05023 -0.18836 -0.04607 -0.25816 -0.04722 C -0.32795 -0.04838 -0.41944 -0.04884 -0.4618 -0.04931 " pathEditMode="relative" rAng="0" ptsTypes="aaaa">
                                      <p:cBhvr>
                                        <p:cTn id="33" dur="2000" fill="hold"/>
                                        <p:tgtEl>
                                          <p:spTgt spid="6"/>
                                        </p:tgtEl>
                                        <p:attrNameLst>
                                          <p:attrName>ppt_x</p:attrName>
                                          <p:attrName>ppt_y</p:attrName>
                                        </p:attrNameLst>
                                      </p:cBhvr>
                                      <p:rCtr x="-23090" y="-2523"/>
                                    </p:animMotion>
                                  </p:childTnLst>
                                </p:cTn>
                              </p:par>
                              <p:par>
                                <p:cTn id="34" presetID="0" presetClass="path" presetSubtype="0" accel="50000" decel="50000" fill="hold" grpId="1" nodeType="withEffect">
                                  <p:stCondLst>
                                    <p:cond delay="0"/>
                                  </p:stCondLst>
                                  <p:childTnLst>
                                    <p:animMotion origin="layout" path="M -3.33333E-6 1.11111E-6 C 0.04896 0.00023 0.09289 1.11111E-6 0.14427 -0.00695 C 0.19566 -0.01389 0.27691 -0.01783 0.30799 -0.0412 C 0.33907 -0.06458 0.32587 -0.125 0.33056 -0.14699 " pathEditMode="relative" rAng="0" ptsTypes="aaaa">
                                      <p:cBhvr>
                                        <p:cTn id="35" dur="2000" fill="hold"/>
                                        <p:tgtEl>
                                          <p:spTgt spid="8"/>
                                        </p:tgtEl>
                                        <p:attrNameLst>
                                          <p:attrName>ppt_x</p:attrName>
                                          <p:attrName>ppt_y</p:attrName>
                                        </p:attrNameLst>
                                      </p:cBhvr>
                                      <p:rCtr x="16944" y="-7338"/>
                                    </p:animMotion>
                                  </p:childTnLst>
                                </p:cTn>
                              </p:par>
                              <p:par>
                                <p:cTn id="36" presetID="0" presetClass="path" presetSubtype="0" accel="50000" decel="50000" fill="hold" grpId="1" nodeType="withEffect">
                                  <p:stCondLst>
                                    <p:cond delay="0"/>
                                  </p:stCondLst>
                                  <p:childTnLst>
                                    <p:animMotion origin="layout" path="M -3.33333E-6 -4.81481E-6 C 0.01164 0.02431 0.05191 0.10579 0.06962 0.14561 C 0.08733 0.18542 0.09879 0.2007 0.10643 0.23843 C 0.11407 0.27616 0.12813 0.34098 0.11528 0.37176 C 0.10243 0.40255 0.08056 0.41598 0.02917 0.42246 C -0.02222 0.42894 -0.121 0.42338 -0.19357 0.41065 C -0.26614 0.39792 -0.3618 0.35903 -0.40607 0.34538 " pathEditMode="relative" rAng="0" ptsTypes="aaaaaaa">
                                      <p:cBhvr>
                                        <p:cTn id="37" dur="2000" fill="hold"/>
                                        <p:tgtEl>
                                          <p:spTgt spid="9"/>
                                        </p:tgtEl>
                                        <p:attrNameLst>
                                          <p:attrName>ppt_x</p:attrName>
                                          <p:attrName>ppt_y</p:attrName>
                                        </p:attrNameLst>
                                      </p:cBhvr>
                                      <p:rCtr x="-13906" y="21435"/>
                                    </p:animMotion>
                                  </p:childTnLst>
                                </p:cTn>
                              </p:par>
                              <p:par>
                                <p:cTn id="38" presetID="0" presetClass="path" presetSubtype="0" accel="50000" decel="50000" fill="hold" grpId="1" nodeType="withEffect">
                                  <p:stCondLst>
                                    <p:cond delay="0"/>
                                  </p:stCondLst>
                                  <p:childTnLst>
                                    <p:animMotion origin="layout" path="M 0 3.7037E-6 C -0.01424 0.02176 -0.07135 0.08611 -0.08559 0.12986 C -0.09983 0.17361 -0.10625 0.22106 -0.08559 0.26319 C -0.06493 0.30532 -0.01076 0.36134 0.03837 0.3831 C 0.0875 0.40486 0.16892 0.39421 0.20938 0.39305 C 0.24983 0.39189 0.26458 0.3868 0.28125 0.37592 C 0.29792 0.36504 0.30451 0.3493 0.30972 0.32777 C 0.31493 0.30625 0.31215 0.26389 0.31285 0.24699 " pathEditMode="relative" rAng="0" ptsTypes="aaaaaaaa">
                                      <p:cBhvr>
                                        <p:cTn id="39" dur="2000" fill="hold"/>
                                        <p:tgtEl>
                                          <p:spTgt spid="10"/>
                                        </p:tgtEl>
                                        <p:attrNameLst>
                                          <p:attrName>ppt_x</p:attrName>
                                          <p:attrName>ppt_y</p:attrName>
                                        </p:attrNameLst>
                                      </p:cBhvr>
                                      <p:rCtr x="10434" y="20231"/>
                                    </p:animMotion>
                                  </p:childTnLst>
                                </p:cTn>
                              </p:par>
                              <p:par>
                                <p:cTn id="40" presetID="10" presetClass="exit" presetSubtype="0" fill="hold" grpId="1" nodeType="withEffect">
                                  <p:stCondLst>
                                    <p:cond delay="0"/>
                                  </p:stCondLst>
                                  <p:childTnLst>
                                    <p:animEffect transition="out" filter="fade">
                                      <p:cBhvr>
                                        <p:cTn id="41" dur="1500"/>
                                        <p:tgtEl>
                                          <p:spTgt spid="3074"/>
                                        </p:tgtEl>
                                      </p:cBhvr>
                                    </p:animEffect>
                                    <p:set>
                                      <p:cBhvr>
                                        <p:cTn id="42" dur="1" fill="hold">
                                          <p:stCondLst>
                                            <p:cond delay="149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P spid="8" grpId="0"/>
      <p:bldP spid="8" grpId="1"/>
      <p:bldP spid="9" grpId="0"/>
      <p:bldP spid="9" grpId="1"/>
      <p:bldP spid="10" grpId="0"/>
      <p:bldP spid="10"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5840"/>
            <a:ext cx="9159240" cy="9159240"/>
          </a:xfrm>
          <a:prstGeom prst="rect">
            <a:avLst/>
          </a:prstGeom>
        </p:spPr>
      </p:pic>
      <p:sp>
        <p:nvSpPr>
          <p:cNvPr id="4" name="Content Placeholder 2"/>
          <p:cNvSpPr txBox="1">
            <a:spLocks/>
          </p:cNvSpPr>
          <p:nvPr/>
        </p:nvSpPr>
        <p:spPr>
          <a:xfrm>
            <a:off x="76200" y="76200"/>
            <a:ext cx="9067800" cy="65833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rest on your anger</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sz="3000"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Be angry with sin </a:t>
            </a: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and trust in the Lord</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Fretting or anger only does harm: cease from wrath</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Slow to anger shows great understanding</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Greed and envy is notorious for breeding anger</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Anger troubles </a:t>
            </a:r>
            <a:r>
              <a:rPr lang="en-US" sz="3000"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the soul – find His salvation</a:t>
            </a:r>
            <a:endPar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instructs us to carry sorrow over anger</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Some are unable to fend off anger and obtain peace</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Avoid the angry as they stir up strife</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 quick-tempered man acts foolishly inviting hatred</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Jealousy is an extreme form of anger</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Suffering goes hand and hand with an angry partner</a:t>
            </a:r>
          </a:p>
          <a:p>
            <a:pPr algn="l">
              <a:spcBef>
                <a:spcPts val="3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Treachery involves the intent to do </a:t>
            </a:r>
            <a:r>
              <a:rPr lang="en-US" sz="3000"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violence</a:t>
            </a:r>
            <a:endPar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p:txBody>
      </p:sp>
      <p:sp>
        <p:nvSpPr>
          <p:cNvPr id="5" name="Rectangle 4"/>
          <p:cNvSpPr>
            <a:spLocks noChangeArrowheads="1"/>
          </p:cNvSpPr>
          <p:nvPr/>
        </p:nvSpPr>
        <p:spPr bwMode="auto">
          <a:xfrm rot="20282586">
            <a:off x="50760" y="2101769"/>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smtClean="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Anger Steals the Love God intended for us</a:t>
            </a:r>
            <a:endParaRPr lang="en-US" sz="7200" b="1" i="1" spc="50" dirty="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28672180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200"/>
                                  </p:stCondLst>
                                  <p:childTnLst>
                                    <p:set>
                                      <p:cBhvr>
                                        <p:cTn id="132" dur="1" fill="hold">
                                          <p:stCondLst>
                                            <p:cond delay="1249"/>
                                          </p:stCondLst>
                                        </p:cTn>
                                        <p:tgtEl>
                                          <p:spTgt spid="5"/>
                                        </p:tgtEl>
                                        <p:attrNameLst>
                                          <p:attrName>style.visibility</p:attrName>
                                        </p:attrNameLst>
                                      </p:cBhvr>
                                      <p:to>
                                        <p:strVal val="hidden"/>
                                      </p:to>
                                    </p:set>
                                    <p:animEffect transition="out" filter="dissolve">
                                      <p:cBhvr>
                                        <p:cTn id="133" dur="1250">
                                          <p:stCondLst>
                                            <p:cond delay="0"/>
                                          </p:stCondLst>
                                        </p:cTn>
                                        <p:tgtEl>
                                          <p:spTgt spid="5"/>
                                        </p:tgtEl>
                                      </p:cBhvr>
                                    </p:animEffect>
                                    <p:anim to="" calcmode="lin" valueType="num">
                                      <p:cBhvr>
                                        <p:cTn id="134" dur="12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25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nodeType="click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1.66667E-6 2.59259E-6 L 0.26215 0.94328 " pathEditMode="relative" rAng="0" ptsTypes="AA">
                                      <p:cBhvr>
                                        <p:cTn id="191" dur="1750" fill="hold"/>
                                        <p:tgtEl>
                                          <p:spTgt spid="4">
                                            <p:txEl>
                                              <p:pRg st="0" end="0"/>
                                            </p:txEl>
                                          </p:spTgt>
                                        </p:tgtEl>
                                        <p:attrNameLst>
                                          <p:attrName>ppt_x</p:attrName>
                                          <p:attrName>ppt_y</p:attrName>
                                        </p:attrNameLst>
                                      </p:cBhvr>
                                      <p:rCtr x="13108" y="47153"/>
                                    </p:animMotion>
                                  </p:childTnLst>
                                </p:cTn>
                              </p:par>
                              <p:par>
                                <p:cTn id="192" presetID="0" presetClass="path" presetSubtype="0" accel="50000" decel="50000" fill="hold" nodeType="withEffect">
                                  <p:stCondLst>
                                    <p:cond delay="0"/>
                                  </p:stCondLst>
                                  <p:childTnLst>
                                    <p:animMotion origin="layout" path="M 1.94444E-6 -1.85185E-6 L 0.15121 0.8794 " pathEditMode="relative" rAng="0" ptsTypes="AA">
                                      <p:cBhvr>
                                        <p:cTn id="193" dur="1750" fill="hold"/>
                                        <p:tgtEl>
                                          <p:spTgt spid="4">
                                            <p:txEl>
                                              <p:pRg st="1" end="1"/>
                                            </p:txEl>
                                          </p:spTgt>
                                        </p:tgtEl>
                                        <p:attrNameLst>
                                          <p:attrName>ppt_x</p:attrName>
                                          <p:attrName>ppt_y</p:attrName>
                                        </p:attrNameLst>
                                      </p:cBhvr>
                                      <p:rCtr x="7552" y="43958"/>
                                    </p:animMotion>
                                  </p:childTnLst>
                                </p:cTn>
                              </p:par>
                              <p:par>
                                <p:cTn id="194" presetID="0" presetClass="path" presetSubtype="0" accel="50000" decel="50000" fill="hold" nodeType="withEffect">
                                  <p:stCondLst>
                                    <p:cond delay="0"/>
                                  </p:stCondLst>
                                  <p:childTnLst>
                                    <p:animMotion origin="layout" path="M -4.16667E-6 0.00023 L 0.0349 0.80642 " pathEditMode="relative" rAng="0" ptsTypes="AA">
                                      <p:cBhvr>
                                        <p:cTn id="195" dur="1750" fill="hold"/>
                                        <p:tgtEl>
                                          <p:spTgt spid="4">
                                            <p:txEl>
                                              <p:pRg st="2" end="2"/>
                                            </p:txEl>
                                          </p:spTgt>
                                        </p:tgtEl>
                                        <p:attrNameLst>
                                          <p:attrName>ppt_x</p:attrName>
                                          <p:attrName>ppt_y</p:attrName>
                                        </p:attrNameLst>
                                      </p:cBhvr>
                                      <p:rCtr x="1736" y="40310"/>
                                    </p:animMotion>
                                  </p:childTnLst>
                                </p:cTn>
                              </p:par>
                              <p:par>
                                <p:cTn id="196" presetID="0" presetClass="path" presetSubtype="0" accel="50000" decel="50000" fill="hold" nodeType="withEffect">
                                  <p:stCondLst>
                                    <p:cond delay="0"/>
                                  </p:stCondLst>
                                  <p:childTnLst>
                                    <p:animMotion origin="layout" path="M 5E-6 0.00046 L 0.12622 0.72916 " pathEditMode="relative" rAng="0" ptsTypes="AA">
                                      <p:cBhvr>
                                        <p:cTn id="197" dur="1750" fill="hold"/>
                                        <p:tgtEl>
                                          <p:spTgt spid="4">
                                            <p:txEl>
                                              <p:pRg st="3" end="3"/>
                                            </p:txEl>
                                          </p:spTgt>
                                        </p:tgtEl>
                                        <p:attrNameLst>
                                          <p:attrName>ppt_x</p:attrName>
                                          <p:attrName>ppt_y</p:attrName>
                                        </p:attrNameLst>
                                      </p:cBhvr>
                                      <p:rCtr x="6302" y="36435"/>
                                    </p:animMotion>
                                  </p:childTnLst>
                                </p:cTn>
                              </p:par>
                              <p:par>
                                <p:cTn id="198" presetID="0" presetClass="path" presetSubtype="0" accel="50000" decel="50000" fill="hold" nodeType="withEffect">
                                  <p:stCondLst>
                                    <p:cond delay="0"/>
                                  </p:stCondLst>
                                  <p:childTnLst>
                                    <p:animMotion origin="layout" path="M 5.55556E-7 0.00069 L 0.07552 0.65671 " pathEditMode="relative" rAng="0" ptsTypes="AA">
                                      <p:cBhvr>
                                        <p:cTn id="199" dur="1750" fill="hold"/>
                                        <p:tgtEl>
                                          <p:spTgt spid="4">
                                            <p:txEl>
                                              <p:pRg st="4" end="4"/>
                                            </p:txEl>
                                          </p:spTgt>
                                        </p:tgtEl>
                                        <p:attrNameLst>
                                          <p:attrName>ppt_x</p:attrName>
                                          <p:attrName>ppt_y</p:attrName>
                                        </p:attrNameLst>
                                      </p:cBhvr>
                                      <p:rCtr x="3767" y="32801"/>
                                    </p:animMotion>
                                  </p:childTnLst>
                                </p:cTn>
                              </p:par>
                              <p:par>
                                <p:cTn id="200" presetID="0" presetClass="path" presetSubtype="0" accel="50000" decel="50000" fill="hold" nodeType="withEffect">
                                  <p:stCondLst>
                                    <p:cond delay="0"/>
                                  </p:stCondLst>
                                  <p:childTnLst>
                                    <p:animMotion origin="layout" path="M -3.05556E-6 0.00046 L 0.1125 0.59051 " pathEditMode="relative" rAng="0" ptsTypes="AA">
                                      <p:cBhvr>
                                        <p:cTn id="201" dur="1750" fill="hold"/>
                                        <p:tgtEl>
                                          <p:spTgt spid="4">
                                            <p:txEl>
                                              <p:pRg st="5" end="5"/>
                                            </p:txEl>
                                          </p:spTgt>
                                        </p:tgtEl>
                                        <p:attrNameLst>
                                          <p:attrName>ppt_x</p:attrName>
                                          <p:attrName>ppt_y</p:attrName>
                                        </p:attrNameLst>
                                      </p:cBhvr>
                                      <p:rCtr x="5625" y="29491"/>
                                    </p:animMotion>
                                  </p:childTnLst>
                                </p:cTn>
                              </p:par>
                              <p:par>
                                <p:cTn id="202" presetID="0" presetClass="path" presetSubtype="0" accel="50000" decel="50000" fill="hold" nodeType="withEffect">
                                  <p:stCondLst>
                                    <p:cond delay="0"/>
                                  </p:stCondLst>
                                  <p:childTnLst>
                                    <p:animMotion origin="layout" path="M 3.05556E-6 0.00047 L 0.07083 0.51227 " pathEditMode="relative" rAng="0" ptsTypes="AA">
                                      <p:cBhvr>
                                        <p:cTn id="203" dur="1750" fill="hold"/>
                                        <p:tgtEl>
                                          <p:spTgt spid="4">
                                            <p:txEl>
                                              <p:pRg st="6" end="6"/>
                                            </p:txEl>
                                          </p:spTgt>
                                        </p:tgtEl>
                                        <p:attrNameLst>
                                          <p:attrName>ppt_x</p:attrName>
                                          <p:attrName>ppt_y</p:attrName>
                                        </p:attrNameLst>
                                      </p:cBhvr>
                                      <p:rCtr x="3542" y="25579"/>
                                    </p:animMotion>
                                  </p:childTnLst>
                                </p:cTn>
                              </p:par>
                              <p:par>
                                <p:cTn id="204" presetID="0" presetClass="path" presetSubtype="0" accel="50000" decel="50000" fill="hold" nodeType="withEffect">
                                  <p:stCondLst>
                                    <p:cond delay="0"/>
                                  </p:stCondLst>
                                  <p:childTnLst>
                                    <p:animMotion origin="layout" path="M 4.72222E-6 0.00046 L 0.03402 0.43935 " pathEditMode="relative" rAng="0" ptsTypes="AA">
                                      <p:cBhvr>
                                        <p:cTn id="205" dur="1750" fill="hold"/>
                                        <p:tgtEl>
                                          <p:spTgt spid="4">
                                            <p:txEl>
                                              <p:pRg st="7" end="7"/>
                                            </p:txEl>
                                          </p:spTgt>
                                        </p:tgtEl>
                                        <p:attrNameLst>
                                          <p:attrName>ppt_x</p:attrName>
                                          <p:attrName>ppt_y</p:attrName>
                                        </p:attrNameLst>
                                      </p:cBhvr>
                                      <p:rCtr x="1701" y="21944"/>
                                    </p:animMotion>
                                  </p:childTnLst>
                                </p:cTn>
                              </p:par>
                              <p:par>
                                <p:cTn id="206" presetID="0" presetClass="path" presetSubtype="0" accel="50000" decel="50000" fill="hold" nodeType="withEffect">
                                  <p:stCondLst>
                                    <p:cond delay="0"/>
                                  </p:stCondLst>
                                  <p:childTnLst>
                                    <p:animMotion origin="layout" path="M 2.77778E-7 0.00069 L 0.17135 0.36782 " pathEditMode="relative" rAng="0" ptsTypes="AA">
                                      <p:cBhvr>
                                        <p:cTn id="207" dur="1750" fill="hold"/>
                                        <p:tgtEl>
                                          <p:spTgt spid="4">
                                            <p:txEl>
                                              <p:pRg st="8" end="8"/>
                                            </p:txEl>
                                          </p:spTgt>
                                        </p:tgtEl>
                                        <p:attrNameLst>
                                          <p:attrName>ppt_x</p:attrName>
                                          <p:attrName>ppt_y</p:attrName>
                                        </p:attrNameLst>
                                      </p:cBhvr>
                                      <p:rCtr x="8559" y="18356"/>
                                    </p:animMotion>
                                  </p:childTnLst>
                                </p:cTn>
                              </p:par>
                              <p:par>
                                <p:cTn id="208" presetID="0" presetClass="path" presetSubtype="0" accel="50000" decel="50000" fill="hold" nodeType="withEffect">
                                  <p:stCondLst>
                                    <p:cond delay="0"/>
                                  </p:stCondLst>
                                  <p:childTnLst>
                                    <p:animMotion origin="layout" path="M 1.66667E-6 0.00023 L 0.03628 0.29514 " pathEditMode="relative" rAng="0" ptsTypes="AA">
                                      <p:cBhvr>
                                        <p:cTn id="209" dur="1750" fill="hold"/>
                                        <p:tgtEl>
                                          <p:spTgt spid="4">
                                            <p:txEl>
                                              <p:pRg st="9" end="9"/>
                                            </p:txEl>
                                          </p:spTgt>
                                        </p:tgtEl>
                                        <p:attrNameLst>
                                          <p:attrName>ppt_x</p:attrName>
                                          <p:attrName>ppt_y</p:attrName>
                                        </p:attrNameLst>
                                      </p:cBhvr>
                                      <p:rCtr x="1806" y="14745"/>
                                    </p:animMotion>
                                  </p:childTnLst>
                                </p:cTn>
                              </p:par>
                              <p:par>
                                <p:cTn id="210" presetID="0" presetClass="path" presetSubtype="0" accel="50000" decel="50000" fill="hold" nodeType="withEffect">
                                  <p:stCondLst>
                                    <p:cond delay="0"/>
                                  </p:stCondLst>
                                  <p:childTnLst>
                                    <p:animMotion origin="layout" path="M -4.44444E-6 0.00046 L 0.16615 0.22338 " pathEditMode="relative" rAng="0" ptsTypes="AA">
                                      <p:cBhvr>
                                        <p:cTn id="211" dur="1750" fill="hold"/>
                                        <p:tgtEl>
                                          <p:spTgt spid="4">
                                            <p:txEl>
                                              <p:pRg st="10" end="10"/>
                                            </p:txEl>
                                          </p:spTgt>
                                        </p:tgtEl>
                                        <p:attrNameLst>
                                          <p:attrName>ppt_x</p:attrName>
                                          <p:attrName>ppt_y</p:attrName>
                                        </p:attrNameLst>
                                      </p:cBhvr>
                                      <p:rCtr x="8299" y="11134"/>
                                    </p:animMotion>
                                  </p:childTnLst>
                                </p:cTn>
                              </p:par>
                              <p:par>
                                <p:cTn id="212" presetID="0" presetClass="path" presetSubtype="0" accel="50000" decel="50000" fill="hold" nodeType="withEffect">
                                  <p:stCondLst>
                                    <p:cond delay="0"/>
                                  </p:stCondLst>
                                  <p:childTnLst>
                                    <p:animMotion origin="layout" path="M -4.16667E-6 0.00093 L 0.03299 0.15139 " pathEditMode="relative" rAng="0" ptsTypes="AA">
                                      <p:cBhvr>
                                        <p:cTn id="213" dur="1750" fill="hold"/>
                                        <p:tgtEl>
                                          <p:spTgt spid="4">
                                            <p:txEl>
                                              <p:pRg st="11" end="11"/>
                                            </p:txEl>
                                          </p:spTgt>
                                        </p:tgtEl>
                                        <p:attrNameLst>
                                          <p:attrName>ppt_x</p:attrName>
                                          <p:attrName>ppt_y</p:attrName>
                                        </p:attrNameLst>
                                      </p:cBhvr>
                                      <p:rCtr x="1649" y="7523"/>
                                    </p:animMotion>
                                  </p:childTnLst>
                                </p:cTn>
                              </p:par>
                              <p:par>
                                <p:cTn id="214" presetID="0" presetClass="path" presetSubtype="0" accel="50000" decel="50000" fill="hold" nodeType="withEffect">
                                  <p:stCondLst>
                                    <p:cond delay="0"/>
                                  </p:stCondLst>
                                  <p:childTnLst>
                                    <p:animMotion origin="layout" path="M -1.11111E-6 0.00069 L 0.10556 0.07824 " pathEditMode="relative" rAng="0" ptsTypes="AA">
                                      <p:cBhvr>
                                        <p:cTn id="215" dur="1750" fill="hold"/>
                                        <p:tgtEl>
                                          <p:spTgt spid="4">
                                            <p:txEl>
                                              <p:pRg st="12" end="12"/>
                                            </p:txEl>
                                          </p:spTgt>
                                        </p:tgtEl>
                                        <p:attrNameLst>
                                          <p:attrName>ppt_x</p:attrName>
                                          <p:attrName>ppt_y</p:attrName>
                                        </p:attrNameLst>
                                      </p:cBhvr>
                                      <p:rCtr x="5278" y="38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42" y="0"/>
            <a:ext cx="10178642" cy="6934200"/>
          </a:xfrm>
          <a:prstGeom prst="rect">
            <a:avLst/>
          </a:prstGeom>
        </p:spPr>
      </p:pic>
      <p:sp>
        <p:nvSpPr>
          <p:cNvPr id="4" name="Rectangle 4"/>
          <p:cNvSpPr>
            <a:spLocks noChangeArrowheads="1"/>
          </p:cNvSpPr>
          <p:nvPr/>
        </p:nvSpPr>
        <p:spPr bwMode="auto">
          <a:xfrm>
            <a:off x="1524000" y="283845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ANGER</a:t>
            </a:r>
            <a:endParaRPr lang="en-US" sz="80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5" name="Rectangle 12"/>
          <p:cNvSpPr>
            <a:spLocks noChangeArrowheads="1"/>
          </p:cNvSpPr>
          <p:nvPr/>
        </p:nvSpPr>
        <p:spPr bwMode="auto">
          <a:xfrm>
            <a:off x="5029200" y="381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Ron Bert</a:t>
            </a:r>
            <a:endParaRPr lang="en-US" altLang="en-US" sz="44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6" name="Rectangle 12"/>
          <p:cNvSpPr>
            <a:spLocks noChangeArrowheads="1"/>
          </p:cNvSpPr>
          <p:nvPr/>
        </p:nvSpPr>
        <p:spPr bwMode="auto">
          <a:xfrm>
            <a:off x="2488442" y="4844143"/>
            <a:ext cx="5817358"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October 16, 2016</a:t>
            </a:r>
            <a:endParaRPr lang="en-US" altLang="en-US" sz="44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0" presetClass="exit" presetSubtype="0" fill="hold" grpId="1" nodeType="clickEffect">
                                  <p:stCondLst>
                                    <p:cond delay="0"/>
                                  </p:stCondLst>
                                  <p:childTnLst>
                                    <p:set>
                                      <p:cBhvr>
                                        <p:cTn id="27" dur="1" fill="hold">
                                          <p:stCondLst>
                                            <p:cond delay="999"/>
                                          </p:stCondLst>
                                        </p:cTn>
                                        <p:tgtEl>
                                          <p:spTgt spid="4"/>
                                        </p:tgtEl>
                                        <p:attrNameLst>
                                          <p:attrName>style.visibility</p:attrName>
                                        </p:attrNameLst>
                                      </p:cBhvr>
                                      <p:to>
                                        <p:strVal val="hidden"/>
                                      </p:to>
                                    </p:set>
                                    <p:animEffect transition="out" filter="dissolve">
                                      <p:cBhvr>
                                        <p:cTn id="28" dur="1000">
                                          <p:stCondLst>
                                            <p:cond delay="0"/>
                                          </p:stCondLst>
                                        </p:cTn>
                                        <p:tgtEl>
                                          <p:spTgt spid="4"/>
                                        </p:tgtEl>
                                      </p:cBhvr>
                                    </p:animEffect>
                                    <p:anim to="" calcmode="lin" valueType="num">
                                      <p:cBhvr>
                                        <p:cTn id="29"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0"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1" fill="hold">
                            <p:stCondLst>
                              <p:cond delay="1000"/>
                            </p:stCondLst>
                            <p:childTnLst>
                              <p:par>
                                <p:cTn id="32" presetID="9" presetClass="exit" presetSubtype="0" fill="hold" grpId="1" nodeType="afterEffect">
                                  <p:stCondLst>
                                    <p:cond delay="0"/>
                                  </p:stCondLst>
                                  <p:childTnLst>
                                    <p:animEffect transition="out" filter="dissolve">
                                      <p:cBhvr>
                                        <p:cTn id="33" dur="1500"/>
                                        <p:tgtEl>
                                          <p:spTgt spid="5"/>
                                        </p:tgtEl>
                                      </p:cBhvr>
                                    </p:animEffect>
                                    <p:set>
                                      <p:cBhvr>
                                        <p:cTn id="34" dur="1" fill="hold">
                                          <p:stCondLst>
                                            <p:cond delay="1499"/>
                                          </p:stCondLst>
                                        </p:cTn>
                                        <p:tgtEl>
                                          <p:spTgt spid="5"/>
                                        </p:tgtEl>
                                        <p:attrNameLst>
                                          <p:attrName>style.visibility</p:attrName>
                                        </p:attrNameLst>
                                      </p:cBhvr>
                                      <p:to>
                                        <p:strVal val="hidden"/>
                                      </p:to>
                                    </p:set>
                                  </p:childTnLst>
                                </p:cTn>
                              </p:par>
                              <p:par>
                                <p:cTn id="35" presetID="0" presetClass="path" presetSubtype="0" accel="50000" decel="50000" fill="hold" grpId="2" nodeType="withEffect">
                                  <p:stCondLst>
                                    <p:cond delay="0"/>
                                  </p:stCondLst>
                                  <p:childTnLst>
                                    <p:animMotion origin="layout" path="M 3.33333E-6 3.13599E-6 L 3.33333E-6 0.23034 " pathEditMode="relative" rAng="0" ptsTypes="AA">
                                      <p:cBhvr>
                                        <p:cTn id="36" dur="1500" fill="hold"/>
                                        <p:tgtEl>
                                          <p:spTgt spid="5"/>
                                        </p:tgtEl>
                                        <p:attrNameLst>
                                          <p:attrName>ppt_x</p:attrName>
                                          <p:attrName>ppt_y</p:attrName>
                                        </p:attrNameLst>
                                      </p:cBhvr>
                                      <p:rCtr x="0" y="11517"/>
                                    </p:animMotion>
                                  </p:childTnLst>
                                </p:cTn>
                              </p:par>
                            </p:childTnLst>
                          </p:cTn>
                        </p:par>
                        <p:par>
                          <p:cTn id="37" fill="hold">
                            <p:stCondLst>
                              <p:cond delay="2500"/>
                            </p:stCondLst>
                            <p:childTnLst>
                              <p:par>
                                <p:cTn id="38" presetID="31" presetClass="exit" presetSubtype="0" fill="hold" grpId="1" nodeType="afterEffect">
                                  <p:stCondLst>
                                    <p:cond delay="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897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42" y="0"/>
            <a:ext cx="10178642" cy="6934200"/>
          </a:xfrm>
          <a:prstGeom prst="rect">
            <a:avLst/>
          </a:prstGeom>
        </p:spPr>
      </p:pic>
      <p:sp>
        <p:nvSpPr>
          <p:cNvPr id="4" name="Rectangle 4"/>
          <p:cNvSpPr>
            <a:spLocks noChangeArrowheads="1"/>
          </p:cNvSpPr>
          <p:nvPr/>
        </p:nvSpPr>
        <p:spPr bwMode="auto">
          <a:xfrm>
            <a:off x="1524000" y="283845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ANGER</a:t>
            </a:r>
            <a:endParaRPr lang="en-US" sz="80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5" name="Rectangle 12"/>
          <p:cNvSpPr>
            <a:spLocks noChangeArrowheads="1"/>
          </p:cNvSpPr>
          <p:nvPr/>
        </p:nvSpPr>
        <p:spPr bwMode="auto">
          <a:xfrm>
            <a:off x="5029200" y="381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Ron Bert</a:t>
            </a:r>
            <a:endParaRPr lang="en-US" altLang="en-US" sz="44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6" name="Rectangle 12"/>
          <p:cNvSpPr>
            <a:spLocks noChangeArrowheads="1"/>
          </p:cNvSpPr>
          <p:nvPr/>
        </p:nvSpPr>
        <p:spPr bwMode="auto">
          <a:xfrm>
            <a:off x="25146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October 16, </a:t>
            </a:r>
            <a:r>
              <a:rPr lang="en-US" altLang="en-US" sz="44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2016</a:t>
            </a:r>
            <a:endParaRPr lang="en-US" altLang="en-US" sz="44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7" name="Rectangle 4"/>
          <p:cNvSpPr>
            <a:spLocks noChangeArrowheads="1"/>
          </p:cNvSpPr>
          <p:nvPr/>
        </p:nvSpPr>
        <p:spPr bwMode="auto">
          <a:xfrm>
            <a:off x="3733800" y="2253343"/>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ll MT" panose="02020503060305020303" pitchFamily="18" charset="0"/>
              </a:rPr>
              <a:t>II</a:t>
            </a:r>
            <a:endParaRPr lang="en-US" sz="8000"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ll MT" panose="02020503060305020303" pitchFamily="18" charset="0"/>
            </a:endParaRPr>
          </a:p>
        </p:txBody>
      </p:sp>
    </p:spTree>
    <p:extLst>
      <p:ext uri="{BB962C8B-B14F-4D97-AF65-F5344CB8AC3E}">
        <p14:creationId xmlns:p14="http://schemas.microsoft.com/office/powerpoint/2010/main" val="273349961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750"/>
                            </p:stCondLst>
                            <p:childTnLst>
                              <p:par>
                                <p:cTn id="25" presetID="53" presetClass="entr" presetSubtype="16"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7" fill="hold">
                            <p:stCondLst>
                              <p:cond delay="1000"/>
                            </p:stCondLst>
                            <p:childTnLst>
                              <p:par>
                                <p:cTn id="38" presetID="9" presetClass="exit" presetSubtype="0" fill="hold" grpId="1" nodeType="afterEffect">
                                  <p:stCondLst>
                                    <p:cond delay="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0"/>
                                  </p:stCondLst>
                                  <p:childTnLst>
                                    <p:animMotion origin="layout" path="M 3.33333E-6 3.13599E-6 L 3.33333E-6 0.23034 " pathEditMode="relative" rAng="0" ptsTypes="AA">
                                      <p:cBhvr>
                                        <p:cTn id="42" dur="1500" fill="hold"/>
                                        <p:tgtEl>
                                          <p:spTgt spid="5"/>
                                        </p:tgtEl>
                                        <p:attrNameLst>
                                          <p:attrName>ppt_x</p:attrName>
                                          <p:attrName>ppt_y</p:attrName>
                                        </p:attrNameLst>
                                      </p:cBhvr>
                                      <p:rCtr x="0" y="11517"/>
                                    </p:animMotion>
                                  </p:childTnLst>
                                </p:cTn>
                              </p:par>
                            </p:childTnLst>
                          </p:cTn>
                        </p:par>
                        <p:par>
                          <p:cTn id="43" fill="hold">
                            <p:stCondLst>
                              <p:cond delay="2500"/>
                            </p:stCondLst>
                            <p:childTnLst>
                              <p:par>
                                <p:cTn id="44" presetID="31" presetClass="exit" presetSubtype="0" fill="hold" grpId="1" nodeType="afterEffect">
                                  <p:stCondLst>
                                    <p:cond delay="0"/>
                                  </p:stCondLst>
                                  <p:childTnLst>
                                    <p:anim calcmode="lin" valueType="num">
                                      <p:cBhvr>
                                        <p:cTn id="45" dur="1000"/>
                                        <p:tgtEl>
                                          <p:spTgt spid="6"/>
                                        </p:tgtEl>
                                        <p:attrNameLst>
                                          <p:attrName>ppt_w</p:attrName>
                                        </p:attrNameLst>
                                      </p:cBhvr>
                                      <p:tavLst>
                                        <p:tav tm="0">
                                          <p:val>
                                            <p:strVal val="ppt_w"/>
                                          </p:val>
                                        </p:tav>
                                        <p:tav tm="100000">
                                          <p:val>
                                            <p:fltVal val="0"/>
                                          </p:val>
                                        </p:tav>
                                      </p:tavLst>
                                    </p:anim>
                                    <p:anim calcmode="lin" valueType="num">
                                      <p:cBhvr>
                                        <p:cTn id="46" dur="1000"/>
                                        <p:tgtEl>
                                          <p:spTgt spid="6"/>
                                        </p:tgtEl>
                                        <p:attrNameLst>
                                          <p:attrName>ppt_h</p:attrName>
                                        </p:attrNameLst>
                                      </p:cBhvr>
                                      <p:tavLst>
                                        <p:tav tm="0">
                                          <p:val>
                                            <p:strVal val="ppt_h"/>
                                          </p:val>
                                        </p:tav>
                                        <p:tav tm="100000">
                                          <p:val>
                                            <p:fltVal val="0"/>
                                          </p:val>
                                        </p:tav>
                                      </p:tavLst>
                                    </p:anim>
                                    <p:anim calcmode="lin" valueType="num">
                                      <p:cBhvr>
                                        <p:cTn id="47" dur="1000"/>
                                        <p:tgtEl>
                                          <p:spTgt spid="6"/>
                                        </p:tgtEl>
                                        <p:attrNameLst>
                                          <p:attrName>style.rotation</p:attrName>
                                        </p:attrNameLst>
                                      </p:cBhvr>
                                      <p:tavLst>
                                        <p:tav tm="0">
                                          <p:val>
                                            <p:fltVal val="0"/>
                                          </p:val>
                                        </p:tav>
                                        <p:tav tm="100000">
                                          <p:val>
                                            <p:fltVal val="90"/>
                                          </p:val>
                                        </p:tav>
                                      </p:tavLst>
                                    </p:anim>
                                    <p:animEffect transition="out" filter="fade">
                                      <p:cBhvr>
                                        <p:cTn id="48" dur="1000"/>
                                        <p:tgtEl>
                                          <p:spTgt spid="6"/>
                                        </p:tgtEl>
                                      </p:cBhvr>
                                    </p:animEffect>
                                    <p:set>
                                      <p:cBhvr>
                                        <p:cTn id="49" dur="1" fill="hold">
                                          <p:stCondLst>
                                            <p:cond delay="999"/>
                                          </p:stCondLst>
                                        </p:cTn>
                                        <p:tgtEl>
                                          <p:spTgt spid="6"/>
                                        </p:tgtEl>
                                        <p:attrNameLst>
                                          <p:attrName>style.visibility</p:attrName>
                                        </p:attrNameLst>
                                      </p:cBhvr>
                                      <p:to>
                                        <p:strVal val="hidden"/>
                                      </p:to>
                                    </p:set>
                                  </p:childTnLst>
                                </p:cTn>
                              </p:par>
                              <p:par>
                                <p:cTn id="50" presetID="0" presetClass="exit" presetSubtype="0" fill="hold" grpId="1" nodeType="withEffect">
                                  <p:stCondLst>
                                    <p:cond delay="0"/>
                                  </p:stCondLst>
                                  <p:childTnLst>
                                    <p:set>
                                      <p:cBhvr>
                                        <p:cTn id="51" dur="1" fill="hold">
                                          <p:stCondLst>
                                            <p:cond delay="999"/>
                                          </p:stCondLst>
                                        </p:cTn>
                                        <p:tgtEl>
                                          <p:spTgt spid="7"/>
                                        </p:tgtEl>
                                        <p:attrNameLst>
                                          <p:attrName>style.visibility</p:attrName>
                                        </p:attrNameLst>
                                      </p:cBhvr>
                                      <p:to>
                                        <p:strVal val="hidden"/>
                                      </p:to>
                                    </p:set>
                                    <p:animEffect transition="out" filter="dissolve">
                                      <p:cBhvr>
                                        <p:cTn id="52" dur="1000">
                                          <p:stCondLst>
                                            <p:cond delay="0"/>
                                          </p:stCondLst>
                                        </p:cTn>
                                        <p:tgtEl>
                                          <p:spTgt spid="7"/>
                                        </p:tgtEl>
                                      </p:cBhvr>
                                    </p:animEffect>
                                    <p:anim to="" calcmode="lin" valueType="num">
                                      <p:cBhvr>
                                        <p:cTn id="53" dur="1000" fill="hold">
                                          <p:stCondLst>
                                            <p:cond delay="0"/>
                                          </p:stCondLst>
                                        </p:cTn>
                                        <p:tgtEl>
                                          <p:spTgt spid="7"/>
                                        </p:tgtEl>
                                        <p:attrNameLst>
                                          <p:attrName>ppt_w</p:attrName>
                                        </p:attrNameLst>
                                      </p:cBhvr>
                                      <p:tavLst>
                                        <p:tav tm="0">
                                          <p:val>
                                            <p:strVal val="#ppt_w"/>
                                          </p:val>
                                        </p:tav>
                                        <p:tav tm="100000">
                                          <p:val>
                                            <p:strVal val="#ppt_w*4"/>
                                          </p:val>
                                        </p:tav>
                                      </p:tavLst>
                                    </p:anim>
                                    <p:anim to="" calcmode="lin" valueType="num">
                                      <p:cBhvr>
                                        <p:cTn id="54" dur="1000" fill="hold">
                                          <p:stCondLst>
                                            <p:cond delay="0"/>
                                          </p:stCondLst>
                                        </p:cTn>
                                        <p:tgtEl>
                                          <p:spTgt spid="7"/>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7" grpId="0"/>
      <p:bldP spid="7"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r="29381" b="21304"/>
          <a:stretch/>
        </p:blipFill>
        <p:spPr>
          <a:xfrm>
            <a:off x="-1066800" y="0"/>
            <a:ext cx="10210800" cy="6896100"/>
          </a:xfrm>
          <a:prstGeom prst="rect">
            <a:avLst/>
          </a:prstGeom>
        </p:spPr>
      </p:pic>
      <p:sp>
        <p:nvSpPr>
          <p:cNvPr id="6" name="Title 1"/>
          <p:cNvSpPr txBox="1">
            <a:spLocks/>
          </p:cNvSpPr>
          <p:nvPr/>
        </p:nvSpPr>
        <p:spPr>
          <a:xfrm>
            <a:off x="2133600" y="1148160"/>
            <a:ext cx="2133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smtClean="0">
                <a:ln w="11430">
                  <a:solidFill>
                    <a:schemeClr val="bg1"/>
                  </a:solidFill>
                </a:ln>
                <a:solidFill>
                  <a:srgbClr val="FF0000"/>
                </a:solidFill>
                <a:effectLst>
                  <a:outerShdw blurRad="76200" dist="50800" dir="5400000" algn="tl" rotWithShape="0">
                    <a:srgbClr val="000000">
                      <a:alpha val="65000"/>
                    </a:srgbClr>
                  </a:outerShdw>
                </a:effectLst>
                <a:latin typeface="Calibri" panose="020F0502020204030204" pitchFamily="34" charset="0"/>
              </a:rPr>
              <a:t>angry</a:t>
            </a:r>
            <a:endParaRPr lang="en-US" b="1" spc="50" dirty="0">
              <a:ln w="11430">
                <a:solidFill>
                  <a:schemeClr val="bg1"/>
                </a:solidFill>
              </a:ln>
              <a:solidFill>
                <a:srgbClr val="FF0000"/>
              </a:solidFill>
              <a:effectLst>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a:xfrm>
            <a:off x="5194474" y="4500960"/>
            <a:ext cx="2743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spc="50" dirty="0">
                <a:ln w="11430">
                  <a:solidFill>
                    <a:schemeClr val="bg1"/>
                  </a:solidFill>
                </a:ln>
                <a:solidFill>
                  <a:srgbClr val="FF0000"/>
                </a:solidFill>
                <a:effectLst>
                  <a:outerShdw blurRad="76200" dist="50800" dir="5400000" algn="tl" rotWithShape="0">
                    <a:srgbClr val="000000">
                      <a:alpha val="65000"/>
                    </a:srgbClr>
                  </a:outerShdw>
                </a:effectLst>
                <a:latin typeface="Calibri" panose="020F0502020204030204" pitchFamily="34" charset="0"/>
              </a:rPr>
              <a:t>rule over</a:t>
            </a:r>
          </a:p>
        </p:txBody>
      </p:sp>
      <p:sp>
        <p:nvSpPr>
          <p:cNvPr id="2" name="Title 1"/>
          <p:cNvSpPr>
            <a:spLocks noGrp="1"/>
          </p:cNvSpPr>
          <p:nvPr>
            <p:ph type="title"/>
          </p:nvPr>
        </p:nvSpPr>
        <p:spPr>
          <a:xfrm>
            <a:off x="457200" y="304800"/>
            <a:ext cx="8229600" cy="6096000"/>
          </a:xfrm>
        </p:spPr>
        <p:txBody>
          <a:bodyPr>
            <a:scene3d>
              <a:camera prst="orthographicFront"/>
              <a:lightRig rig="threePt" dir="t"/>
            </a:scene3d>
            <a:sp3d extrusionH="44450" contourW="12700">
              <a:bevelT w="57150" h="38100" prst="artDeco"/>
              <a:contourClr>
                <a:srgbClr val="E8E8EF"/>
              </a:contourClr>
            </a:sp3d>
          </a:bodyPr>
          <a:lstStyle/>
          <a:p>
            <a:pPr eaLnBrk="1" hangingPunct="1"/>
            <a:r>
              <a:rPr 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So the LORD said to Cain, "Why are you angry? And why has your countenance fallen? If you do well, will you not be accepted? And if you do not do well, sin lies at the door. And its desire is for you, but you should rule over it."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Genesis 4:6-7</a:t>
            </a:r>
            <a:r>
              <a:rPr lang="en-US" sz="4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endParaRPr lang="en-US" sz="4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948990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par>
                                <p:cTn id="23" presetID="18" presetClass="emph" presetSubtype="0" fill="hold" grpId="1" nodeType="withEffect">
                                  <p:stCondLst>
                                    <p:cond delay="0"/>
                                  </p:stCondLst>
                                  <p:childTnLst>
                                    <p:set>
                                      <p:cBhvr override="childStyle">
                                        <p:cTn id="24"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5" grpId="0"/>
      <p:bldP spid="5" grpId="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82383"/>
            <a:ext cx="5410200" cy="6779699"/>
          </a:xfrm>
          <a:prstGeom prst="rect">
            <a:avLst/>
          </a:prstGeom>
        </p:spPr>
      </p:pic>
      <p:sp>
        <p:nvSpPr>
          <p:cNvPr id="4" name="Title 1"/>
          <p:cNvSpPr txBox="1">
            <a:spLocks/>
          </p:cNvSpPr>
          <p:nvPr/>
        </p:nvSpPr>
        <p:spPr>
          <a:xfrm>
            <a:off x="2667000" y="2438400"/>
            <a:ext cx="16764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vents</a:t>
            </a:r>
            <a:endParaRPr lang="en-US" sz="456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2408238"/>
            <a:ext cx="8229600" cy="2392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fool vents all his feelings,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But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wise man holds them back</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29:11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6" name="Rectangle 2"/>
          <p:cNvSpPr txBox="1">
            <a:spLocks noChangeArrowheads="1"/>
          </p:cNvSpPr>
          <p:nvPr/>
        </p:nvSpPr>
        <p:spPr bwMode="auto">
          <a:xfrm>
            <a:off x="1295400" y="2399818"/>
            <a:ext cx="1676400" cy="110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7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fool</a:t>
            </a:r>
            <a:endPar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
                                        <p:tgtEl>
                                          <p:spTgt spid="6"/>
                                        </p:tgtEl>
                                      </p:cBhvr>
                                    </p:animEffect>
                                  </p:childTnLst>
                                </p:cTn>
                              </p:par>
                              <p:par>
                                <p:cTn id="21" presetID="0" presetClass="path" presetSubtype="0" accel="50000" decel="50000" fill="hold" grpId="1" nodeType="withEffect">
                                  <p:stCondLst>
                                    <p:cond delay="0"/>
                                  </p:stCondLst>
                                  <p:childTnLst>
                                    <p:animMotion origin="layout" path="M -3.33333E-6 4.44444E-6 L 0.18004 0.1706 " pathEditMode="relative" rAng="0" ptsTypes="AA">
                                      <p:cBhvr>
                                        <p:cTn id="22" dur="2000" fill="hold"/>
                                        <p:tgtEl>
                                          <p:spTgt spid="6"/>
                                        </p:tgtEl>
                                        <p:attrNameLst>
                                          <p:attrName>ppt_x</p:attrName>
                                          <p:attrName>ppt_y</p:attrName>
                                        </p:attrNameLst>
                                      </p:cBhvr>
                                      <p:rCtr x="8993" y="8519"/>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6" grpId="0"/>
      <p:bldP spid="6" grpId="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0"/>
            <a:ext cx="10303099" cy="6858000"/>
          </a:xfrm>
          <a:prstGeom prst="rect">
            <a:avLst/>
          </a:prstGeom>
        </p:spPr>
      </p:pic>
      <p:sp>
        <p:nvSpPr>
          <p:cNvPr id="4" name="Title 1"/>
          <p:cNvSpPr txBox="1">
            <a:spLocks/>
          </p:cNvSpPr>
          <p:nvPr/>
        </p:nvSpPr>
        <p:spPr>
          <a:xfrm>
            <a:off x="3895344" y="2888060"/>
            <a:ext cx="18669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anger</a:t>
            </a:r>
            <a:endParaRPr lang="en-US" sz="456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5" name="Title 1"/>
          <p:cNvSpPr txBox="1">
            <a:spLocks/>
          </p:cNvSpPr>
          <p:nvPr/>
        </p:nvSpPr>
        <p:spPr>
          <a:xfrm>
            <a:off x="3035808" y="3573860"/>
            <a:ext cx="1752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fool</a:t>
            </a:r>
            <a:endParaRPr lang="en-US" sz="456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609600" y="2255838"/>
            <a:ext cx="7924800" cy="2392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not hasten in your spirit to be angry, For anger rests in the bosom of fools</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Ecclesiastes 7:9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990600" y="152400"/>
            <a:ext cx="72390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"By your patience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possess your </a:t>
            </a:r>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souls</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Luke 21:19</a:t>
            </a:r>
          </a:p>
        </p:txBody>
      </p:sp>
      <p:sp>
        <p:nvSpPr>
          <p:cNvPr id="7" name="Rectangle 6"/>
          <p:cNvSpPr>
            <a:spLocks noChangeArrowheads="1"/>
          </p:cNvSpPr>
          <p:nvPr/>
        </p:nvSpPr>
        <p:spPr bwMode="auto">
          <a:xfrm>
            <a:off x="6620256" y="2932032"/>
            <a:ext cx="9906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rgbClr val="FF0000"/>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9" name="Rectangle 2"/>
          <p:cNvSpPr txBox="1">
            <a:spLocks noChangeArrowheads="1"/>
          </p:cNvSpPr>
          <p:nvPr/>
        </p:nvSpPr>
        <p:spPr bwMode="auto">
          <a:xfrm>
            <a:off x="2895600" y="35814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fool</a:t>
            </a:r>
            <a:endPar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9"/>
                                        </p:tgtEl>
                                      </p:cBhvr>
                                    </p:animEffect>
                                    <p:set>
                                      <p:cBhvr>
                                        <p:cTn id="13" dur="1" fill="hold">
                                          <p:stCondLst>
                                            <p:cond delay="249"/>
                                          </p:stCondLst>
                                        </p:cTn>
                                        <p:tgtEl>
                                          <p:spTgt spid="9"/>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stCondLst>
                                            <p:cond delay="0"/>
                                          </p:stCondLst>
                                        </p:cTn>
                                        <p:tgtEl>
                                          <p:spTgt spid="7"/>
                                        </p:tgtEl>
                                      </p:cBhvr>
                                    </p:animEffect>
                                    <p:anim to="" calcmode="lin" valueType="num">
                                      <p:cBhvr>
                                        <p:cTn id="33"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4"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1000"/>
                                        <p:tgtEl>
                                          <p:spTgt spid="6"/>
                                        </p:tgtEl>
                                      </p:cBhvr>
                                    </p:animEffect>
                                    <p:anim calcmode="lin" valueType="num">
                                      <p:cBhvr>
                                        <p:cTn id="40" dur="1000" fill="hold"/>
                                        <p:tgtEl>
                                          <p:spTgt spid="6"/>
                                        </p:tgtEl>
                                        <p:attrNameLst>
                                          <p:attrName>ppt_x</p:attrName>
                                        </p:attrNameLst>
                                      </p:cBhvr>
                                      <p:tavLst>
                                        <p:tav tm="0">
                                          <p:val>
                                            <p:strVal val="#ppt_x"/>
                                          </p:val>
                                        </p:tav>
                                        <p:tav tm="100000">
                                          <p:val>
                                            <p:strVal val="#ppt_x"/>
                                          </p:val>
                                        </p:tav>
                                      </p:tavLst>
                                    </p:anim>
                                    <p:anim calcmode="lin" valueType="num">
                                      <p:cBhvr>
                                        <p:cTn id="4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00"/>
                                        <p:tgtEl>
                                          <p:spTgt spid="9"/>
                                        </p:tgtEl>
                                      </p:cBhvr>
                                    </p:animEffect>
                                  </p:childTnLst>
                                </p:cTn>
                              </p:par>
                              <p:par>
                                <p:cTn id="47" presetID="0" presetClass="path" presetSubtype="0" accel="50000" decel="50000" fill="hold" grpId="2" nodeType="withEffect">
                                  <p:stCondLst>
                                    <p:cond delay="0"/>
                                  </p:stCondLst>
                                  <p:childTnLst>
                                    <p:animMotion origin="layout" path="M 0 1.11022E-16 L 0.39774 -0.28889 " pathEditMode="relative" rAng="0" ptsTypes="AA">
                                      <p:cBhvr>
                                        <p:cTn id="48" dur="2000" fill="hold"/>
                                        <p:tgtEl>
                                          <p:spTgt spid="9"/>
                                        </p:tgtEl>
                                        <p:attrNameLst>
                                          <p:attrName>ppt_x</p:attrName>
                                          <p:attrName>ppt_y</p:attrName>
                                        </p:attrNameLst>
                                      </p:cBhvr>
                                      <p:rCtr x="19878" y="-14444"/>
                                    </p:animMotion>
                                  </p:childTnLst>
                                </p:cTn>
                              </p:par>
                              <p:par>
                                <p:cTn id="49" presetID="10" presetClass="exit" presetSubtype="0" fill="hold" grpId="1" nodeType="withEffect">
                                  <p:stCondLst>
                                    <p:cond delay="0"/>
                                  </p:stCondLst>
                                  <p:childTnLst>
                                    <p:animEffect transition="out" filter="fade">
                                      <p:cBhvr>
                                        <p:cTn id="50" dur="1750"/>
                                        <p:tgtEl>
                                          <p:spTgt spid="6"/>
                                        </p:tgtEl>
                                      </p:cBhvr>
                                    </p:animEffect>
                                    <p:set>
                                      <p:cBhvr>
                                        <p:cTn id="51" dur="1" fill="hold">
                                          <p:stCondLst>
                                            <p:cond delay="1749"/>
                                          </p:stCondLst>
                                        </p:cTn>
                                        <p:tgtEl>
                                          <p:spTgt spid="6"/>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500"/>
                                        <p:tgtEl>
                                          <p:spTgt spid="3074"/>
                                        </p:tgtEl>
                                      </p:cBhvr>
                                    </p:animEffect>
                                    <p:set>
                                      <p:cBhvr>
                                        <p:cTn id="54" dur="1" fill="hold">
                                          <p:stCondLst>
                                            <p:cond delay="1499"/>
                                          </p:stCondLst>
                                        </p:cTn>
                                        <p:tgtEl>
                                          <p:spTgt spid="3074"/>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500"/>
                                        <p:tgtEl>
                                          <p:spTgt spid="7"/>
                                        </p:tgtEl>
                                      </p:cBhvr>
                                    </p:animEffect>
                                    <p:set>
                                      <p:cBhvr>
                                        <p:cTn id="57" dur="1" fill="hold">
                                          <p:stCondLst>
                                            <p:cond delay="499"/>
                                          </p:stCondLst>
                                        </p:cTn>
                                        <p:tgtEl>
                                          <p:spTgt spid="7"/>
                                        </p:tgtEl>
                                        <p:attrNameLst>
                                          <p:attrName>style.visibility</p:attrName>
                                        </p:attrNameLst>
                                      </p:cBhvr>
                                      <p:to>
                                        <p:strVal val="hidden"/>
                                      </p:to>
                                    </p:set>
                                  </p:childTnLst>
                                </p:cTn>
                              </p:par>
                              <p:par>
                                <p:cTn id="58" presetID="10" presetClass="exit" presetSubtype="0" fill="hold" grpId="2" nodeType="withEffect">
                                  <p:stCondLst>
                                    <p:cond delay="0"/>
                                  </p:stCondLst>
                                  <p:childTnLst>
                                    <p:animEffect transition="out" filter="fade">
                                      <p:cBhvr>
                                        <p:cTn id="59" dur="500"/>
                                        <p:tgtEl>
                                          <p:spTgt spid="4"/>
                                        </p:tgtEl>
                                      </p:cBhvr>
                                    </p:animEffect>
                                    <p:set>
                                      <p:cBhvr>
                                        <p:cTn id="60" dur="1" fill="hold">
                                          <p:stCondLst>
                                            <p:cond delay="499"/>
                                          </p:stCondLst>
                                        </p:cTn>
                                        <p:tgtEl>
                                          <p:spTgt spid="4"/>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500"/>
                                        <p:tgtEl>
                                          <p:spTgt spid="5"/>
                                        </p:tgtEl>
                                      </p:cBhvr>
                                    </p:animEffect>
                                    <p:set>
                                      <p:cBhvr>
                                        <p:cTn id="6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7" grpId="0"/>
      <p:bldP spid="7" grpId="1"/>
      <p:bldP spid="9" grpId="0"/>
      <p:bldP spid="9" grpId="1"/>
      <p:bldP spid="9"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Rectangle 2"/>
          <p:cNvSpPr txBox="1">
            <a:spLocks noChangeArrowheads="1"/>
          </p:cNvSpPr>
          <p:nvPr/>
        </p:nvSpPr>
        <p:spPr bwMode="auto">
          <a:xfrm>
            <a:off x="6553200" y="16002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fool</a:t>
            </a:r>
            <a:endPar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a:xfrm>
            <a:off x="5197642" y="2916134"/>
            <a:ext cx="167238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plots</a:t>
            </a:r>
            <a:endPar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6" name="Title 1"/>
          <p:cNvSpPr txBox="1">
            <a:spLocks/>
          </p:cNvSpPr>
          <p:nvPr/>
        </p:nvSpPr>
        <p:spPr>
          <a:xfrm>
            <a:off x="5606714" y="3601934"/>
            <a:ext cx="2598821"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schemer</a:t>
            </a:r>
            <a:endPar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685800" y="1570038"/>
            <a:ext cx="7848600" cy="3763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Wisdom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is too lofty for a fool; He does not open his mouth in the gate.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who plots to do evil Will be called a schemer.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24:7-8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Tree>
    <p:extLst>
      <p:ext uri="{BB962C8B-B14F-4D97-AF65-F5344CB8AC3E}">
        <p14:creationId xmlns:p14="http://schemas.microsoft.com/office/powerpoint/2010/main" val="208558223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xit" presetSubtype="0" fill="hold" grpId="1"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1"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p:bldP spid="5" grpId="0"/>
      <p:bldP spid="5" grpId="1"/>
      <p:bldP spid="6" grpId="0"/>
      <p:bldP spid="6" grpId="1"/>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846" y="0"/>
            <a:ext cx="9495692" cy="6858000"/>
          </a:xfrm>
          <a:prstGeom prst="rect">
            <a:avLst/>
          </a:prstGeom>
        </p:spPr>
      </p:pic>
      <p:sp>
        <p:nvSpPr>
          <p:cNvPr id="3074" name="Rectangle 2"/>
          <p:cNvSpPr>
            <a:spLocks noGrp="1" noChangeArrowheads="1"/>
          </p:cNvSpPr>
          <p:nvPr>
            <p:ph type="title"/>
          </p:nvPr>
        </p:nvSpPr>
        <p:spPr>
          <a:xfrm>
            <a:off x="609600" y="2057400"/>
            <a:ext cx="7924800" cy="3306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who is slow to anger is better than the mighty, And he who rules his spirit than he who takes a city</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16:32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Rectangle 2"/>
          <p:cNvSpPr txBox="1">
            <a:spLocks noChangeArrowheads="1"/>
          </p:cNvSpPr>
          <p:nvPr/>
        </p:nvSpPr>
        <p:spPr bwMode="auto">
          <a:xfrm>
            <a:off x="1295400" y="3429000"/>
            <a:ext cx="19812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rule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3429000" y="2057400"/>
            <a:ext cx="40386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slow to anger</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3900">
        <p14:glitter dir="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0" presetClass="path" presetSubtype="0" accel="50000" decel="50000" fill="hold" grpId="1" nodeType="withEffect">
                                  <p:stCondLst>
                                    <p:cond delay="0"/>
                                  </p:stCondLst>
                                  <p:childTnLst>
                                    <p:animMotion origin="layout" path="M 0 1.11111E-6 L 0.3467 -0.13565 " pathEditMode="relative" rAng="0" ptsTypes="AA">
                                      <p:cBhvr>
                                        <p:cTn id="16" dur="2000" fill="hold"/>
                                        <p:tgtEl>
                                          <p:spTgt spid="4"/>
                                        </p:tgtEl>
                                        <p:attrNameLst>
                                          <p:attrName>ppt_x</p:attrName>
                                          <p:attrName>ppt_y</p:attrName>
                                        </p:attrNameLst>
                                      </p:cBhvr>
                                      <p:rCtr x="17326" y="-6782"/>
                                    </p:animMotion>
                                  </p:childTnLst>
                                </p:cTn>
                              </p:par>
                              <p:par>
                                <p:cTn id="17" presetID="10" presetClass="exit" presetSubtype="0" fill="hold" grpId="1" nodeType="withEffect">
                                  <p:stCondLst>
                                    <p:cond delay="0"/>
                                  </p:stCondLst>
                                  <p:childTnLst>
                                    <p:animEffect transition="out" filter="fade">
                                      <p:cBhvr>
                                        <p:cTn id="18" dur="1500"/>
                                        <p:tgtEl>
                                          <p:spTgt spid="3074"/>
                                        </p:tgtEl>
                                      </p:cBhvr>
                                    </p:animEffect>
                                    <p:set>
                                      <p:cBhvr>
                                        <p:cTn id="19" dur="1" fill="hold">
                                          <p:stCondLst>
                                            <p:cond delay="1499"/>
                                          </p:stCondLst>
                                        </p:cTn>
                                        <p:tgtEl>
                                          <p:spTgt spid="3074"/>
                                        </p:tgtEl>
                                        <p:attrNameLst>
                                          <p:attrName>style.visibility</p:attrName>
                                        </p:attrNameLst>
                                      </p:cBhvr>
                                      <p:to>
                                        <p:strVal val="hidden"/>
                                      </p:to>
                                    </p:se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50"/>
                                        <p:tgtEl>
                                          <p:spTgt spid="5"/>
                                        </p:tgtEl>
                                      </p:cBhvr>
                                    </p:animEffect>
                                  </p:childTnLst>
                                </p:cTn>
                              </p:par>
                              <p:par>
                                <p:cTn id="23" presetID="50" presetClass="exit" presetSubtype="0" accel="100000" fill="hold" grpId="1" nodeType="withEffect">
                                  <p:stCondLst>
                                    <p:cond delay="1100"/>
                                  </p:stCondLst>
                                  <p:childTnLst>
                                    <p:anim calcmode="lin" valueType="num">
                                      <p:cBhvr>
                                        <p:cTn id="24" dur="1000"/>
                                        <p:tgtEl>
                                          <p:spTgt spid="5"/>
                                        </p:tgtEl>
                                        <p:attrNameLst>
                                          <p:attrName>ppt_w</p:attrName>
                                        </p:attrNameLst>
                                      </p:cBhvr>
                                      <p:tavLst>
                                        <p:tav tm="0">
                                          <p:val>
                                            <p:strVal val="ppt_w"/>
                                          </p:val>
                                        </p:tav>
                                        <p:tav tm="100000">
                                          <p:val>
                                            <p:strVal val="ppt_w+.3"/>
                                          </p:val>
                                        </p:tav>
                                      </p:tavLst>
                                    </p:anim>
                                    <p:anim calcmode="lin" valueType="num">
                                      <p:cBhvr>
                                        <p:cTn id="25" dur="1000"/>
                                        <p:tgtEl>
                                          <p:spTgt spid="5"/>
                                        </p:tgtEl>
                                        <p:attrNameLst>
                                          <p:attrName>ppt_h</p:attrName>
                                        </p:attrNameLst>
                                      </p:cBhvr>
                                      <p:tavLst>
                                        <p:tav tm="0">
                                          <p:val>
                                            <p:strVal val="ppt_h"/>
                                          </p:val>
                                        </p:tav>
                                        <p:tav tm="100000">
                                          <p:val>
                                            <p:strVal val="ppt_h"/>
                                          </p:val>
                                        </p:tav>
                                      </p:tavLst>
                                    </p:anim>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0"/>
            <a:ext cx="8636762" cy="6858000"/>
          </a:xfrm>
          <a:prstGeom prst="rect">
            <a:avLst/>
          </a:prstGeom>
        </p:spPr>
      </p:pic>
      <p:sp>
        <p:nvSpPr>
          <p:cNvPr id="3074" name="Rectangle 2"/>
          <p:cNvSpPr>
            <a:spLocks noGrp="1" noChangeArrowheads="1"/>
          </p:cNvSpPr>
          <p:nvPr>
            <p:ph type="title"/>
          </p:nvPr>
        </p:nvSpPr>
        <p:spPr>
          <a:xfrm>
            <a:off x="762000" y="2590800"/>
            <a:ext cx="7620000" cy="3001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Whoever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has no rule over his own spirit Is like a city broken down, without walls</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Proverbs 25:28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4572000" y="25146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rule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10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5" presetClass="entr" presetSubtype="0" fill="hold" grpId="0" nodeType="withEffect">
                                  <p:stCondLst>
                                    <p:cond delay="0"/>
                                  </p:stCondLst>
                                  <p:childTnLst>
                                    <p:set>
                                      <p:cBhvr>
                                        <p:cTn id="9" dur="1" fill="hold">
                                          <p:stCondLst>
                                            <p:cond delay="0"/>
                                          </p:stCondLst>
                                        </p:cTn>
                                        <p:tgtEl>
                                          <p:spTgt spid="3074"/>
                                        </p:tgtEl>
                                        <p:attrNameLst>
                                          <p:attrName>style.visibility</p:attrName>
                                        </p:attrNameLst>
                                      </p:cBhvr>
                                      <p:to>
                                        <p:strVal val="visible"/>
                                      </p:to>
                                    </p:set>
                                    <p:anim calcmode="lin" valueType="num">
                                      <p:cBhvr>
                                        <p:cTn id="10" dur="1000" fill="hold"/>
                                        <p:tgtEl>
                                          <p:spTgt spid="3074"/>
                                        </p:tgtEl>
                                        <p:attrNameLst>
                                          <p:attrName>ppt_w</p:attrName>
                                        </p:attrNameLst>
                                      </p:cBhvr>
                                      <p:tavLst>
                                        <p:tav tm="0">
                                          <p:val>
                                            <p:fltVal val="0"/>
                                          </p:val>
                                        </p:tav>
                                        <p:tav tm="100000">
                                          <p:val>
                                            <p:strVal val="#ppt_w"/>
                                          </p:val>
                                        </p:tav>
                                      </p:tavLst>
                                    </p:anim>
                                    <p:anim calcmode="lin" valueType="num">
                                      <p:cBhvr>
                                        <p:cTn id="11" dur="1000" fill="hold"/>
                                        <p:tgtEl>
                                          <p:spTgt spid="3074"/>
                                        </p:tgtEl>
                                        <p:attrNameLst>
                                          <p:attrName>ppt_h</p:attrName>
                                        </p:attrNameLst>
                                      </p:cBhvr>
                                      <p:tavLst>
                                        <p:tav tm="0">
                                          <p:val>
                                            <p:fltVal val="0"/>
                                          </p:val>
                                        </p:tav>
                                        <p:tav tm="100000">
                                          <p:val>
                                            <p:strVal val="#ppt_h"/>
                                          </p:val>
                                        </p:tav>
                                      </p:tavLst>
                                    </p:anim>
                                    <p:anim calcmode="lin" valueType="num">
                                      <p:cBhvr>
                                        <p:cTn id="12"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4434" y="0"/>
            <a:ext cx="11019034" cy="6858000"/>
          </a:xfrm>
          <a:prstGeom prst="rect">
            <a:avLst/>
          </a:prstGeom>
        </p:spPr>
      </p:pic>
      <p:sp>
        <p:nvSpPr>
          <p:cNvPr id="3074" name="Rectangle 2"/>
          <p:cNvSpPr>
            <a:spLocks noGrp="1" noChangeArrowheads="1"/>
          </p:cNvSpPr>
          <p:nvPr>
            <p:ph type="title"/>
          </p:nvPr>
        </p:nvSpPr>
        <p:spPr>
          <a:xfrm>
            <a:off x="914400" y="2103438"/>
            <a:ext cx="7315200" cy="3078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who has knowledge spares his words, And a man of understanding is of a calm spirit.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17:27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19873354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25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0"/>
            <a:ext cx="9618306" cy="6858000"/>
          </a:xfrm>
          <a:prstGeom prst="rect">
            <a:avLst/>
          </a:prstGeom>
        </p:spPr>
      </p:pic>
      <p:sp>
        <p:nvSpPr>
          <p:cNvPr id="3074" name="Rectangle 2"/>
          <p:cNvSpPr>
            <a:spLocks noGrp="1" noChangeArrowheads="1"/>
          </p:cNvSpPr>
          <p:nvPr>
            <p:ph type="title"/>
          </p:nvPr>
        </p:nvSpPr>
        <p:spPr>
          <a:xfrm>
            <a:off x="457200" y="1722438"/>
            <a:ext cx="8229600" cy="3154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discretion of a man makes him slow to anger, And his glory is to overlook a transgression</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Proverbs 19:11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5" name="Title 1"/>
          <p:cNvSpPr txBox="1">
            <a:spLocks/>
          </p:cNvSpPr>
          <p:nvPr/>
        </p:nvSpPr>
        <p:spPr>
          <a:xfrm>
            <a:off x="3505200" y="3276600"/>
            <a:ext cx="2362200" cy="1219200"/>
          </a:xfrm>
          <a:prstGeom prst="rect">
            <a:avLst/>
          </a:prstGeom>
        </p:spPr>
        <p:txBody>
          <a:bodyPr vert="horz" lIns="91440" tIns="45720" rIns="91440" bIns="45720" rtlCol="0" anchor="ctr">
            <a:prstTxWarp prst="textStop">
              <a:avLst/>
            </a:prstTxWarp>
            <a:normAutofit/>
            <a:scene3d>
              <a:camera prst="orthographicFront"/>
              <a:lightRig rig="flat" dir="tl"/>
            </a:scene3d>
            <a:sp3d extrusionH="57150" contourW="12700" prstMaterial="plastic">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solidFill>
                  <a:srgbClr val="FF0000"/>
                </a:solidFill>
                <a:effectLst>
                  <a:glow rad="63500">
                    <a:schemeClr val="tx1"/>
                  </a:glow>
                  <a:outerShdw blurRad="80000" dist="40000" dir="5040000" algn="tl">
                    <a:srgbClr val="000000">
                      <a:alpha val="30000"/>
                    </a:srgbClr>
                  </a:outerShdw>
                </a:effectLst>
              </a:rPr>
              <a:t>mercy</a:t>
            </a:r>
            <a:endParaRPr lang="en-US" b="1" i="1" dirty="0">
              <a:ln w="11430"/>
              <a:solidFill>
                <a:srgbClr val="FF0000"/>
              </a:solidFill>
              <a:effectLst>
                <a:glow rad="63500">
                  <a:schemeClr val="tx1"/>
                </a:glow>
                <a:outerShdw blurRad="80000" dist="40000" dir="5040000" algn="tl">
                  <a:srgbClr val="000000">
                    <a:alpha val="30000"/>
                  </a:srgbClr>
                </a:outerShdw>
              </a:effectLst>
            </a:endParaRPr>
          </a:p>
        </p:txBody>
      </p:sp>
      <p:sp>
        <p:nvSpPr>
          <p:cNvPr id="6" name="Title 1"/>
          <p:cNvSpPr txBox="1">
            <a:spLocks/>
          </p:cNvSpPr>
          <p:nvPr/>
        </p:nvSpPr>
        <p:spPr>
          <a:xfrm>
            <a:off x="1447800" y="1752600"/>
            <a:ext cx="4648200" cy="1219200"/>
          </a:xfrm>
          <a:prstGeom prst="rect">
            <a:avLst/>
          </a:prstGeom>
        </p:spPr>
        <p:txBody>
          <a:bodyPr vert="horz" lIns="91440" tIns="45720" rIns="91440" bIns="45720" rtlCol="0" anchor="ctr">
            <a:prstTxWarp prst="textStop">
              <a:avLst/>
            </a:prstTxWarp>
            <a:normAutofit/>
            <a:scene3d>
              <a:camera prst="orthographicFront"/>
              <a:lightRig rig="flat" dir="tl"/>
            </a:scene3d>
            <a:sp3d extrusionH="57150" contourW="12700" prstMaterial="plastic">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rPr>
              <a:t>thoughtfulness</a:t>
            </a:r>
            <a:endParaRPr lang="en-US" b="1" i="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976427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0"/>
            <a:ext cx="9372600" cy="6858000"/>
          </a:xfrm>
          <a:prstGeom prst="rect">
            <a:avLst/>
          </a:prstGeom>
        </p:spPr>
      </p:pic>
      <p:sp>
        <p:nvSpPr>
          <p:cNvPr id="3074" name="Rectangle 2"/>
          <p:cNvSpPr>
            <a:spLocks noGrp="1" noChangeArrowheads="1"/>
          </p:cNvSpPr>
          <p:nvPr>
            <p:ph type="title"/>
          </p:nvPr>
        </p:nvSpPr>
        <p:spPr>
          <a:xfrm>
            <a:off x="609600" y="2179638"/>
            <a:ext cx="7924800" cy="2316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"Be angry, and do not sin": </a:t>
            </a:r>
            <a:r>
              <a:rPr lang="en-US" altLang="en-US" b="1"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do </a:t>
            </a:r>
            <a:r>
              <a:rPr lang="en-US" altLang="en-US" b="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not let the sun go down on your wrath</a:t>
            </a:r>
            <a:r>
              <a:rPr lang="en-US" altLang="en-US" b="1"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 </a:t>
            </a:r>
            <a:r>
              <a:rPr lang="en-US" altLang="en-US" sz="3200" b="1" i="1"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Ephesians 4:26 </a:t>
            </a:r>
            <a:endParaRPr lang="en-US" altLang="en-US" sz="3200" b="1" i="1"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1765139" y="2057992"/>
            <a:ext cx="2286000" cy="121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angry</a:t>
            </a:r>
            <a:endParaRPr lang="en-US" altLang="en-US" sz="3200" b="1" i="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
                                        <p:tgtEl>
                                          <p:spTgt spid="5"/>
                                        </p:tgtEl>
                                      </p:cBhvr>
                                    </p:animEffect>
                                  </p:childTnLst>
                                </p:cTn>
                              </p:par>
                              <p:par>
                                <p:cTn id="13" presetID="0" presetClass="path" presetSubtype="0" accel="50000" decel="50000" fill="hold" grpId="1" nodeType="withEffect">
                                  <p:stCondLst>
                                    <p:cond delay="0"/>
                                  </p:stCondLst>
                                  <p:childTnLst>
                                    <p:animMotion origin="layout" path="M 4.44444E-6 1.11111E-6 L 0.00034 -0.1331 " pathEditMode="relative" rAng="0" ptsTypes="AA">
                                      <p:cBhvr>
                                        <p:cTn id="14" dur="1750" fill="hold"/>
                                        <p:tgtEl>
                                          <p:spTgt spid="5"/>
                                        </p:tgtEl>
                                        <p:attrNameLst>
                                          <p:attrName>ppt_x</p:attrName>
                                          <p:attrName>ppt_y</p:attrName>
                                        </p:attrNameLst>
                                      </p:cBhvr>
                                      <p:rCtr x="17" y="-6667"/>
                                    </p:animMotion>
                                  </p:childTnLst>
                                </p:cTn>
                              </p:par>
                              <p:par>
                                <p:cTn id="15" presetID="10" presetClass="exit" presetSubtype="0" fill="hold" grpId="1" nodeType="withEffect">
                                  <p:stCondLst>
                                    <p:cond delay="0"/>
                                  </p:stCondLst>
                                  <p:childTnLst>
                                    <p:animEffect transition="out" filter="fade">
                                      <p:cBhvr>
                                        <p:cTn id="16" dur="1250"/>
                                        <p:tgtEl>
                                          <p:spTgt spid="3074"/>
                                        </p:tgtEl>
                                      </p:cBhvr>
                                    </p:animEffect>
                                    <p:set>
                                      <p:cBhvr>
                                        <p:cTn id="17" dur="1" fill="hold">
                                          <p:stCondLst>
                                            <p:cond delay="12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30937" cy="6858000"/>
          </a:xfrm>
          <a:prstGeom prst="rect">
            <a:avLst/>
          </a:prstGeom>
        </p:spPr>
      </p:pic>
      <p:sp>
        <p:nvSpPr>
          <p:cNvPr id="3074" name="Rectangle 2"/>
          <p:cNvSpPr>
            <a:spLocks noGrp="1" noChangeArrowheads="1"/>
          </p:cNvSpPr>
          <p:nvPr>
            <p:ph type="title"/>
          </p:nvPr>
        </p:nvSpPr>
        <p:spPr>
          <a:xfrm>
            <a:off x="457200" y="2332038"/>
            <a:ext cx="8229600" cy="2620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But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avoid foolish and ignorant disputes, knowing that they generate strife.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2</a:t>
            </a:r>
            <a:r>
              <a:rPr lang="en-US" altLang="en-US" sz="3200" b="1" i="1" spc="50" baseline="3000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nd</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Timothy 2:23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784866917"/>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7839489"/>
          </a:xfrm>
          <a:prstGeom prst="rect">
            <a:avLst/>
          </a:prstGeom>
        </p:spPr>
      </p:pic>
      <p:sp>
        <p:nvSpPr>
          <p:cNvPr id="3074" name="Rectangle 2"/>
          <p:cNvSpPr>
            <a:spLocks noGrp="1" noChangeArrowheads="1"/>
          </p:cNvSpPr>
          <p:nvPr>
            <p:ph type="title"/>
          </p:nvPr>
        </p:nvSpPr>
        <p:spPr>
          <a:xfrm>
            <a:off x="457200" y="2484438"/>
            <a:ext cx="8229600" cy="2316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soft answer turns away wrath, But a harsh word stirs up anger</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15:1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1524000" y="3200400"/>
            <a:ext cx="2286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harsh</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609600" y="2514600"/>
            <a:ext cx="1828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soft</a:t>
            </a:r>
          </a:p>
        </p:txBody>
      </p:sp>
      <p:sp>
        <p:nvSpPr>
          <p:cNvPr id="7" name="Rectangle 2"/>
          <p:cNvSpPr txBox="1">
            <a:spLocks noChangeArrowheads="1"/>
          </p:cNvSpPr>
          <p:nvPr/>
        </p:nvSpPr>
        <p:spPr bwMode="auto">
          <a:xfrm>
            <a:off x="7086600" y="2499519"/>
            <a:ext cx="1066800" cy="1005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err="1"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ot</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Rectangle 2"/>
          <p:cNvSpPr txBox="1">
            <a:spLocks noChangeArrowheads="1"/>
          </p:cNvSpPr>
          <p:nvPr/>
        </p:nvSpPr>
        <p:spPr bwMode="auto">
          <a:xfrm>
            <a:off x="6705600" y="3109119"/>
            <a:ext cx="914400" cy="1081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50"/>
                                        <p:tgtEl>
                                          <p:spTgt spid="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
                                        <p:tgtEl>
                                          <p:spTgt spid="4"/>
                                        </p:tgtEl>
                                      </p:cBhvr>
                                    </p:animEffect>
                                  </p:childTnLst>
                                </p:cTn>
                              </p:par>
                              <p:par>
                                <p:cTn id="23" presetID="0" presetClass="path" presetSubtype="0" accel="50000" decel="50000" fill="hold" grpId="1" nodeType="withEffect">
                                  <p:stCondLst>
                                    <p:cond delay="0"/>
                                  </p:stCondLst>
                                  <p:childTnLst>
                                    <p:animMotion origin="layout" path="M 0 0 C 0.02101 -0.00855 0.04202 -0.01688 0.07726 -0.02174 C 0.1125 -0.02659 0.17205 -0.02682 0.21129 -0.02867 C 0.25052 -0.03052 0.2816 -0.03214 0.31267 -0.03353 " pathEditMode="relative" ptsTypes="aaaA">
                                      <p:cBhvr>
                                        <p:cTn id="24" dur="2000" fill="hold"/>
                                        <p:tgtEl>
                                          <p:spTgt spid="5"/>
                                        </p:tgtEl>
                                        <p:attrNameLst>
                                          <p:attrName>ppt_x</p:attrName>
                                          <p:attrName>ppt_y</p:attrName>
                                        </p:attrNameLst>
                                      </p:cBhvr>
                                    </p:animMotion>
                                  </p:childTnLst>
                                </p:cTn>
                              </p:par>
                              <p:par>
                                <p:cTn id="25" presetID="0" presetClass="path" presetSubtype="0" accel="50000" decel="50000" fill="hold" grpId="1" nodeType="withEffect">
                                  <p:stCondLst>
                                    <p:cond delay="0"/>
                                  </p:stCondLst>
                                  <p:childTnLst>
                                    <p:animMotion origin="layout" path="M 3.33333E-6 -3.33333E-6 C 0.00816 0.01551 0.01632 0.03102 0.03802 0.04051 C 0.05972 0.05 0.10468 0.05371 0.13038 0.05741 C 0.15607 0.06111 0.17951 0.06135 0.19253 0.06227 " pathEditMode="relative" rAng="0" ptsTypes="aaaa">
                                      <p:cBhvr>
                                        <p:cTn id="26" dur="2000" fill="hold"/>
                                        <p:tgtEl>
                                          <p:spTgt spid="4"/>
                                        </p:tgtEl>
                                        <p:attrNameLst>
                                          <p:attrName>ppt_x</p:attrName>
                                          <p:attrName>ppt_y</p:attrName>
                                        </p:attrNameLst>
                                      </p:cBhvr>
                                      <p:rCtr x="9618" y="3102"/>
                                    </p:animMotion>
                                  </p:childTnLst>
                                </p:cTn>
                              </p:par>
                              <p:par>
                                <p:cTn id="27" presetID="0" presetClass="path" presetSubtype="0" accel="50000" decel="50000" fill="hold" grpId="1" nodeType="withEffect">
                                  <p:stCondLst>
                                    <p:cond delay="0"/>
                                  </p:stCondLst>
                                  <p:childTnLst>
                                    <p:animMotion origin="layout" path="M 0 0 L -0.33334 -0.0333 " pathEditMode="relative" ptsTypes="AA">
                                      <p:cBhvr>
                                        <p:cTn id="28" dur="2000" fill="hold"/>
                                        <p:tgtEl>
                                          <p:spTgt spid="8"/>
                                        </p:tgtEl>
                                        <p:attrNameLst>
                                          <p:attrName>ppt_x</p:attrName>
                                          <p:attrName>ppt_y</p:attrName>
                                        </p:attrNameLst>
                                      </p:cBhvr>
                                    </p:animMotion>
                                  </p:childTnLst>
                                </p:cTn>
                              </p:par>
                              <p:par>
                                <p:cTn id="29" presetID="0" presetClass="path" presetSubtype="0" accel="50000" decel="50000" fill="hold" grpId="1" nodeType="withEffect">
                                  <p:stCondLst>
                                    <p:cond delay="0"/>
                                  </p:stCondLst>
                                  <p:childTnLst>
                                    <p:animMotion origin="layout" path="M -3.33333E-6 -1.48148E-6 C -0.0184 0.00533 -0.07413 0.02199 -0.11076 0.03125 C -0.14739 0.04051 -0.18246 0.05 -0.21996 0.05556 C -0.25746 0.06111 -0.31163 0.06273 -0.33576 0.06458 " pathEditMode="relative" rAng="0" ptsTypes="aaaa">
                                      <p:cBhvr>
                                        <p:cTn id="30" dur="2000" fill="hold"/>
                                        <p:tgtEl>
                                          <p:spTgt spid="7"/>
                                        </p:tgtEl>
                                        <p:attrNameLst>
                                          <p:attrName>ppt_x</p:attrName>
                                          <p:attrName>ppt_y</p:attrName>
                                        </p:attrNameLst>
                                      </p:cBhvr>
                                      <p:rCtr x="-16788" y="3218"/>
                                    </p:animMotion>
                                  </p:childTnLst>
                                </p:cTn>
                              </p:par>
                              <p:par>
                                <p:cTn id="31" presetID="10" presetClass="exit" presetSubtype="0" fill="hold" grpId="1" nodeType="withEffect">
                                  <p:stCondLst>
                                    <p:cond delay="0"/>
                                  </p:stCondLst>
                                  <p:childTnLst>
                                    <p:animEffect transition="out" filter="fade">
                                      <p:cBhvr>
                                        <p:cTn id="32" dur="1500"/>
                                        <p:tgtEl>
                                          <p:spTgt spid="3074"/>
                                        </p:tgtEl>
                                      </p:cBhvr>
                                    </p:animEffect>
                                    <p:set>
                                      <p:cBhvr>
                                        <p:cTn id="3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5" grpId="0"/>
      <p:bldP spid="5" grpId="1"/>
      <p:bldP spid="7" grpId="0"/>
      <p:bldP spid="7" grpId="1"/>
      <p:bldP spid="8" grpId="0"/>
      <p:bldP spid="8"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717" y="0"/>
            <a:ext cx="10293434" cy="6858000"/>
          </a:xfrm>
          <a:prstGeom prst="rect">
            <a:avLst/>
          </a:prstGeom>
        </p:spPr>
      </p:pic>
      <p:sp>
        <p:nvSpPr>
          <p:cNvPr id="3074" name="Rectangle 2"/>
          <p:cNvSpPr>
            <a:spLocks noGrp="1" noChangeArrowheads="1"/>
          </p:cNvSpPr>
          <p:nvPr>
            <p:ph type="title"/>
          </p:nvPr>
        </p:nvSpPr>
        <p:spPr>
          <a:xfrm>
            <a:off x="457200" y="1570038"/>
            <a:ext cx="8229600" cy="3535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Let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 corrupt word proceed out of your mouth, but what is good for necessary edification, that it may impart grace to the hearers.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Ephesians 4:29</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1980100" y="2141457"/>
            <a:ext cx="2474935" cy="109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mouth</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397798971"/>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1"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
                                        <p:tgtEl>
                                          <p:spTgt spid="4"/>
                                        </p:tgtEl>
                                      </p:cBhvr>
                                    </p:animEffect>
                                  </p:childTnLst>
                                </p:cTn>
                              </p:par>
                              <p:par>
                                <p:cTn id="20" presetID="0" presetClass="path" presetSubtype="0" accel="50000" decel="50000" fill="hold" grpId="0" nodeType="withEffect">
                                  <p:stCondLst>
                                    <p:cond delay="0"/>
                                  </p:stCondLst>
                                  <p:childTnLst>
                                    <p:animMotion origin="layout" path="M 3.88889E-6 3.33333E-6 L 0.18923 0.25 " pathEditMode="relative" rAng="0" ptsTypes="AA">
                                      <p:cBhvr>
                                        <p:cTn id="21" dur="2000" fill="hold"/>
                                        <p:tgtEl>
                                          <p:spTgt spid="4"/>
                                        </p:tgtEl>
                                        <p:attrNameLst>
                                          <p:attrName>ppt_x</p:attrName>
                                          <p:attrName>ppt_y</p:attrName>
                                        </p:attrNameLst>
                                      </p:cBhvr>
                                      <p:rCtr x="9462" y="12500"/>
                                    </p:animMotion>
                                  </p:childTnLst>
                                </p:cTn>
                              </p:par>
                              <p:par>
                                <p:cTn id="22" presetID="10" presetClass="exit" presetSubtype="0" fill="hold" grpId="1" nodeType="withEffect">
                                  <p:stCondLst>
                                    <p:cond delay="0"/>
                                  </p:stCondLst>
                                  <p:childTnLst>
                                    <p:animEffect transition="out" filter="fade">
                                      <p:cBhvr>
                                        <p:cTn id="23" dur="1500"/>
                                        <p:tgtEl>
                                          <p:spTgt spid="3074"/>
                                        </p:tgtEl>
                                      </p:cBhvr>
                                    </p:animEffect>
                                    <p:set>
                                      <p:cBhvr>
                                        <p:cTn id="24"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394" y="0"/>
            <a:ext cx="10066788" cy="6858000"/>
          </a:xfrm>
          <a:prstGeom prst="rect">
            <a:avLst/>
          </a:prstGeom>
        </p:spPr>
      </p:pic>
      <p:sp>
        <p:nvSpPr>
          <p:cNvPr id="3074" name="Rectangle 2"/>
          <p:cNvSpPr>
            <a:spLocks noGrp="1" noChangeArrowheads="1"/>
          </p:cNvSpPr>
          <p:nvPr>
            <p:ph type="title"/>
          </p:nvPr>
        </p:nvSpPr>
        <p:spPr>
          <a:xfrm>
            <a:off x="381000" y="503238"/>
            <a:ext cx="8382000" cy="5821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But I say to you that whoever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is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angry with his brother without a cause shall be in danger of the judgment. And whoever says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to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his brother, '</a:t>
            </a:r>
            <a:r>
              <a:rPr lang="en-US" altLang="en-US" b="1" spc="50" dirty="0" err="1">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Raca</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shall be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in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danger of the council. But whoever says, 'You fool!' shall be in danger of hell fire</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Matthew 5:22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Title 1"/>
          <p:cNvSpPr txBox="1">
            <a:spLocks/>
          </p:cNvSpPr>
          <p:nvPr/>
        </p:nvSpPr>
        <p:spPr>
          <a:xfrm>
            <a:off x="3200400" y="4419600"/>
            <a:ext cx="4648200" cy="1295400"/>
          </a:xfrm>
          <a:prstGeom prst="rect">
            <a:avLst/>
          </a:prstGeom>
        </p:spPr>
        <p:txBody>
          <a:bodyPr vert="horz" lIns="91440" tIns="45720" rIns="91440" bIns="45720" rtlCol="0" anchor="ctr">
            <a:prstTxWarp prst="textStop">
              <a:avLst/>
            </a:prstTxWarp>
            <a:normAutofit fontScale="85000" lnSpcReduction="10000"/>
            <a:scene3d>
              <a:camera prst="orthographicFront"/>
              <a:lightRig rig="flat" dir="tl"/>
            </a:scene3d>
            <a:sp3d extrusionH="57150" contourW="12700" prstMaterial="plastic">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flip="none" rotWithShape="1">
                  <a:gsLst>
                    <a:gs pos="0">
                      <a:srgbClr val="CCCCFF"/>
                    </a:gs>
                    <a:gs pos="17999">
                      <a:srgbClr val="99CCFF"/>
                    </a:gs>
                    <a:gs pos="36000">
                      <a:srgbClr val="9966FF"/>
                    </a:gs>
                    <a:gs pos="61000">
                      <a:srgbClr val="CC99FF"/>
                    </a:gs>
                    <a:gs pos="82001">
                      <a:srgbClr val="99CCFF"/>
                    </a:gs>
                    <a:gs pos="100000">
                      <a:srgbClr val="CCCCFF"/>
                    </a:gs>
                  </a:gsLst>
                  <a:path path="rect">
                    <a:fillToRect l="100000" t="100000"/>
                  </a:path>
                  <a:tileRect r="-100000" b="-100000"/>
                </a:gradFill>
                <a:effectLst>
                  <a:glow rad="63500">
                    <a:srgbClr val="7030A0"/>
                  </a:glow>
                  <a:outerShdw blurRad="80000" dist="40000" dir="5040000" algn="tl">
                    <a:srgbClr val="000000">
                      <a:alpha val="30000"/>
                    </a:srgbClr>
                  </a:outerShdw>
                </a:effectLst>
              </a:rPr>
              <a:t>Understanding  over condemnation</a:t>
            </a:r>
            <a:endParaRPr lang="en-US" b="1" i="1" dirty="0">
              <a:ln w="11430"/>
              <a:gradFill flip="none" rotWithShape="1">
                <a:gsLst>
                  <a:gs pos="0">
                    <a:srgbClr val="CCCCFF"/>
                  </a:gs>
                  <a:gs pos="17999">
                    <a:srgbClr val="99CCFF"/>
                  </a:gs>
                  <a:gs pos="36000">
                    <a:srgbClr val="9966FF"/>
                  </a:gs>
                  <a:gs pos="61000">
                    <a:srgbClr val="CC99FF"/>
                  </a:gs>
                  <a:gs pos="82001">
                    <a:srgbClr val="99CCFF"/>
                  </a:gs>
                  <a:gs pos="100000">
                    <a:srgbClr val="CCCCFF"/>
                  </a:gs>
                </a:gsLst>
                <a:path path="rect">
                  <a:fillToRect l="100000" t="100000"/>
                </a:path>
                <a:tileRect r="-100000" b="-100000"/>
              </a:gradFill>
              <a:effectLst>
                <a:glow rad="63500">
                  <a:srgbClr val="7030A0"/>
                </a:glow>
                <a:outerShdw blurRad="80000" dist="40000" dir="5040000" algn="tl">
                  <a:srgbClr val="000000">
                    <a:alpha val="30000"/>
                  </a:srgbClr>
                </a:outerShdw>
              </a:effectLst>
            </a:endParaRPr>
          </a:p>
        </p:txBody>
      </p:sp>
      <p:sp>
        <p:nvSpPr>
          <p:cNvPr id="5" name="Rectangle 2"/>
          <p:cNvSpPr txBox="1">
            <a:spLocks noChangeArrowheads="1"/>
          </p:cNvSpPr>
          <p:nvPr/>
        </p:nvSpPr>
        <p:spPr bwMode="auto">
          <a:xfrm>
            <a:off x="3736712" y="3849941"/>
            <a:ext cx="2474935" cy="1090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mouth</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Title 1"/>
          <p:cNvSpPr txBox="1">
            <a:spLocks/>
          </p:cNvSpPr>
          <p:nvPr/>
        </p:nvSpPr>
        <p:spPr>
          <a:xfrm>
            <a:off x="621792" y="1124712"/>
            <a:ext cx="214489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latin typeface="Calibri" panose="020F0502020204030204" pitchFamily="34" charset="0"/>
                <a:cs typeface="Calibri" panose="020F0502020204030204" pitchFamily="34" charset="0"/>
              </a:rPr>
              <a:t>  </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rPr>
              <a:t>angry</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endParaRPr>
          </a:p>
        </p:txBody>
      </p:sp>
      <p:sp>
        <p:nvSpPr>
          <p:cNvPr id="7" name="Title 1"/>
          <p:cNvSpPr txBox="1">
            <a:spLocks/>
          </p:cNvSpPr>
          <p:nvPr/>
        </p:nvSpPr>
        <p:spPr>
          <a:xfrm>
            <a:off x="6132576" y="1124712"/>
            <a:ext cx="256032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latin typeface="Calibri" panose="020F0502020204030204" pitchFamily="34" charset="0"/>
                <a:cs typeface="Calibri" panose="020F0502020204030204" pitchFamily="34" charset="0"/>
              </a:rPr>
              <a:t>  </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rPr>
              <a:t>without</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endParaRPr>
          </a:p>
        </p:txBody>
      </p:sp>
      <p:sp>
        <p:nvSpPr>
          <p:cNvPr id="8" name="Title 1"/>
          <p:cNvSpPr txBox="1">
            <a:spLocks/>
          </p:cNvSpPr>
          <p:nvPr/>
        </p:nvSpPr>
        <p:spPr>
          <a:xfrm>
            <a:off x="633984" y="1795272"/>
            <a:ext cx="214489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latin typeface="Calibri" panose="020F0502020204030204" pitchFamily="34" charset="0"/>
                <a:cs typeface="Calibri" panose="020F0502020204030204" pitchFamily="34" charset="0"/>
              </a:rPr>
              <a:t>  c</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rPr>
              <a:t>ause</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endParaRPr>
          </a:p>
        </p:txBody>
      </p:sp>
      <p:sp>
        <p:nvSpPr>
          <p:cNvPr id="9" name="Title 1"/>
          <p:cNvSpPr txBox="1">
            <a:spLocks/>
          </p:cNvSpPr>
          <p:nvPr/>
        </p:nvSpPr>
        <p:spPr>
          <a:xfrm>
            <a:off x="4072128" y="3136392"/>
            <a:ext cx="214489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latin typeface="Calibri" panose="020F0502020204030204" pitchFamily="34" charset="0"/>
                <a:cs typeface="Calibri" panose="020F0502020204030204" pitchFamily="34" charset="0"/>
              </a:rPr>
              <a:t>  </a:t>
            </a:r>
            <a:r>
              <a:rPr lang="en-US" sz="4500" b="1" dirty="0" err="1"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rPr>
              <a:t>Raca</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endParaRPr>
          </a:p>
        </p:txBody>
      </p:sp>
      <p:sp>
        <p:nvSpPr>
          <p:cNvPr id="10" name="Title 1"/>
          <p:cNvSpPr txBox="1">
            <a:spLocks/>
          </p:cNvSpPr>
          <p:nvPr/>
        </p:nvSpPr>
        <p:spPr>
          <a:xfrm>
            <a:off x="3633216" y="4477512"/>
            <a:ext cx="298704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latin typeface="Calibri" panose="020F0502020204030204" pitchFamily="34" charset="0"/>
                <a:cs typeface="Calibri" panose="020F0502020204030204" pitchFamily="34" charset="0"/>
              </a:rPr>
              <a:t>  </a:t>
            </a:r>
            <a:r>
              <a:rPr lang="en-US" sz="462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rPr>
              <a:t>You fool</a:t>
            </a:r>
            <a:endParaRPr lang="en-US" sz="462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xit" presetSubtype="0" accel="100000" fill="hold" grpId="0" nodeType="withEffect">
                                  <p:stCondLst>
                                    <p:cond delay="0"/>
                                  </p:stCondLst>
                                  <p:childTnLst>
                                    <p:anim calcmode="lin" valueType="num">
                                      <p:cBhvr>
                                        <p:cTn id="6" dur="1000"/>
                                        <p:tgtEl>
                                          <p:spTgt spid="5"/>
                                        </p:tgtEl>
                                        <p:attrNameLst>
                                          <p:attrName>ppt_w</p:attrName>
                                        </p:attrNameLst>
                                      </p:cBhvr>
                                      <p:tavLst>
                                        <p:tav tm="0">
                                          <p:val>
                                            <p:strVal val="ppt_w"/>
                                          </p:val>
                                        </p:tav>
                                        <p:tav tm="100000">
                                          <p:val>
                                            <p:strVal val="ppt_w+.3"/>
                                          </p:val>
                                        </p:tav>
                                      </p:tavLst>
                                    </p:anim>
                                    <p:anim calcmode="lin" valueType="num">
                                      <p:cBhvr>
                                        <p:cTn id="7" dur="1000"/>
                                        <p:tgtEl>
                                          <p:spTgt spid="5"/>
                                        </p:tgtEl>
                                        <p:attrNameLst>
                                          <p:attrName>ppt_h</p:attrName>
                                        </p:attrNameLst>
                                      </p:cBhvr>
                                      <p:tavLst>
                                        <p:tav tm="0">
                                          <p:val>
                                            <p:strVal val="ppt_h"/>
                                          </p:val>
                                        </p:tav>
                                        <p:tav tm="100000">
                                          <p:val>
                                            <p:strVal val="ppt_h"/>
                                          </p:val>
                                        </p:tav>
                                      </p:tavLst>
                                    </p:anim>
                                    <p:animEffect transition="out" filter="fade">
                                      <p:cBhvr>
                                        <p:cTn id="8" dur="1000"/>
                                        <p:tgtEl>
                                          <p:spTgt spid="5"/>
                                        </p:tgtEl>
                                      </p:cBhvr>
                                    </p:animEffect>
                                    <p:set>
                                      <p:cBhvr>
                                        <p:cTn id="9" dur="1" fill="hold">
                                          <p:stCondLst>
                                            <p:cond delay="999"/>
                                          </p:stCondLst>
                                        </p:cTn>
                                        <p:tgtEl>
                                          <p:spTgt spid="5"/>
                                        </p:tgtEl>
                                        <p:attrNameLst>
                                          <p:attrName>style.visibility</p:attrName>
                                        </p:attrNameLst>
                                      </p:cBhvr>
                                      <p:to>
                                        <p:strVal val="hidden"/>
                                      </p:to>
                                    </p:set>
                                  </p:childTnLst>
                                </p:cTn>
                              </p:par>
                              <p:par>
                                <p:cTn id="10" presetID="23" presetClass="entr" presetSubtype="16"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 calcmode="lin" valueType="num">
                                      <p:cBhvr>
                                        <p:cTn id="12" dur="500" fill="hold"/>
                                        <p:tgtEl>
                                          <p:spTgt spid="3074"/>
                                        </p:tgtEl>
                                        <p:attrNameLst>
                                          <p:attrName>ppt_w</p:attrName>
                                        </p:attrNameLst>
                                      </p:cBhvr>
                                      <p:tavLst>
                                        <p:tav tm="0">
                                          <p:val>
                                            <p:fltVal val="0"/>
                                          </p:val>
                                        </p:tav>
                                        <p:tav tm="100000">
                                          <p:val>
                                            <p:strVal val="#ppt_w"/>
                                          </p:val>
                                        </p:tav>
                                      </p:tavLst>
                                    </p:anim>
                                    <p:anim calcmode="lin" valueType="num">
                                      <p:cBhvr>
                                        <p:cTn id="13"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par>
                          <p:cTn id="23" fill="hold">
                            <p:stCondLst>
                              <p:cond delay="1000"/>
                            </p:stCondLst>
                            <p:childTnLst>
                              <p:par>
                                <p:cTn id="24" presetID="22" presetClass="entr" presetSubtype="8"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par>
                                <p:cTn id="32" presetID="22" presetClass="exit" presetSubtype="1" fill="hold" grpId="1" nodeType="withEffect">
                                  <p:stCondLst>
                                    <p:cond delay="0"/>
                                  </p:stCondLst>
                                  <p:childTnLst>
                                    <p:animEffect transition="out" filter="wipe(up)">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22" presetClass="exit" presetSubtype="1" fill="hold" grpId="1" nodeType="withEffect">
                                  <p:stCondLst>
                                    <p:cond delay="0"/>
                                  </p:stCondLst>
                                  <p:childTnLst>
                                    <p:animEffect transition="out" filter="wipe(up)">
                                      <p:cBhvr>
                                        <p:cTn id="36" dur="500"/>
                                        <p:tgtEl>
                                          <p:spTgt spid="7"/>
                                        </p:tgtEl>
                                      </p:cBhvr>
                                    </p:animEffect>
                                    <p:set>
                                      <p:cBhvr>
                                        <p:cTn id="37" dur="1" fill="hold">
                                          <p:stCondLst>
                                            <p:cond delay="499"/>
                                          </p:stCondLst>
                                        </p:cTn>
                                        <p:tgtEl>
                                          <p:spTgt spid="7"/>
                                        </p:tgtEl>
                                        <p:attrNameLst>
                                          <p:attrName>style.visibility</p:attrName>
                                        </p:attrNameLst>
                                      </p:cBhvr>
                                      <p:to>
                                        <p:strVal val="hidden"/>
                                      </p:to>
                                    </p:set>
                                  </p:childTnLst>
                                </p:cTn>
                              </p:par>
                              <p:par>
                                <p:cTn id="38" presetID="22" presetClass="exit" presetSubtype="1" fill="hold" grpId="1" nodeType="withEffect">
                                  <p:stCondLst>
                                    <p:cond delay="0"/>
                                  </p:stCondLst>
                                  <p:childTnLst>
                                    <p:animEffect transition="out" filter="wipe(up)">
                                      <p:cBhvr>
                                        <p:cTn id="39" dur="500"/>
                                        <p:tgtEl>
                                          <p:spTgt spid="8"/>
                                        </p:tgtEl>
                                      </p:cBhvr>
                                    </p:animEffect>
                                    <p:set>
                                      <p:cBhvr>
                                        <p:cTn id="40" dur="1" fill="hold">
                                          <p:stCondLst>
                                            <p:cond delay="499"/>
                                          </p:stCondLst>
                                        </p:cTn>
                                        <p:tgtEl>
                                          <p:spTgt spid="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left)">
                                      <p:cBhvr>
                                        <p:cTn id="45" dur="500"/>
                                        <p:tgtEl>
                                          <p:spTgt spid="10"/>
                                        </p:tgtEl>
                                      </p:cBhvr>
                                    </p:animEffect>
                                  </p:childTnLst>
                                </p:cTn>
                              </p:par>
                              <p:par>
                                <p:cTn id="46" presetID="22" presetClass="exit" presetSubtype="1" fill="hold" grpId="1" nodeType="withEffect">
                                  <p:stCondLst>
                                    <p:cond delay="0"/>
                                  </p:stCondLst>
                                  <p:childTnLst>
                                    <p:animEffect transition="out" filter="wipe(up)">
                                      <p:cBhvr>
                                        <p:cTn id="47" dur="500"/>
                                        <p:tgtEl>
                                          <p:spTgt spid="9"/>
                                        </p:tgtEl>
                                      </p:cBhvr>
                                    </p:animEffect>
                                    <p:set>
                                      <p:cBhvr>
                                        <p:cTn id="48" dur="1" fill="hold">
                                          <p:stCondLst>
                                            <p:cond delay="499"/>
                                          </p:stCondLst>
                                        </p:cTn>
                                        <p:tgtEl>
                                          <p:spTgt spid="9"/>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 calcmode="lin" valueType="num">
                                      <p:cBhvr>
                                        <p:cTn id="53" dur="500" fill="hold"/>
                                        <p:tgtEl>
                                          <p:spTgt spid="4"/>
                                        </p:tgtEl>
                                        <p:attrNameLst>
                                          <p:attrName>ppt_w</p:attrName>
                                        </p:attrNameLst>
                                      </p:cBhvr>
                                      <p:tavLst>
                                        <p:tav tm="0">
                                          <p:val>
                                            <p:fltVal val="0"/>
                                          </p:val>
                                        </p:tav>
                                        <p:tav tm="100000">
                                          <p:val>
                                            <p:strVal val="#ppt_w"/>
                                          </p:val>
                                        </p:tav>
                                      </p:tavLst>
                                    </p:anim>
                                    <p:anim calcmode="lin" valueType="num">
                                      <p:cBhvr>
                                        <p:cTn id="54" dur="500" fill="hold"/>
                                        <p:tgtEl>
                                          <p:spTgt spid="4"/>
                                        </p:tgtEl>
                                        <p:attrNameLst>
                                          <p:attrName>ppt_h</p:attrName>
                                        </p:attrNameLst>
                                      </p:cBhvr>
                                      <p:tavLst>
                                        <p:tav tm="0">
                                          <p:val>
                                            <p:fltVal val="0"/>
                                          </p:val>
                                        </p:tav>
                                        <p:tav tm="100000">
                                          <p:val>
                                            <p:strVal val="#ppt_h"/>
                                          </p:val>
                                        </p:tav>
                                      </p:tavLst>
                                    </p:anim>
                                  </p:childTnLst>
                                </p:cTn>
                              </p:par>
                              <p:par>
                                <p:cTn id="55" presetID="55" presetClass="exit" presetSubtype="0" fill="hold" grpId="1" nodeType="withEffect">
                                  <p:stCondLst>
                                    <p:cond delay="0"/>
                                  </p:stCondLst>
                                  <p:childTnLst>
                                    <p:anim calcmode="lin" valueType="num">
                                      <p:cBhvr>
                                        <p:cTn id="56" dur="1000"/>
                                        <p:tgtEl>
                                          <p:spTgt spid="10"/>
                                        </p:tgtEl>
                                        <p:attrNameLst>
                                          <p:attrName>ppt_w</p:attrName>
                                        </p:attrNameLst>
                                      </p:cBhvr>
                                      <p:tavLst>
                                        <p:tav tm="0">
                                          <p:val>
                                            <p:strVal val="ppt_w"/>
                                          </p:val>
                                        </p:tav>
                                        <p:tav tm="100000">
                                          <p:val>
                                            <p:strVal val="ppt_w*0.70"/>
                                          </p:val>
                                        </p:tav>
                                      </p:tavLst>
                                    </p:anim>
                                    <p:anim calcmode="lin" valueType="num">
                                      <p:cBhvr>
                                        <p:cTn id="57" dur="1000"/>
                                        <p:tgtEl>
                                          <p:spTgt spid="10"/>
                                        </p:tgtEl>
                                        <p:attrNameLst>
                                          <p:attrName>ppt_h</p:attrName>
                                        </p:attrNameLst>
                                      </p:cBhvr>
                                      <p:tavLst>
                                        <p:tav tm="0">
                                          <p:val>
                                            <p:strVal val="ppt_h"/>
                                          </p:val>
                                        </p:tav>
                                        <p:tav tm="100000">
                                          <p:val>
                                            <p:strVal val="ppt_h"/>
                                          </p:val>
                                        </p:tav>
                                      </p:tavLst>
                                    </p:anim>
                                    <p:animEffect transition="out" filter="fade">
                                      <p:cBhvr>
                                        <p:cTn id="58" dur="1000"/>
                                        <p:tgtEl>
                                          <p:spTgt spid="10"/>
                                        </p:tgtEl>
                                      </p:cBhvr>
                                    </p:animEffect>
                                    <p:set>
                                      <p:cBhvr>
                                        <p:cTn id="59" dur="1" fill="hold">
                                          <p:stCondLst>
                                            <p:cond delay="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5" grpId="0"/>
      <p:bldP spid="6" grpId="0"/>
      <p:bldP spid="6" grpId="1"/>
      <p:bldP spid="7" grpId="0"/>
      <p:bldP spid="7" grpId="1"/>
      <p:bldP spid="8" grpId="0"/>
      <p:bldP spid="8" grpId="1"/>
      <p:bldP spid="9" grpId="0"/>
      <p:bldP spid="9" grpId="1"/>
      <p:bldP spid="10" grpId="0"/>
      <p:bldP spid="10"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103438"/>
            <a:ext cx="8229600" cy="24685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gift in secret pacifies anger, And a bribe behind the back, strong wrath</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21:14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15087" r="8421"/>
          <a:stretch/>
        </p:blipFill>
        <p:spPr>
          <a:xfrm>
            <a:off x="0" y="0"/>
            <a:ext cx="9144000" cy="6858000"/>
          </a:xfrm>
          <a:prstGeom prst="rect">
            <a:avLst/>
          </a:prstGeom>
        </p:spPr>
      </p:pic>
      <p:sp>
        <p:nvSpPr>
          <p:cNvPr id="5" name="Title 1"/>
          <p:cNvSpPr txBox="1">
            <a:spLocks/>
          </p:cNvSpPr>
          <p:nvPr/>
        </p:nvSpPr>
        <p:spPr>
          <a:xfrm>
            <a:off x="435980" y="3279670"/>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wrath of man</a:t>
            </a:r>
            <a:endParaRPr lang="en-US" sz="45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341438"/>
            <a:ext cx="8229600" cy="4297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So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then, my beloved brethren, let every man be swift to hear, slow to speak, slow to wrath;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wrath of man does not produce the righteousness of God</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James 1:19-20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381000" y="3276600"/>
            <a:ext cx="205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18" presetClass="emph" presetSubtype="0" fill="hold" grpId="1" nodeType="withEffect">
                                  <p:stCondLst>
                                    <p:cond delay="0"/>
                                  </p:stCondLst>
                                  <p:childTnLst>
                                    <p:set>
                                      <p:cBhvr override="childStyle">
                                        <p:cTn id="15" dur="500" fill="hold"/>
                                        <p:tgtEl>
                                          <p:spTgt spid="5"/>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
                                        <p:tgtEl>
                                          <p:spTgt spid="4"/>
                                        </p:tgtEl>
                                      </p:cBhvr>
                                    </p:animEffect>
                                  </p:childTnLst>
                                </p:cTn>
                              </p:par>
                              <p:par>
                                <p:cTn id="21" presetID="0" presetClass="path" presetSubtype="0" accel="50000" decel="50000" fill="hold" grpId="1" nodeType="withEffect">
                                  <p:stCondLst>
                                    <p:cond delay="0"/>
                                  </p:stCondLst>
                                  <p:childTnLst>
                                    <p:animMotion origin="layout" path="M 3.33333E-6 -1.11111E-6 L 0.63732 -0.15787 " pathEditMode="relative" rAng="0" ptsTypes="AA">
                                      <p:cBhvr>
                                        <p:cTn id="22" dur="2000" fill="hold"/>
                                        <p:tgtEl>
                                          <p:spTgt spid="4"/>
                                        </p:tgtEl>
                                        <p:attrNameLst>
                                          <p:attrName>ppt_x</p:attrName>
                                          <p:attrName>ppt_y</p:attrName>
                                        </p:attrNameLst>
                                      </p:cBhvr>
                                      <p:rCtr x="31858" y="-7894"/>
                                    </p:animMotion>
                                  </p:childTnLst>
                                </p:cTn>
                              </p:par>
                              <p:par>
                                <p:cTn id="23" presetID="10" presetClass="exit" presetSubtype="0" fill="hold" grpId="1" nodeType="withEffect">
                                  <p:stCondLst>
                                    <p:cond delay="0"/>
                                  </p:stCondLst>
                                  <p:childTnLst>
                                    <p:animEffect transition="out" filter="fade">
                                      <p:cBhvr>
                                        <p:cTn id="24" dur="1500"/>
                                        <p:tgtEl>
                                          <p:spTgt spid="3074"/>
                                        </p:tgtEl>
                                      </p:cBhvr>
                                    </p:animEffect>
                                    <p:set>
                                      <p:cBhvr>
                                        <p:cTn id="25" dur="1" fill="hold">
                                          <p:stCondLst>
                                            <p:cond delay="1499"/>
                                          </p:stCondLst>
                                        </p:cTn>
                                        <p:tgtEl>
                                          <p:spTgt spid="3074"/>
                                        </p:tgtEl>
                                        <p:attrNameLst>
                                          <p:attrName>style.visibility</p:attrName>
                                        </p:attrNameLst>
                                      </p:cBhvr>
                                      <p:to>
                                        <p:strVal val="hidden"/>
                                      </p:to>
                                    </p:set>
                                  </p:childTnLst>
                                </p:cTn>
                              </p:par>
                              <p:par>
                                <p:cTn id="26" presetID="10" presetClass="exit" presetSubtype="0" fill="hold" grpId="2"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86" y="0"/>
            <a:ext cx="10283786" cy="6858000"/>
          </a:xfrm>
          <a:prstGeom prst="rect">
            <a:avLst/>
          </a:prstGeom>
        </p:spPr>
      </p:pic>
      <p:sp>
        <p:nvSpPr>
          <p:cNvPr id="3074" name="Rectangle 2"/>
          <p:cNvSpPr>
            <a:spLocks noGrp="1" noChangeArrowheads="1"/>
          </p:cNvSpPr>
          <p:nvPr>
            <p:ph type="title"/>
          </p:nvPr>
        </p:nvSpPr>
        <p:spPr>
          <a:xfrm>
            <a:off x="457200" y="1646238"/>
            <a:ext cx="8229600" cy="3535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But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now you yourselves are to put off all these: anger, wrath, malice, blasphemy, filthy language out of your mouth</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Colossians 3:8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6248400" y="22098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103438"/>
            <a:ext cx="8229600" cy="2620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Fathers</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do not provoke your children, lest they become discouraged</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Colossians 3:21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0"/>
            <a:ext cx="10972800" cy="6858000"/>
          </a:xfrm>
          <a:prstGeom prst="rect">
            <a:avLst/>
          </a:prstGeom>
        </p:spPr>
      </p:pic>
      <p:sp>
        <p:nvSpPr>
          <p:cNvPr id="3074" name="Rectangle 2"/>
          <p:cNvSpPr>
            <a:spLocks noGrp="1" noChangeArrowheads="1"/>
          </p:cNvSpPr>
          <p:nvPr>
            <p:ph type="title"/>
          </p:nvPr>
        </p:nvSpPr>
        <p:spPr>
          <a:xfrm>
            <a:off x="457200" y="2027238"/>
            <a:ext cx="8229600" cy="2544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to speak evil of no one, to be peaceable, gentle, showing all humility to all men</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Titus 3:2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762000"/>
            <a:ext cx="8229600" cy="5059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Let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all bitterness, wrath, anger, clamor, and evil speaking be put away from you, with all malice.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And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be kind to one another, tenderhearted, forgiving one another, just as God in Christ forgave you</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Ephesians 4:31-32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Title 1"/>
          <p:cNvSpPr txBox="1">
            <a:spLocks/>
          </p:cNvSpPr>
          <p:nvPr/>
        </p:nvSpPr>
        <p:spPr>
          <a:xfrm>
            <a:off x="402336" y="2048256"/>
            <a:ext cx="4095613" cy="1143000"/>
          </a:xfrm>
          <a:prstGeom prst="rect">
            <a:avLst/>
          </a:prstGeom>
        </p:spPr>
        <p:txBody>
          <a:bodyPr vert="horz" lIns="91440" tIns="45720" rIns="91440" bIns="45720" rtlCol="0" anchor="ctr">
            <a:normAutofit/>
            <a:scene3d>
              <a:camera prst="orthographicFront"/>
              <a:lightRig rig="flat" dir="t"/>
            </a:scene3d>
            <a:sp3d extrusionH="57150" prstMaterial="plastic">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60" b="1" dirty="0" smtClean="0">
                <a:ln w="17780" cmpd="sng">
                  <a:solidFill>
                    <a:srgbClr val="FFFFFF"/>
                  </a:solidFill>
                  <a:prstDash val="solid"/>
                  <a:miter lim="800000"/>
                </a:ln>
                <a:solidFill>
                  <a:srgbClr val="00B050"/>
                </a:solidFill>
                <a:effectLst>
                  <a:glow rad="38100">
                    <a:srgbClr val="9966FF"/>
                  </a:glow>
                  <a:outerShdw blurRad="50800" algn="tl" rotWithShape="0">
                    <a:srgbClr val="000000"/>
                  </a:outerShdw>
                </a:effectLst>
                <a:latin typeface="Calibri" panose="020F0502020204030204" pitchFamily="34" charset="0"/>
              </a:rPr>
              <a:t>away from you</a:t>
            </a:r>
            <a:endParaRPr lang="en-US" sz="4560" b="1" dirty="0">
              <a:ln w="17780" cmpd="sng">
                <a:noFill/>
                <a:prstDash val="solid"/>
                <a:miter lim="800000"/>
              </a:ln>
              <a:solidFill>
                <a:srgbClr val="00B050"/>
              </a:solidFill>
              <a:effectLst>
                <a:glow rad="38100">
                  <a:srgbClr val="9966FF"/>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419600" y="3352800"/>
            <a:ext cx="2057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5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3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err="1"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forgiv</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2"/>
          <p:cNvSpPr txBox="1">
            <a:spLocks noChangeArrowheads="1"/>
          </p:cNvSpPr>
          <p:nvPr/>
        </p:nvSpPr>
        <p:spPr bwMode="auto">
          <a:xfrm>
            <a:off x="3276600" y="685800"/>
            <a:ext cx="176434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ness</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Rectangle 2"/>
          <p:cNvSpPr txBox="1">
            <a:spLocks noChangeArrowheads="1"/>
          </p:cNvSpPr>
          <p:nvPr/>
        </p:nvSpPr>
        <p:spPr bwMode="auto">
          <a:xfrm>
            <a:off x="2819400" y="685800"/>
            <a:ext cx="914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9" name="Rectangle 2"/>
          <p:cNvSpPr txBox="1">
            <a:spLocks noChangeArrowheads="1"/>
          </p:cNvSpPr>
          <p:nvPr/>
        </p:nvSpPr>
        <p:spPr bwMode="auto">
          <a:xfrm>
            <a:off x="2209800" y="33528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heart</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0" name="Rectangle 2"/>
          <p:cNvSpPr txBox="1">
            <a:spLocks noChangeArrowheads="1"/>
          </p:cNvSpPr>
          <p:nvPr/>
        </p:nvSpPr>
        <p:spPr bwMode="auto">
          <a:xfrm>
            <a:off x="1828800" y="40386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he</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1" name="Rectangle 2"/>
          <p:cNvSpPr txBox="1">
            <a:spLocks noChangeArrowheads="1"/>
          </p:cNvSpPr>
          <p:nvPr/>
        </p:nvSpPr>
        <p:spPr bwMode="auto">
          <a:xfrm>
            <a:off x="5486400" y="20574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al</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2" name="Rectangle 2"/>
          <p:cNvSpPr txBox="1">
            <a:spLocks noChangeArrowheads="1"/>
          </p:cNvSpPr>
          <p:nvPr/>
        </p:nvSpPr>
        <p:spPr bwMode="auto">
          <a:xfrm>
            <a:off x="4158770" y="1371600"/>
            <a:ext cx="94662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3" name="Rectangle 2"/>
          <p:cNvSpPr txBox="1">
            <a:spLocks noChangeArrowheads="1"/>
          </p:cNvSpPr>
          <p:nvPr/>
        </p:nvSpPr>
        <p:spPr bwMode="auto">
          <a:xfrm>
            <a:off x="6324600" y="685800"/>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
                                        <p:tgtEl>
                                          <p:spTgt spid="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
                                        <p:tgtEl>
                                          <p:spTgt spid="10"/>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100"/>
                                        <p:tgtEl>
                                          <p:spTgt spid="11"/>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
                                        <p:tgtEl>
                                          <p:spTgt spid="9"/>
                                        </p:tgtEl>
                                      </p:cBhvr>
                                    </p:animEffect>
                                  </p:childTnLst>
                                </p:cTn>
                              </p:par>
                              <p:par>
                                <p:cTn id="40" presetID="0" presetClass="path" presetSubtype="0" accel="50000" decel="50000" fill="hold" grpId="2" nodeType="withEffect">
                                  <p:stCondLst>
                                    <p:cond delay="0"/>
                                  </p:stCondLst>
                                  <p:childTnLst>
                                    <p:animMotion origin="layout" path="M -3.33333E-6 -2.22222E-6 C -0.0158 -0.00208 -0.03159 -0.00416 -0.07205 -0.00509 C -0.1125 -0.00602 -0.20069 -0.0037 -0.24305 -0.00509 C -0.28541 -0.00648 -0.30382 -0.00764 -0.32621 -0.01273 C -0.34861 -0.01782 -0.3658 -0.0243 -0.37795 -0.03611 C -0.3901 -0.04791 -0.39461 -0.07361 -0.39895 -0.08356 " pathEditMode="relative" rAng="0" ptsTypes="aaaaaa">
                                      <p:cBhvr>
                                        <p:cTn id="41" dur="2000" fill="hold"/>
                                        <p:tgtEl>
                                          <p:spTgt spid="6"/>
                                        </p:tgtEl>
                                        <p:attrNameLst>
                                          <p:attrName>ppt_x</p:attrName>
                                          <p:attrName>ppt_y</p:attrName>
                                        </p:attrNameLst>
                                      </p:cBhvr>
                                      <p:rCtr x="-19948" y="-4190"/>
                                    </p:animMotion>
                                  </p:childTnLst>
                                </p:cTn>
                              </p:par>
                              <p:par>
                                <p:cTn id="42" presetID="0" presetClass="path" presetSubtype="0" accel="50000" decel="50000" fill="hold" grpId="2" nodeType="withEffect">
                                  <p:stCondLst>
                                    <p:cond delay="0"/>
                                  </p:stCondLst>
                                  <p:childTnLst>
                                    <p:animMotion origin="layout" path="M -3.33333E-6 -3.33333E-6 L -0.07014 0.30834 " pathEditMode="relative" rAng="0" ptsTypes="AA">
                                      <p:cBhvr>
                                        <p:cTn id="43" dur="2000" fill="hold"/>
                                        <p:tgtEl>
                                          <p:spTgt spid="8"/>
                                        </p:tgtEl>
                                        <p:attrNameLst>
                                          <p:attrName>ppt_x</p:attrName>
                                          <p:attrName>ppt_y</p:attrName>
                                        </p:attrNameLst>
                                      </p:cBhvr>
                                      <p:rCtr x="-3507" y="15417"/>
                                    </p:animMotion>
                                  </p:childTnLst>
                                </p:cTn>
                              </p:par>
                              <p:par>
                                <p:cTn id="44" presetID="0" presetClass="path" presetSubtype="0" accel="50000" decel="50000" fill="hold" grpId="2" nodeType="withEffect">
                                  <p:stCondLst>
                                    <p:cond delay="0"/>
                                  </p:stCondLst>
                                  <p:childTnLst>
                                    <p:animMotion origin="layout" path="M 2.5E-6 -3.33333E-6 L -0.09306 0.3088 " pathEditMode="relative" rAng="0" ptsTypes="AA">
                                      <p:cBhvr>
                                        <p:cTn id="45" dur="2000" fill="hold"/>
                                        <p:tgtEl>
                                          <p:spTgt spid="7"/>
                                        </p:tgtEl>
                                        <p:attrNameLst>
                                          <p:attrName>ppt_x</p:attrName>
                                          <p:attrName>ppt_y</p:attrName>
                                        </p:attrNameLst>
                                      </p:cBhvr>
                                      <p:rCtr x="-4653" y="15440"/>
                                    </p:animMotion>
                                  </p:childTnLst>
                                </p:cTn>
                              </p:par>
                              <p:par>
                                <p:cTn id="46" presetID="0" presetClass="path" presetSubtype="0" accel="50000" decel="50000" fill="hold" grpId="2" nodeType="withEffect">
                                  <p:stCondLst>
                                    <p:cond delay="0"/>
                                  </p:stCondLst>
                                  <p:childTnLst>
                                    <p:animMotion origin="layout" path="M -3.33333E-6 -2.22222E-6 C -0.00017 0.01852 0.0007 0.03658 0.00625 0.06088 C 0.01181 0.08519 0.02066 0.12593 0.03299 0.1456 C 0.04532 0.16528 0.06355 0.17454 0.08004 0.17824 C 0.09653 0.18195 0.11789 0.17871 0.13212 0.16783 C 0.14636 0.15695 0.15643 0.14537 0.16545 0.11343 C 0.17448 0.08148 0.18004 0.02523 0.18664 -0.02384 C 0.19323 -0.07291 0.20105 -0.14884 0.20486 -0.18171 " pathEditMode="relative" rAng="0" ptsTypes="aaaaaaaa">
                                      <p:cBhvr>
                                        <p:cTn id="47" dur="2000" fill="hold"/>
                                        <p:tgtEl>
                                          <p:spTgt spid="10"/>
                                        </p:tgtEl>
                                        <p:attrNameLst>
                                          <p:attrName>ppt_x</p:attrName>
                                          <p:attrName>ppt_y</p:attrName>
                                        </p:attrNameLst>
                                      </p:cBhvr>
                                      <p:rCtr x="10226" y="0"/>
                                    </p:animMotion>
                                  </p:childTnLst>
                                </p:cTn>
                              </p:par>
                              <p:par>
                                <p:cTn id="48" presetID="0" presetClass="path" presetSubtype="0" accel="50000" decel="50000" fill="hold" grpId="2" nodeType="withEffect">
                                  <p:stCondLst>
                                    <p:cond delay="0"/>
                                  </p:stCondLst>
                                  <p:childTnLst>
                                    <p:animMotion origin="layout" path="M 3.33333E-6 2.22222E-6 C -0.01216 0.00231 -0.0533 0.00602 -0.07257 0.01435 C -0.09184 0.02268 -0.10556 0.03379 -0.11545 0.05 C -0.12535 0.0662 -0.12865 0.09861 -0.13212 0.11134 " pathEditMode="relative" rAng="0" ptsTypes="aaaa">
                                      <p:cBhvr>
                                        <p:cTn id="49" dur="2000" fill="hold"/>
                                        <p:tgtEl>
                                          <p:spTgt spid="11"/>
                                        </p:tgtEl>
                                        <p:attrNameLst>
                                          <p:attrName>ppt_x</p:attrName>
                                          <p:attrName>ppt_y</p:attrName>
                                        </p:attrNameLst>
                                      </p:cBhvr>
                                      <p:rCtr x="-6615" y="5556"/>
                                    </p:animMotion>
                                  </p:childTnLst>
                                </p:cTn>
                              </p:par>
                              <p:par>
                                <p:cTn id="50" presetID="0" presetClass="path" presetSubtype="0" accel="50000" decel="50000" fill="hold" grpId="2" nodeType="withEffect">
                                  <p:stCondLst>
                                    <p:cond delay="0"/>
                                  </p:stCondLst>
                                  <p:childTnLst>
                                    <p:animMotion origin="layout" path="M 2.77778E-6 -3.33333E-6 C 0.00833 0.00093 0.03541 0.00093 0.04965 0.00602 C 0.06389 0.01111 0.07864 0.01713 0.08593 0.03056 C 0.09323 0.04398 0.09982 0.05741 0.09375 0.08727 C 0.08767 0.11713 0.05833 0.18426 0.04896 0.20973 " pathEditMode="relative" rAng="0" ptsTypes="aaaaa">
                                      <p:cBhvr>
                                        <p:cTn id="51" dur="2000" fill="hold"/>
                                        <p:tgtEl>
                                          <p:spTgt spid="12"/>
                                        </p:tgtEl>
                                        <p:attrNameLst>
                                          <p:attrName>ppt_x</p:attrName>
                                          <p:attrName>ppt_y</p:attrName>
                                        </p:attrNameLst>
                                      </p:cBhvr>
                                      <p:rCtr x="4983" y="10486"/>
                                    </p:animMotion>
                                  </p:childTnLst>
                                </p:cTn>
                              </p:par>
                              <p:par>
                                <p:cTn id="52" presetID="0" presetClass="path" presetSubtype="0" accel="50000" decel="50000" fill="hold" grpId="2" nodeType="withEffect">
                                  <p:stCondLst>
                                    <p:cond delay="0"/>
                                  </p:stCondLst>
                                  <p:childTnLst>
                                    <p:animMotion origin="layout" path="M -3.33333E-6 -3.33333E-6 L -0.14583 0.30787 " pathEditMode="relative" rAng="0" ptsTypes="AA">
                                      <p:cBhvr>
                                        <p:cTn id="53" dur="2000" fill="hold"/>
                                        <p:tgtEl>
                                          <p:spTgt spid="13"/>
                                        </p:tgtEl>
                                        <p:attrNameLst>
                                          <p:attrName>ppt_x</p:attrName>
                                          <p:attrName>ppt_y</p:attrName>
                                        </p:attrNameLst>
                                      </p:cBhvr>
                                      <p:rCtr x="-7292" y="15394"/>
                                    </p:animMotion>
                                  </p:childTnLst>
                                </p:cTn>
                              </p:par>
                              <p:par>
                                <p:cTn id="54" presetID="0" presetClass="path" presetSubtype="0" accel="50000" decel="50000" fill="hold" grpId="2" nodeType="withEffect">
                                  <p:stCondLst>
                                    <p:cond delay="0"/>
                                  </p:stCondLst>
                                  <p:childTnLst>
                                    <p:animMotion origin="layout" path="M 3.33333E-6 2.22222E-6 C 0.00503 0.0162 0.01007 0.03333 0.01909 0.04907 C 0.02812 0.06481 0.03941 0.08287 0.05416 0.09444 C 0.06892 0.10602 0.08368 0.11296 0.10764 0.11828 C 0.13159 0.12361 0.16875 0.13148 0.19757 0.12662 C 0.22639 0.12176 0.26093 0.10301 0.28107 0.08958 C 0.30121 0.07616 0.30885 0.06574 0.31875 0.0456 C 0.32864 0.02546 0.33559 -0.01019 0.33993 -0.03172 C 0.34427 -0.05324 0.34375 -0.07269 0.34461 -0.08334 " pathEditMode="relative" rAng="0" ptsTypes="aaaaaaaaa">
                                      <p:cBhvr>
                                        <p:cTn id="55" dur="2000" fill="hold"/>
                                        <p:tgtEl>
                                          <p:spTgt spid="9"/>
                                        </p:tgtEl>
                                        <p:attrNameLst>
                                          <p:attrName>ppt_x</p:attrName>
                                          <p:attrName>ppt_y</p:attrName>
                                        </p:attrNameLst>
                                      </p:cBhvr>
                                      <p:rCtr x="17222" y="2407"/>
                                    </p:animMotion>
                                  </p:childTnLst>
                                </p:cTn>
                              </p:par>
                              <p:par>
                                <p:cTn id="56" presetID="10" presetClass="exit" presetSubtype="0" fill="hold" grpId="1" nodeType="withEffect">
                                  <p:stCondLst>
                                    <p:cond delay="0"/>
                                  </p:stCondLst>
                                  <p:childTnLst>
                                    <p:animEffect transition="out" filter="fade">
                                      <p:cBhvr>
                                        <p:cTn id="57" dur="1500"/>
                                        <p:tgtEl>
                                          <p:spTgt spid="3074"/>
                                        </p:tgtEl>
                                      </p:cBhvr>
                                    </p:animEffect>
                                    <p:set>
                                      <p:cBhvr>
                                        <p:cTn id="58" dur="1" fill="hold">
                                          <p:stCondLst>
                                            <p:cond delay="1499"/>
                                          </p:stCondLst>
                                        </p:cTn>
                                        <p:tgtEl>
                                          <p:spTgt spid="3074"/>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4"/>
                                        </p:tgtEl>
                                      </p:cBhvr>
                                    </p:animEffect>
                                    <p:set>
                                      <p:cBhvr>
                                        <p:cTn id="6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P spid="6" grpId="2"/>
      <p:bldP spid="7" grpId="0"/>
      <p:bldP spid="7" grpId="2"/>
      <p:bldP spid="8" grpId="0"/>
      <p:bldP spid="8" grpId="2"/>
      <p:bldP spid="9" grpId="0"/>
      <p:bldP spid="9" grpId="2"/>
      <p:bldP spid="10" grpId="0"/>
      <p:bldP spid="10" grpId="2"/>
      <p:bldP spid="11" grpId="0"/>
      <p:bldP spid="11" grpId="2"/>
      <p:bldP spid="12" grpId="0"/>
      <p:bldP spid="12" grpId="2"/>
      <p:bldP spid="13" grpId="0"/>
      <p:bldP spid="1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0"/>
            <a:ext cx="10296095" cy="6858000"/>
          </a:xfrm>
          <a:prstGeom prst="rect">
            <a:avLst/>
          </a:prstGeom>
        </p:spPr>
      </p:pic>
      <p:sp>
        <p:nvSpPr>
          <p:cNvPr id="6" name="Rectangle 2"/>
          <p:cNvSpPr txBox="1">
            <a:spLocks noChangeArrowheads="1"/>
          </p:cNvSpPr>
          <p:nvPr/>
        </p:nvSpPr>
        <p:spPr bwMode="auto">
          <a:xfrm>
            <a:off x="1752600" y="1143592"/>
            <a:ext cx="2286000" cy="121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angry</a:t>
            </a:r>
            <a:endParaRPr lang="en-US" altLang="en-US" sz="3200" b="1" i="1" kern="0"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endParaRPr>
          </a:p>
        </p:txBody>
      </p:sp>
      <p:sp>
        <p:nvSpPr>
          <p:cNvPr id="4" name="Title 1"/>
          <p:cNvSpPr txBox="1">
            <a:spLocks/>
          </p:cNvSpPr>
          <p:nvPr/>
        </p:nvSpPr>
        <p:spPr>
          <a:xfrm>
            <a:off x="2971800" y="1905000"/>
            <a:ext cx="2133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within</a:t>
            </a:r>
            <a:endPar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5" name="Title 1"/>
          <p:cNvSpPr txBox="1">
            <a:spLocks/>
          </p:cNvSpPr>
          <p:nvPr/>
        </p:nvSpPr>
        <p:spPr>
          <a:xfrm>
            <a:off x="3733800" y="3878660"/>
            <a:ext cx="1828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a:t>
            </a:r>
            <a:endPar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1265238"/>
            <a:ext cx="8229600" cy="4144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Be angry, and do not sin. Meditate within your heart on your bed, and be still. Selah Offer the sacrifices of righteousness, And put your trust in the LORD.  </a:t>
            </a:r>
            <a:r>
              <a:rPr lang="en-US" altLang="en-US" sz="3200" b="1" i="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Psalms 4:4-5  </a:t>
            </a:r>
          </a:p>
        </p:txBody>
      </p:sp>
      <p:sp>
        <p:nvSpPr>
          <p:cNvPr id="7" name="Title 1"/>
          <p:cNvSpPr txBox="1">
            <a:spLocks/>
          </p:cNvSpPr>
          <p:nvPr/>
        </p:nvSpPr>
        <p:spPr>
          <a:xfrm>
            <a:off x="3886200" y="2819400"/>
            <a:ext cx="2438400" cy="9906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glow rad="63500">
                    <a:schemeClr val="tx1"/>
                  </a:glow>
                  <a:outerShdw blurRad="80000" dist="40000" dir="5040000" algn="tl">
                    <a:srgbClr val="000000">
                      <a:alpha val="30000"/>
                    </a:srgbClr>
                  </a:outerShdw>
                </a:effectLst>
              </a:rPr>
              <a:t>peace</a:t>
            </a:r>
            <a:endParaRPr lang="en-US" b="1" i="1" dirty="0">
              <a:ln w="11430"/>
              <a:gradFill flip="none" rotWithShape="1">
                <a:gsLst>
                  <a:gs pos="0">
                    <a:schemeClr val="accent5">
                      <a:lumMod val="40000"/>
                      <a:lumOff val="60000"/>
                    </a:schemeClr>
                  </a:gs>
                  <a:gs pos="46000">
                    <a:schemeClr val="accent5">
                      <a:lumMod val="95000"/>
                      <a:lumOff val="5000"/>
                    </a:schemeClr>
                  </a:gs>
                  <a:gs pos="100000">
                    <a:schemeClr val="accent5">
                      <a:lumMod val="60000"/>
                    </a:schemeClr>
                  </a:gs>
                </a:gsLst>
                <a:path path="circle">
                  <a:fillToRect l="50000" t="130000" r="50000" b="-30000"/>
                </a:path>
                <a:tileRect/>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par>
                                <p:cTn id="19" presetID="18" presetClass="emph" presetSubtype="0" fill="hold" grpId="1" nodeType="withEffect">
                                  <p:stCondLst>
                                    <p:cond delay="0"/>
                                  </p:stCondLst>
                                  <p:childTnLst>
                                    <p:set>
                                      <p:cBhvr override="childStyle">
                                        <p:cTn id="20" dur="500" fill="hold"/>
                                        <p:tgtEl>
                                          <p:spTgt spid="4"/>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childTnLst>
                          </p:cTn>
                        </p:par>
                      </p:childTnLst>
                    </p:cTn>
                  </p:par>
                  <p:par>
                    <p:cTn id="28" fill="hold">
                      <p:stCondLst>
                        <p:cond delay="indefinite"/>
                      </p:stCondLst>
                      <p:childTnLst>
                        <p:par>
                          <p:cTn id="29" fill="hold">
                            <p:stCondLst>
                              <p:cond delay="0"/>
                            </p:stCondLst>
                            <p:childTnLst>
                              <p:par>
                                <p:cTn id="30" presetID="23" presetClass="entr" presetSubtype="16"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 grpId="0"/>
      <p:bldP spid="4" grpId="1"/>
      <p:bldP spid="5" grpId="0"/>
      <p:bldP spid="5" grpId="1"/>
      <p:bldP spid="3074" grpId="0"/>
      <p:bldP spid="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5840"/>
            <a:ext cx="9159240" cy="9159240"/>
          </a:xfrm>
          <a:prstGeom prst="rect">
            <a:avLst/>
          </a:prstGeom>
        </p:spPr>
      </p:pic>
      <p:sp>
        <p:nvSpPr>
          <p:cNvPr id="4" name="Content Placeholder 2"/>
          <p:cNvSpPr txBox="1">
            <a:spLocks/>
          </p:cNvSpPr>
          <p:nvPr/>
        </p:nvSpPr>
        <p:spPr>
          <a:xfrm>
            <a:off x="152400" y="76200"/>
            <a:ext cx="8839200" cy="6583363"/>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Anger is buried deep in the spirit of a fool</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Fools do not seek understanding</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Control over the spirit refines the mighty</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 calm knowledgeable man is cautious in his words</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Willpower is what brings forgiveness of others</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Avoid foolish and ignorant disputes</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Answer softly rather than harshly</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In all you say, may it impart grace to the hearers</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Gifts given privately heal anger</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Swift to hear, slow to speak, slow to wrath</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Do not provoke your children</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Find peace and be gentle in all humility to all</a:t>
            </a:r>
          </a:p>
          <a:p>
            <a:pPr algn="l">
              <a:spcBef>
                <a:spcPts val="400"/>
              </a:spcBef>
            </a:pPr>
            <a:r>
              <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Forgive one another as God in Christ forgave </a:t>
            </a:r>
            <a:r>
              <a:rPr lang="en-US" sz="3000"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you</a:t>
            </a:r>
            <a:endParaRPr lang="en-US" sz="3000"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p:txBody>
      </p:sp>
      <p:sp>
        <p:nvSpPr>
          <p:cNvPr id="5" name="Rectangle 4"/>
          <p:cNvSpPr>
            <a:spLocks noChangeArrowheads="1"/>
          </p:cNvSpPr>
          <p:nvPr/>
        </p:nvSpPr>
        <p:spPr bwMode="auto">
          <a:xfrm rot="20393818">
            <a:off x="-482640" y="1999965"/>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smtClean="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Kindness</a:t>
            </a:r>
          </a:p>
          <a:p>
            <a:pPr algn="ctr"/>
            <a:r>
              <a:rPr lang="en-US" sz="7200" b="1" spc="50" dirty="0" smtClean="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 Overcomes Anger</a:t>
            </a:r>
            <a:endParaRPr lang="en-US" sz="7200" b="1" i="1" spc="50" dirty="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633131673"/>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nodeType="click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4.44444E-6 2.59259E-6 L 0.11632 0.93356 " pathEditMode="relative" rAng="0" ptsTypes="AA">
                                      <p:cBhvr>
                                        <p:cTn id="191" dur="1750" fill="hold"/>
                                        <p:tgtEl>
                                          <p:spTgt spid="4">
                                            <p:txEl>
                                              <p:pRg st="0" end="0"/>
                                            </p:txEl>
                                          </p:spTgt>
                                        </p:tgtEl>
                                        <p:attrNameLst>
                                          <p:attrName>ppt_x</p:attrName>
                                          <p:attrName>ppt_y</p:attrName>
                                        </p:attrNameLst>
                                      </p:cBhvr>
                                      <p:rCtr x="5816" y="46667"/>
                                    </p:animMotion>
                                  </p:childTnLst>
                                </p:cTn>
                              </p:par>
                              <p:par>
                                <p:cTn id="192" presetID="0" presetClass="path" presetSubtype="0" accel="50000" decel="50000" fill="hold" nodeType="withEffect">
                                  <p:stCondLst>
                                    <p:cond delay="0"/>
                                  </p:stCondLst>
                                  <p:childTnLst>
                                    <p:animMotion origin="layout" path="M -3.05556E-6 2.22222E-6 L 0.19479 0.86319 " pathEditMode="relative" rAng="0" ptsTypes="AA">
                                      <p:cBhvr>
                                        <p:cTn id="193" dur="1750" fill="hold"/>
                                        <p:tgtEl>
                                          <p:spTgt spid="4">
                                            <p:txEl>
                                              <p:pRg st="1" end="1"/>
                                            </p:txEl>
                                          </p:spTgt>
                                        </p:tgtEl>
                                        <p:attrNameLst>
                                          <p:attrName>ppt_x</p:attrName>
                                          <p:attrName>ppt_y</p:attrName>
                                        </p:attrNameLst>
                                      </p:cBhvr>
                                      <p:rCtr x="9740" y="43148"/>
                                    </p:animMotion>
                                  </p:childTnLst>
                                </p:cTn>
                              </p:par>
                              <p:par>
                                <p:cTn id="194" presetID="0" presetClass="path" presetSubtype="0" accel="50000" decel="50000" fill="hold" nodeType="withEffect">
                                  <p:stCondLst>
                                    <p:cond delay="0"/>
                                  </p:stCondLst>
                                  <p:childTnLst>
                                    <p:animMotion origin="layout" path="M 1.94444E-6 0.00023 L 0.12205 0.78959 " pathEditMode="relative" rAng="0" ptsTypes="AA">
                                      <p:cBhvr>
                                        <p:cTn id="195" dur="1750" fill="hold"/>
                                        <p:tgtEl>
                                          <p:spTgt spid="4">
                                            <p:txEl>
                                              <p:pRg st="2" end="2"/>
                                            </p:txEl>
                                          </p:spTgt>
                                        </p:tgtEl>
                                        <p:attrNameLst>
                                          <p:attrName>ppt_x</p:attrName>
                                          <p:attrName>ppt_y</p:attrName>
                                        </p:attrNameLst>
                                      </p:cBhvr>
                                      <p:rCtr x="6094" y="39468"/>
                                    </p:animMotion>
                                  </p:childTnLst>
                                </p:cTn>
                              </p:par>
                              <p:par>
                                <p:cTn id="196" presetID="0" presetClass="path" presetSubtype="0" accel="50000" decel="50000" fill="hold" nodeType="withEffect">
                                  <p:stCondLst>
                                    <p:cond delay="0"/>
                                  </p:stCondLst>
                                  <p:childTnLst>
                                    <p:animMotion origin="layout" path="M 5E-6 0.00023 L 0.0323 0.71531 " pathEditMode="relative" rAng="0" ptsTypes="AA">
                                      <p:cBhvr>
                                        <p:cTn id="197" dur="1750" fill="hold"/>
                                        <p:tgtEl>
                                          <p:spTgt spid="4">
                                            <p:txEl>
                                              <p:pRg st="3" end="3"/>
                                            </p:txEl>
                                          </p:spTgt>
                                        </p:tgtEl>
                                        <p:attrNameLst>
                                          <p:attrName>ppt_x</p:attrName>
                                          <p:attrName>ppt_y</p:attrName>
                                        </p:attrNameLst>
                                      </p:cBhvr>
                                      <p:rCtr x="1615" y="35754"/>
                                    </p:animMotion>
                                  </p:childTnLst>
                                </p:cTn>
                              </p:par>
                              <p:par>
                                <p:cTn id="198" presetID="0" presetClass="path" presetSubtype="0" accel="50000" decel="50000" fill="hold" nodeType="withEffect">
                                  <p:stCondLst>
                                    <p:cond delay="0"/>
                                  </p:stCondLst>
                                  <p:childTnLst>
                                    <p:animMotion origin="layout" path="M -4.72222E-6 0.00023 L 0.07483 0.64259 " pathEditMode="relative" rAng="0" ptsTypes="AA">
                                      <p:cBhvr>
                                        <p:cTn id="199" dur="1750" fill="hold"/>
                                        <p:tgtEl>
                                          <p:spTgt spid="4">
                                            <p:txEl>
                                              <p:pRg st="4" end="4"/>
                                            </p:txEl>
                                          </p:spTgt>
                                        </p:tgtEl>
                                        <p:attrNameLst>
                                          <p:attrName>ppt_x</p:attrName>
                                          <p:attrName>ppt_y</p:attrName>
                                        </p:attrNameLst>
                                      </p:cBhvr>
                                      <p:rCtr x="3733" y="32106"/>
                                    </p:animMotion>
                                  </p:childTnLst>
                                </p:cTn>
                              </p:par>
                              <p:par>
                                <p:cTn id="200" presetID="0" presetClass="path" presetSubtype="0" accel="50000" decel="50000" fill="hold" nodeType="withEffect">
                                  <p:stCondLst>
                                    <p:cond delay="0"/>
                                  </p:stCondLst>
                                  <p:childTnLst>
                                    <p:animMotion origin="layout" path="M 1.38889E-6 0.00069 L 0.16962 0.56383 " pathEditMode="relative" rAng="0" ptsTypes="AA">
                                      <p:cBhvr>
                                        <p:cTn id="201" dur="1750" fill="hold"/>
                                        <p:tgtEl>
                                          <p:spTgt spid="4">
                                            <p:txEl>
                                              <p:pRg st="5" end="5"/>
                                            </p:txEl>
                                          </p:spTgt>
                                        </p:tgtEl>
                                        <p:attrNameLst>
                                          <p:attrName>ppt_x</p:attrName>
                                          <p:attrName>ppt_y</p:attrName>
                                        </p:attrNameLst>
                                      </p:cBhvr>
                                      <p:rCtr x="8472" y="28145"/>
                                    </p:animMotion>
                                  </p:childTnLst>
                                </p:cTn>
                              </p:par>
                              <p:par>
                                <p:cTn id="202" presetID="0" presetClass="path" presetSubtype="0" accel="50000" decel="50000" fill="hold" nodeType="withEffect">
                                  <p:stCondLst>
                                    <p:cond delay="0"/>
                                  </p:stCondLst>
                                  <p:childTnLst>
                                    <p:animMotion origin="layout" path="M -2.77778E-6 0.00047 L 0.18698 0.49168 " pathEditMode="relative" rAng="0" ptsTypes="AA">
                                      <p:cBhvr>
                                        <p:cTn id="203" dur="1750" fill="hold"/>
                                        <p:tgtEl>
                                          <p:spTgt spid="4">
                                            <p:txEl>
                                              <p:pRg st="6" end="6"/>
                                            </p:txEl>
                                          </p:spTgt>
                                        </p:tgtEl>
                                        <p:attrNameLst>
                                          <p:attrName>ppt_x</p:attrName>
                                          <p:attrName>ppt_y</p:attrName>
                                        </p:attrNameLst>
                                      </p:cBhvr>
                                      <p:rCtr x="9340" y="24561"/>
                                    </p:animMotion>
                                  </p:childTnLst>
                                </p:cTn>
                              </p:par>
                              <p:par>
                                <p:cTn id="204" presetID="0" presetClass="path" presetSubtype="0" accel="50000" decel="50000" fill="hold" nodeType="withEffect">
                                  <p:stCondLst>
                                    <p:cond delay="0"/>
                                  </p:stCondLst>
                                  <p:childTnLst>
                                    <p:animMotion origin="layout" path="M 0 0.00047 L 0.06076 0.41875 " pathEditMode="relative" rAng="0" ptsTypes="AA">
                                      <p:cBhvr>
                                        <p:cTn id="205" dur="1750" fill="hold"/>
                                        <p:tgtEl>
                                          <p:spTgt spid="4">
                                            <p:txEl>
                                              <p:pRg st="7" end="7"/>
                                            </p:txEl>
                                          </p:spTgt>
                                        </p:tgtEl>
                                        <p:attrNameLst>
                                          <p:attrName>ppt_x</p:attrName>
                                          <p:attrName>ppt_y</p:attrName>
                                        </p:attrNameLst>
                                      </p:cBhvr>
                                      <p:rCtr x="3038" y="20903"/>
                                    </p:animMotion>
                                  </p:childTnLst>
                                </p:cTn>
                              </p:par>
                              <p:par>
                                <p:cTn id="206" presetID="0" presetClass="path" presetSubtype="0" accel="50000" decel="50000" fill="hold" nodeType="withEffect">
                                  <p:stCondLst>
                                    <p:cond delay="0"/>
                                  </p:stCondLst>
                                  <p:childTnLst>
                                    <p:animMotion origin="layout" path="M 4.16667E-6 0.00069 L 0.20763 0.3456 " pathEditMode="relative" rAng="0" ptsTypes="AA">
                                      <p:cBhvr>
                                        <p:cTn id="207" dur="1750" fill="hold"/>
                                        <p:tgtEl>
                                          <p:spTgt spid="4">
                                            <p:txEl>
                                              <p:pRg st="8" end="8"/>
                                            </p:txEl>
                                          </p:spTgt>
                                        </p:tgtEl>
                                        <p:attrNameLst>
                                          <p:attrName>ppt_x</p:attrName>
                                          <p:attrName>ppt_y</p:attrName>
                                        </p:attrNameLst>
                                      </p:cBhvr>
                                      <p:rCtr x="10382" y="17245"/>
                                    </p:animMotion>
                                  </p:childTnLst>
                                </p:cTn>
                              </p:par>
                              <p:par>
                                <p:cTn id="208" presetID="0" presetClass="path" presetSubtype="0" accel="50000" decel="50000" fill="hold" nodeType="withEffect">
                                  <p:stCondLst>
                                    <p:cond delay="0"/>
                                  </p:stCondLst>
                                  <p:childTnLst>
                                    <p:animMotion origin="layout" path="M 3.05556E-6 0.00023 L 0.10885 0.27199 " pathEditMode="relative" rAng="0" ptsTypes="AA">
                                      <p:cBhvr>
                                        <p:cTn id="209" dur="1750" fill="hold"/>
                                        <p:tgtEl>
                                          <p:spTgt spid="4">
                                            <p:txEl>
                                              <p:pRg st="9" end="9"/>
                                            </p:txEl>
                                          </p:spTgt>
                                        </p:tgtEl>
                                        <p:attrNameLst>
                                          <p:attrName>ppt_x</p:attrName>
                                          <p:attrName>ppt_y</p:attrName>
                                        </p:attrNameLst>
                                      </p:cBhvr>
                                      <p:rCtr x="5434" y="13588"/>
                                    </p:animMotion>
                                  </p:childTnLst>
                                </p:cTn>
                              </p:par>
                              <p:par>
                                <p:cTn id="210" presetID="0" presetClass="path" presetSubtype="0" accel="50000" decel="50000" fill="hold" nodeType="withEffect">
                                  <p:stCondLst>
                                    <p:cond delay="0"/>
                                  </p:stCondLst>
                                  <p:childTnLst>
                                    <p:animMotion origin="layout" path="M 4.72222E-6 0.00024 L 0.22239 0.19769 " pathEditMode="relative" rAng="0" ptsTypes="AA">
                                      <p:cBhvr>
                                        <p:cTn id="211" dur="1750" fill="hold"/>
                                        <p:tgtEl>
                                          <p:spTgt spid="4">
                                            <p:txEl>
                                              <p:pRg st="10" end="10"/>
                                            </p:txEl>
                                          </p:spTgt>
                                        </p:tgtEl>
                                        <p:attrNameLst>
                                          <p:attrName>ppt_x</p:attrName>
                                          <p:attrName>ppt_y</p:attrName>
                                        </p:attrNameLst>
                                      </p:cBhvr>
                                      <p:rCtr x="11111" y="9861"/>
                                    </p:animMotion>
                                  </p:childTnLst>
                                </p:cTn>
                              </p:par>
                              <p:par>
                                <p:cTn id="212" presetID="0" presetClass="path" presetSubtype="0" accel="50000" decel="50000" fill="hold" nodeType="withEffect">
                                  <p:stCondLst>
                                    <p:cond delay="0"/>
                                  </p:stCondLst>
                                  <p:childTnLst>
                                    <p:animMotion origin="layout" path="M 1.38889E-6 0.00069 L 0.08923 0.12245 " pathEditMode="relative" rAng="0" ptsTypes="AA">
                                      <p:cBhvr>
                                        <p:cTn id="213" dur="1750" fill="hold"/>
                                        <p:tgtEl>
                                          <p:spTgt spid="4">
                                            <p:txEl>
                                              <p:pRg st="11" end="11"/>
                                            </p:txEl>
                                          </p:spTgt>
                                        </p:tgtEl>
                                        <p:attrNameLst>
                                          <p:attrName>ppt_x</p:attrName>
                                          <p:attrName>ppt_y</p:attrName>
                                        </p:attrNameLst>
                                      </p:cBhvr>
                                      <p:rCtr x="4462" y="6088"/>
                                    </p:animMotion>
                                  </p:childTnLst>
                                </p:cTn>
                              </p:par>
                              <p:par>
                                <p:cTn id="214" presetID="0" presetClass="path" presetSubtype="0" accel="50000" decel="50000" fill="hold" nodeType="withEffect">
                                  <p:stCondLst>
                                    <p:cond delay="0"/>
                                  </p:stCondLst>
                                  <p:childTnLst>
                                    <p:animMotion origin="layout" path="M 1.66667E-6 0.0007 L 0.0559 0.04931 " pathEditMode="relative" rAng="0" ptsTypes="AA">
                                      <p:cBhvr>
                                        <p:cTn id="215" dur="1750" fill="hold"/>
                                        <p:tgtEl>
                                          <p:spTgt spid="4">
                                            <p:txEl>
                                              <p:pRg st="12" end="12"/>
                                            </p:txEl>
                                          </p:spTgt>
                                        </p:tgtEl>
                                        <p:attrNameLst>
                                          <p:attrName>ppt_x</p:attrName>
                                          <p:attrName>ppt_y</p:attrName>
                                        </p:attrNameLst>
                                      </p:cBhvr>
                                      <p:rCtr x="2795" y="24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allAtOnce"/>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4181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714" y="215153"/>
            <a:ext cx="8871405" cy="6333565"/>
          </a:xfrm>
          <a:prstGeom prst="rect">
            <a:avLst/>
          </a:prstGeom>
        </p:spPr>
      </p:pic>
    </p:spTree>
    <p:extLst>
      <p:ext uri="{BB962C8B-B14F-4D97-AF65-F5344CB8AC3E}">
        <p14:creationId xmlns:p14="http://schemas.microsoft.com/office/powerpoint/2010/main" val="2232810276"/>
      </p:ext>
    </p:extLst>
  </p:cSld>
  <p:clrMapOvr>
    <a:masterClrMapping/>
  </p:clrMapOvr>
  <p:transition spd="slow">
    <p:randomBa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8842" y="0"/>
            <a:ext cx="10178642" cy="6934200"/>
          </a:xfrm>
          <a:prstGeom prst="rect">
            <a:avLst/>
          </a:prstGeom>
        </p:spPr>
      </p:pic>
      <p:sp>
        <p:nvSpPr>
          <p:cNvPr id="4" name="Rectangle 4"/>
          <p:cNvSpPr>
            <a:spLocks noChangeArrowheads="1"/>
          </p:cNvSpPr>
          <p:nvPr/>
        </p:nvSpPr>
        <p:spPr bwMode="auto">
          <a:xfrm>
            <a:off x="1524000" y="283845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ANGER</a:t>
            </a:r>
            <a:endParaRPr lang="en-US" sz="80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5" name="Rectangle 12"/>
          <p:cNvSpPr>
            <a:spLocks noChangeArrowheads="1"/>
          </p:cNvSpPr>
          <p:nvPr/>
        </p:nvSpPr>
        <p:spPr bwMode="auto">
          <a:xfrm>
            <a:off x="5029200" y="381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Ron Bert</a:t>
            </a:r>
            <a:endParaRPr lang="en-US" altLang="en-US" sz="44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6" name="Rectangle 12"/>
          <p:cNvSpPr>
            <a:spLocks noChangeArrowheads="1"/>
          </p:cNvSpPr>
          <p:nvPr/>
        </p:nvSpPr>
        <p:spPr bwMode="auto">
          <a:xfrm>
            <a:off x="2209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rPr>
              <a:t>November 20, 2016</a:t>
            </a:r>
            <a:endParaRPr lang="en-US" altLang="en-US" sz="4400" b="1" i="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rlin Sans FB Demi" panose="020E0802020502020306" pitchFamily="34" charset="0"/>
            </a:endParaRPr>
          </a:p>
        </p:txBody>
      </p:sp>
      <p:sp>
        <p:nvSpPr>
          <p:cNvPr id="9" name="Rectangle 4"/>
          <p:cNvSpPr>
            <a:spLocks noChangeArrowheads="1"/>
          </p:cNvSpPr>
          <p:nvPr/>
        </p:nvSpPr>
        <p:spPr bwMode="auto">
          <a:xfrm>
            <a:off x="3810000" y="2253343"/>
            <a:ext cx="21336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ll MT" panose="02020503060305020303" pitchFamily="18" charset="0"/>
              </a:rPr>
              <a:t>III</a:t>
            </a:r>
            <a:endParaRPr lang="en-US" sz="8000" b="1" spc="50"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76200" dist="50800" dir="5400000" algn="tl" rotWithShape="0">
                  <a:srgbClr val="000000">
                    <a:alpha val="65000"/>
                  </a:srgbClr>
                </a:outerShdw>
              </a:effectLst>
              <a:latin typeface="Bell MT" panose="02020503060305020303" pitchFamily="18" charset="0"/>
            </a:endParaRPr>
          </a:p>
        </p:txBody>
      </p:sp>
    </p:spTree>
    <p:extLst>
      <p:ext uri="{BB962C8B-B14F-4D97-AF65-F5344CB8AC3E}">
        <p14:creationId xmlns:p14="http://schemas.microsoft.com/office/powerpoint/2010/main" val="33074339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10" fill="hold">
                            <p:stCondLst>
                              <p:cond delay="500"/>
                            </p:stCondLst>
                            <p:childTnLst>
                              <p:par>
                                <p:cTn id="11" presetID="39" presetClass="entr" presetSubtype="0" accel="100000" fill="hold" grpId="0" nodeType="after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2000"/>
                            </p:stCondLst>
                            <p:childTnLst>
                              <p:par>
                                <p:cTn id="18" presetID="39" presetClass="entr" presetSubtype="0" accel="100000" fill="hold" grpId="0" nodeType="afterEffect">
                                  <p:stCondLst>
                                    <p:cond delay="75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1"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2"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
                                          </p:val>
                                        </p:tav>
                                        <p:tav tm="100000">
                                          <p:val>
                                            <p:strVal val="#ppt_y"/>
                                          </p:val>
                                        </p:tav>
                                      </p:tavLst>
                                    </p:anim>
                                  </p:childTnLst>
                                </p:cTn>
                              </p:par>
                            </p:childTnLst>
                          </p:cTn>
                        </p:par>
                        <p:par>
                          <p:cTn id="24" fill="hold">
                            <p:stCondLst>
                              <p:cond delay="3750"/>
                            </p:stCondLst>
                            <p:childTnLst>
                              <p:par>
                                <p:cTn id="25" presetID="53" presetClass="entr" presetSubtype="16"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exit" presetSubtype="0" fill="hold" grpId="1" nodeType="clickEffect">
                                  <p:stCondLst>
                                    <p:cond delay="0"/>
                                  </p:stCondLst>
                                  <p:childTnLst>
                                    <p:set>
                                      <p:cBhvr>
                                        <p:cTn id="33" dur="1" fill="hold">
                                          <p:stCondLst>
                                            <p:cond delay="999"/>
                                          </p:stCondLst>
                                        </p:cTn>
                                        <p:tgtEl>
                                          <p:spTgt spid="4"/>
                                        </p:tgtEl>
                                        <p:attrNameLst>
                                          <p:attrName>style.visibility</p:attrName>
                                        </p:attrNameLst>
                                      </p:cBhvr>
                                      <p:to>
                                        <p:strVal val="hidden"/>
                                      </p:to>
                                    </p:set>
                                    <p:animEffect transition="out" filter="dissolve">
                                      <p:cBhvr>
                                        <p:cTn id="34" dur="1000">
                                          <p:stCondLst>
                                            <p:cond delay="0"/>
                                          </p:stCondLst>
                                        </p:cTn>
                                        <p:tgtEl>
                                          <p:spTgt spid="4"/>
                                        </p:tgtEl>
                                      </p:cBhvr>
                                    </p:animEffect>
                                    <p:anim to="" calcmode="lin" valueType="num">
                                      <p:cBhvr>
                                        <p:cTn id="35"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6"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7" fill="hold">
                            <p:stCondLst>
                              <p:cond delay="1000"/>
                            </p:stCondLst>
                            <p:childTnLst>
                              <p:par>
                                <p:cTn id="38" presetID="9" presetClass="exit" presetSubtype="0" fill="hold" grpId="1" nodeType="afterEffect">
                                  <p:stCondLst>
                                    <p:cond delay="0"/>
                                  </p:stCondLst>
                                  <p:childTnLst>
                                    <p:animEffect transition="out" filter="dissolve">
                                      <p:cBhvr>
                                        <p:cTn id="39" dur="1500"/>
                                        <p:tgtEl>
                                          <p:spTgt spid="5"/>
                                        </p:tgtEl>
                                      </p:cBhvr>
                                    </p:animEffect>
                                    <p:set>
                                      <p:cBhvr>
                                        <p:cTn id="40" dur="1" fill="hold">
                                          <p:stCondLst>
                                            <p:cond delay="1499"/>
                                          </p:stCondLst>
                                        </p:cTn>
                                        <p:tgtEl>
                                          <p:spTgt spid="5"/>
                                        </p:tgtEl>
                                        <p:attrNameLst>
                                          <p:attrName>style.visibility</p:attrName>
                                        </p:attrNameLst>
                                      </p:cBhvr>
                                      <p:to>
                                        <p:strVal val="hidden"/>
                                      </p:to>
                                    </p:set>
                                  </p:childTnLst>
                                </p:cTn>
                              </p:par>
                              <p:par>
                                <p:cTn id="41" presetID="0" presetClass="path" presetSubtype="0" accel="50000" decel="50000" fill="hold" grpId="2" nodeType="withEffect">
                                  <p:stCondLst>
                                    <p:cond delay="0"/>
                                  </p:stCondLst>
                                  <p:childTnLst>
                                    <p:animMotion origin="layout" path="M 3.33333E-6 3.13599E-6 L 3.33333E-6 0.23034 " pathEditMode="relative" rAng="0" ptsTypes="AA">
                                      <p:cBhvr>
                                        <p:cTn id="42" dur="1500" fill="hold"/>
                                        <p:tgtEl>
                                          <p:spTgt spid="5"/>
                                        </p:tgtEl>
                                        <p:attrNameLst>
                                          <p:attrName>ppt_x</p:attrName>
                                          <p:attrName>ppt_y</p:attrName>
                                        </p:attrNameLst>
                                      </p:cBhvr>
                                      <p:rCtr x="0" y="11517"/>
                                    </p:animMotion>
                                  </p:childTnLst>
                                </p:cTn>
                              </p:par>
                              <p:par>
                                <p:cTn id="43" presetID="31" presetClass="exit" presetSubtype="0" fill="hold" grpId="1" nodeType="withEffect">
                                  <p:stCondLst>
                                    <p:cond delay="750"/>
                                  </p:stCondLst>
                                  <p:childTnLst>
                                    <p:anim calcmode="lin" valueType="num">
                                      <p:cBhvr>
                                        <p:cTn id="44" dur="1000"/>
                                        <p:tgtEl>
                                          <p:spTgt spid="6"/>
                                        </p:tgtEl>
                                        <p:attrNameLst>
                                          <p:attrName>ppt_w</p:attrName>
                                        </p:attrNameLst>
                                      </p:cBhvr>
                                      <p:tavLst>
                                        <p:tav tm="0">
                                          <p:val>
                                            <p:strVal val="ppt_w"/>
                                          </p:val>
                                        </p:tav>
                                        <p:tav tm="100000">
                                          <p:val>
                                            <p:fltVal val="0"/>
                                          </p:val>
                                        </p:tav>
                                      </p:tavLst>
                                    </p:anim>
                                    <p:anim calcmode="lin" valueType="num">
                                      <p:cBhvr>
                                        <p:cTn id="45" dur="1000"/>
                                        <p:tgtEl>
                                          <p:spTgt spid="6"/>
                                        </p:tgtEl>
                                        <p:attrNameLst>
                                          <p:attrName>ppt_h</p:attrName>
                                        </p:attrNameLst>
                                      </p:cBhvr>
                                      <p:tavLst>
                                        <p:tav tm="0">
                                          <p:val>
                                            <p:strVal val="ppt_h"/>
                                          </p:val>
                                        </p:tav>
                                        <p:tav tm="100000">
                                          <p:val>
                                            <p:fltVal val="0"/>
                                          </p:val>
                                        </p:tav>
                                      </p:tavLst>
                                    </p:anim>
                                    <p:anim calcmode="lin" valueType="num">
                                      <p:cBhvr>
                                        <p:cTn id="46" dur="1000"/>
                                        <p:tgtEl>
                                          <p:spTgt spid="6"/>
                                        </p:tgtEl>
                                        <p:attrNameLst>
                                          <p:attrName>style.rotation</p:attrName>
                                        </p:attrNameLst>
                                      </p:cBhvr>
                                      <p:tavLst>
                                        <p:tav tm="0">
                                          <p:val>
                                            <p:fltVal val="0"/>
                                          </p:val>
                                        </p:tav>
                                        <p:tav tm="100000">
                                          <p:val>
                                            <p:fltVal val="90"/>
                                          </p:val>
                                        </p:tav>
                                      </p:tavLst>
                                    </p:anim>
                                    <p:animEffect transition="out" filter="fade">
                                      <p:cBhvr>
                                        <p:cTn id="47" dur="1000"/>
                                        <p:tgtEl>
                                          <p:spTgt spid="6"/>
                                        </p:tgtEl>
                                      </p:cBhvr>
                                    </p:animEffect>
                                    <p:set>
                                      <p:cBhvr>
                                        <p:cTn id="48" dur="1" fill="hold">
                                          <p:stCondLst>
                                            <p:cond delay="999"/>
                                          </p:stCondLst>
                                        </p:cTn>
                                        <p:tgtEl>
                                          <p:spTgt spid="6"/>
                                        </p:tgtEl>
                                        <p:attrNameLst>
                                          <p:attrName>style.visibility</p:attrName>
                                        </p:attrNameLst>
                                      </p:cBhvr>
                                      <p:to>
                                        <p:strVal val="hidden"/>
                                      </p:to>
                                    </p:set>
                                  </p:childTnLst>
                                </p:cTn>
                              </p:par>
                              <p:par>
                                <p:cTn id="49" presetID="0" presetClass="exit" presetSubtype="0" fill="hold" grpId="1" nodeType="withEffect">
                                  <p:stCondLst>
                                    <p:cond delay="750"/>
                                  </p:stCondLst>
                                  <p:childTnLst>
                                    <p:set>
                                      <p:cBhvr>
                                        <p:cTn id="50" dur="1" fill="hold">
                                          <p:stCondLst>
                                            <p:cond delay="999"/>
                                          </p:stCondLst>
                                        </p:cTn>
                                        <p:tgtEl>
                                          <p:spTgt spid="9"/>
                                        </p:tgtEl>
                                        <p:attrNameLst>
                                          <p:attrName>style.visibility</p:attrName>
                                        </p:attrNameLst>
                                      </p:cBhvr>
                                      <p:to>
                                        <p:strVal val="hidden"/>
                                      </p:to>
                                    </p:set>
                                    <p:animEffect transition="out" filter="dissolve">
                                      <p:cBhvr>
                                        <p:cTn id="51" dur="1000">
                                          <p:stCondLst>
                                            <p:cond delay="0"/>
                                          </p:stCondLst>
                                        </p:cTn>
                                        <p:tgtEl>
                                          <p:spTgt spid="9"/>
                                        </p:tgtEl>
                                      </p:cBhvr>
                                    </p:animEffect>
                                    <p:anim to="" calcmode="lin" valueType="num">
                                      <p:cBhvr>
                                        <p:cTn id="52" dur="1000" fill="hold">
                                          <p:stCondLst>
                                            <p:cond delay="0"/>
                                          </p:stCondLst>
                                        </p:cTn>
                                        <p:tgtEl>
                                          <p:spTgt spid="9"/>
                                        </p:tgtEl>
                                        <p:attrNameLst>
                                          <p:attrName>ppt_w</p:attrName>
                                        </p:attrNameLst>
                                      </p:cBhvr>
                                      <p:tavLst>
                                        <p:tav tm="0">
                                          <p:val>
                                            <p:strVal val="#ppt_w"/>
                                          </p:val>
                                        </p:tav>
                                        <p:tav tm="100000">
                                          <p:val>
                                            <p:strVal val="#ppt_w*4"/>
                                          </p:val>
                                        </p:tav>
                                      </p:tavLst>
                                    </p:anim>
                                    <p:anim to="" calcmode="lin" valueType="num">
                                      <p:cBhvr>
                                        <p:cTn id="53" dur="1000" fill="hold">
                                          <p:stCondLst>
                                            <p:cond delay="0"/>
                                          </p:stCondLst>
                                        </p:cTn>
                                        <p:tgtEl>
                                          <p:spTgt spid="9"/>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5" grpId="2"/>
      <p:bldP spid="6" grpId="0"/>
      <p:bldP spid="6" grpId="1"/>
      <p:bldP spid="9" grpId="0"/>
      <p:bldP spid="9"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34" y="0"/>
            <a:ext cx="9165668" cy="6858000"/>
          </a:xfrm>
          <a:prstGeom prst="rect">
            <a:avLst/>
          </a:prstGeom>
        </p:spPr>
      </p:pic>
      <p:sp>
        <p:nvSpPr>
          <p:cNvPr id="3074" name="Rectangle 2"/>
          <p:cNvSpPr>
            <a:spLocks noGrp="1" noChangeArrowheads="1"/>
          </p:cNvSpPr>
          <p:nvPr>
            <p:ph type="title"/>
          </p:nvPr>
        </p:nvSpPr>
        <p:spPr>
          <a:xfrm>
            <a:off x="457200" y="2255838"/>
            <a:ext cx="8229600" cy="2544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God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is a just judge, And God is angry with the wicked every day.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Psalms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7:11</a:t>
            </a:r>
            <a:r>
              <a:rPr lang="en-US" altLang="en-US" sz="4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228600" y="3048000"/>
            <a:ext cx="1905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angry</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3810000" y="3048000"/>
            <a:ext cx="2286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wicked</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540299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
                                        <p:tgtEl>
                                          <p:spTgt spid="5"/>
                                        </p:tgtEl>
                                      </p:cBhvr>
                                    </p:animEffect>
                                  </p:childTnLst>
                                </p:cTn>
                              </p:par>
                              <p:par>
                                <p:cTn id="19" presetID="6" presetClass="emph" presetSubtype="0" fill="hold" grpId="1" nodeType="withEffect">
                                  <p:stCondLst>
                                    <p:cond delay="0"/>
                                  </p:stCondLst>
                                  <p:childTnLst>
                                    <p:animScale>
                                      <p:cBhvr>
                                        <p:cTn id="20" dur="2000" fill="hold"/>
                                        <p:tgtEl>
                                          <p:spTgt spid="4"/>
                                        </p:tgtEl>
                                      </p:cBhvr>
                                      <p:by x="91000" y="91000"/>
                                    </p:animScale>
                                  </p:childTnLst>
                                </p:cTn>
                              </p:par>
                              <p:par>
                                <p:cTn id="21" presetID="6" presetClass="emph" presetSubtype="0" fill="hold" grpId="1" nodeType="withEffect">
                                  <p:stCondLst>
                                    <p:cond delay="0"/>
                                  </p:stCondLst>
                                  <p:childTnLst>
                                    <p:animScale>
                                      <p:cBhvr>
                                        <p:cTn id="22" dur="2000" fill="hold"/>
                                        <p:tgtEl>
                                          <p:spTgt spid="5"/>
                                        </p:tgtEl>
                                      </p:cBhvr>
                                      <p:by x="91000" y="91000"/>
                                    </p:animScale>
                                  </p:childTnLst>
                                </p:cTn>
                              </p:par>
                              <p:par>
                                <p:cTn id="23" presetID="0" presetClass="path" presetSubtype="0" accel="50000" decel="50000" fill="hold" grpId="2" nodeType="withEffect">
                                  <p:stCondLst>
                                    <p:cond delay="0"/>
                                  </p:stCondLst>
                                  <p:childTnLst>
                                    <p:animMotion origin="layout" path="M 3.33333E-6 3.33333E-6 C 0.00156 -0.00741 0.00312 -0.01459 0.02517 -0.02523 C 0.04722 -0.03588 0.04618 -0.05648 0.13281 -0.06412 C 0.21944 -0.07176 0.44166 -0.06968 0.54548 -0.07084 C 0.6493 -0.07199 0.7118 -0.0713 0.75555 -0.0713 " pathEditMode="relative" rAng="0" ptsTypes="aaaaa">
                                      <p:cBhvr>
                                        <p:cTn id="24" dur="2000" fill="hold"/>
                                        <p:tgtEl>
                                          <p:spTgt spid="4"/>
                                        </p:tgtEl>
                                        <p:attrNameLst>
                                          <p:attrName>ppt_x</p:attrName>
                                          <p:attrName>ppt_y</p:attrName>
                                        </p:attrNameLst>
                                      </p:cBhvr>
                                      <p:rCtr x="37778" y="-3611"/>
                                    </p:animMotion>
                                  </p:childTnLst>
                                </p:cTn>
                              </p:par>
                              <p:par>
                                <p:cTn id="25" presetID="0" presetClass="path" presetSubtype="0" accel="50000" decel="50000" fill="hold" grpId="2" nodeType="withEffect">
                                  <p:stCondLst>
                                    <p:cond delay="0"/>
                                  </p:stCondLst>
                                  <p:childTnLst>
                                    <p:animMotion origin="layout" path="M 3.33333E-6 3.33333E-6 L -0.14896 0.10671 " pathEditMode="relative" rAng="0" ptsTypes="AA">
                                      <p:cBhvr>
                                        <p:cTn id="26" dur="2000" fill="hold"/>
                                        <p:tgtEl>
                                          <p:spTgt spid="5"/>
                                        </p:tgtEl>
                                        <p:attrNameLst>
                                          <p:attrName>ppt_x</p:attrName>
                                          <p:attrName>ppt_y</p:attrName>
                                        </p:attrNameLst>
                                      </p:cBhvr>
                                      <p:rCtr x="-7448" y="5324"/>
                                    </p:animMotion>
                                  </p:childTnLst>
                                </p:cTn>
                              </p:par>
                              <p:par>
                                <p:cTn id="27" presetID="10" presetClass="exit" presetSubtype="0" fill="hold" grpId="1" nodeType="withEffect">
                                  <p:stCondLst>
                                    <p:cond delay="0"/>
                                  </p:stCondLst>
                                  <p:childTnLst>
                                    <p:animEffect transition="out" filter="fade">
                                      <p:cBhvr>
                                        <p:cTn id="28" dur="1500"/>
                                        <p:tgtEl>
                                          <p:spTgt spid="3074"/>
                                        </p:tgtEl>
                                      </p:cBhvr>
                                    </p:animEffect>
                                    <p:set>
                                      <p:cBhvr>
                                        <p:cTn id="29"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5" grpId="0"/>
      <p:bldP spid="5" grpId="1"/>
      <p:bldP spid="5" grpId="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3400" y="0"/>
            <a:ext cx="10287000" cy="6858000"/>
          </a:xfrm>
        </p:spPr>
      </p:pic>
      <p:sp>
        <p:nvSpPr>
          <p:cNvPr id="6" name="Title 1"/>
          <p:cNvSpPr txBox="1">
            <a:spLocks/>
          </p:cNvSpPr>
          <p:nvPr/>
        </p:nvSpPr>
        <p:spPr>
          <a:xfrm>
            <a:off x="3365160" y="1895400"/>
            <a:ext cx="540814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reserves wrath</a:t>
            </a:r>
            <a:endParaRPr lang="en-US" sz="41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152400" y="228600"/>
            <a:ext cx="8839200" cy="6324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God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is jealous, and the LORD avenges; The LORD avenges and is furious.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The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LORD will take vengeance on His adversaries, And He reserves wrath for His enemies;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LORD is slow to anger and great in power, And will not at all acquit the wicked. The LORD has His way In the whirlwind and in the storm, And the clouds are the dust of His feet.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Nahum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1:2-3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2514600" y="3810000"/>
            <a:ext cx="2209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wicked</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7086600" y="2590800"/>
            <a:ext cx="2057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anger</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3977989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50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grpId="0" nodeType="withEffect">
                                  <p:stCondLst>
                                    <p:cond delay="50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23" presetClass="entr" presetSubtype="16" fill="hold" grpId="0" nodeType="withEffect">
                                  <p:stCondLst>
                                    <p:cond delay="0"/>
                                  </p:stCondLst>
                                  <p:childTnLst>
                                    <p:set>
                                      <p:cBhvr>
                                        <p:cTn id="12" dur="1" fill="hold">
                                          <p:stCondLst>
                                            <p:cond delay="0"/>
                                          </p:stCondLst>
                                        </p:cTn>
                                        <p:tgtEl>
                                          <p:spTgt spid="3074"/>
                                        </p:tgtEl>
                                        <p:attrNameLst>
                                          <p:attrName>style.visibility</p:attrName>
                                        </p:attrNameLst>
                                      </p:cBhvr>
                                      <p:to>
                                        <p:strVal val="visible"/>
                                      </p:to>
                                    </p:set>
                                    <p:anim calcmode="lin" valueType="num">
                                      <p:cBhvr>
                                        <p:cTn id="13" dur="500" fill="hold"/>
                                        <p:tgtEl>
                                          <p:spTgt spid="3074"/>
                                        </p:tgtEl>
                                        <p:attrNameLst>
                                          <p:attrName>ppt_w</p:attrName>
                                        </p:attrNameLst>
                                      </p:cBhvr>
                                      <p:tavLst>
                                        <p:tav tm="0">
                                          <p:val>
                                            <p:fltVal val="0"/>
                                          </p:val>
                                        </p:tav>
                                        <p:tav tm="100000">
                                          <p:val>
                                            <p:strVal val="#ppt_w"/>
                                          </p:val>
                                        </p:tav>
                                      </p:tavLst>
                                    </p:anim>
                                    <p:anim calcmode="lin" valueType="num">
                                      <p:cBhvr>
                                        <p:cTn id="14"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par>
                                <p:cTn id="20" presetID="18" presetClass="emph" presetSubtype="0" fill="hold" grpId="1" nodeType="withEffect">
                                  <p:stCondLst>
                                    <p:cond delay="0"/>
                                  </p:stCondLst>
                                  <p:childTnLst>
                                    <p:set>
                                      <p:cBhvr override="childStyle">
                                        <p:cTn id="21"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990600" y="2103438"/>
            <a:ext cx="7162800" cy="2316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Why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 the nations rage, And the people plot a vain thing?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Psalms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2:1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Rectangle 2"/>
          <p:cNvSpPr txBox="1">
            <a:spLocks noChangeArrowheads="1"/>
          </p:cNvSpPr>
          <p:nvPr/>
        </p:nvSpPr>
        <p:spPr bwMode="auto">
          <a:xfrm>
            <a:off x="0" y="1219200"/>
            <a:ext cx="90678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And </a:t>
            </a:r>
            <a:r>
              <a:rPr lang="en-US" altLang="en-US" sz="3200"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even as they did not like to retain God in </a:t>
            </a:r>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their </a:t>
            </a:r>
            <a:r>
              <a:rPr lang="en-US" altLang="en-US" sz="3200"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knowledge, God gave them over to a debased mind, to do those things which are </a:t>
            </a:r>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not fitting; </a:t>
            </a:r>
            <a:r>
              <a:rPr lang="en-US" altLang="en-US" sz="3200"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being filled with all unrighteousness, sexual immorality, wickedness, covetousness, maliciousness; full of envy, murder, strife, deceit, evil-mindedness; they are </a:t>
            </a:r>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whisperers, backbiters</a:t>
            </a:r>
            <a:r>
              <a:rPr lang="en-US" altLang="en-US" sz="3200"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haters of God, violent, proud, boasters, inventors of evil things, disobedient to </a:t>
            </a:r>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parents, </a:t>
            </a:r>
            <a:r>
              <a:rPr lang="en-US" altLang="en-US" sz="3200"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undiscerning, untrustworthy, unloving, unforgiving, unmerciful</a:t>
            </a:r>
            <a:r>
              <a:rPr lang="en-US" altLang="en-US" sz="3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sz="3200"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Romans </a:t>
            </a:r>
            <a:r>
              <a:rPr lang="en-US" altLang="en-US" sz="3000" b="1" i="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1:28-31 </a:t>
            </a:r>
            <a:endParaRPr lang="en-US" altLang="en-US" sz="3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2765969" y="-241723"/>
            <a:ext cx="1165242" cy="89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127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kern="0" spc="50" dirty="0">
                <a:ln w="3175">
                  <a:noFill/>
                </a:ln>
                <a:solidFill>
                  <a:srgbClr val="FFC000"/>
                </a:solidFill>
                <a:effectLst>
                  <a:glow rad="25400">
                    <a:schemeClr val="tx1"/>
                  </a:glow>
                  <a:outerShdw blurRad="76200" dist="50800" dir="5400000" algn="tl" rotWithShape="0">
                    <a:srgbClr val="000000">
                      <a:alpha val="65000"/>
                    </a:srgbClr>
                  </a:outerShdw>
                </a:effectLst>
                <a:latin typeface="Calibri" panose="020F0502020204030204" pitchFamily="34" charset="0"/>
              </a:rPr>
              <a:t>Why</a:t>
            </a:r>
          </a:p>
        </p:txBody>
      </p:sp>
    </p:spTree>
    <p:extLst>
      <p:ext uri="{BB962C8B-B14F-4D97-AF65-F5344CB8AC3E}">
        <p14:creationId xmlns:p14="http://schemas.microsoft.com/office/powerpoint/2010/main" val="354457030"/>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1500" fill="hold"/>
                                        <p:tgtEl>
                                          <p:spTgt spid="3074"/>
                                        </p:tgtEl>
                                      </p:cBhvr>
                                      <p:by x="50000" y="50000"/>
                                    </p:animScale>
                                  </p:childTnLst>
                                </p:cTn>
                              </p:par>
                              <p:par>
                                <p:cTn id="14" presetID="0" presetClass="path" presetSubtype="0" accel="50000" decel="50000" fill="hold" grpId="2" nodeType="withEffect">
                                  <p:stCondLst>
                                    <p:cond delay="0"/>
                                  </p:stCondLst>
                                  <p:childTnLst>
                                    <p:animMotion origin="layout" path="M 0 -3.12673E-6 L 0 -0.39731 " pathEditMode="relative" rAng="0" ptsTypes="AA">
                                      <p:cBhvr>
                                        <p:cTn id="15" dur="1500" fill="hold"/>
                                        <p:tgtEl>
                                          <p:spTgt spid="3074"/>
                                        </p:tgtEl>
                                        <p:attrNameLst>
                                          <p:attrName>ppt_x</p:attrName>
                                          <p:attrName>ppt_y</p:attrName>
                                        </p:attrNameLst>
                                      </p:cBhvr>
                                      <p:rCtr x="0" y="-19866"/>
                                    </p:animMotion>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1000"/>
                                        <p:tgtEl>
                                          <p:spTgt spid="4"/>
                                        </p:tgtEl>
                                      </p:cBhvr>
                                    </p:animEffect>
                                    <p:anim calcmode="lin" valueType="num">
                                      <p:cBhvr>
                                        <p:cTn id="21" dur="1000" fill="hold"/>
                                        <p:tgtEl>
                                          <p:spTgt spid="4"/>
                                        </p:tgtEl>
                                        <p:attrNameLst>
                                          <p:attrName>ppt_x</p:attrName>
                                        </p:attrNameLst>
                                      </p:cBhvr>
                                      <p:tavLst>
                                        <p:tav tm="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0" presetClass="exit" presetSubtype="0" fill="hold" grpId="1" nodeType="withEffect">
                                  <p:stCondLst>
                                    <p:cond delay="100"/>
                                  </p:stCondLst>
                                  <p:childTnLst>
                                    <p:set>
                                      <p:cBhvr>
                                        <p:cTn id="28" dur="1" fill="hold">
                                          <p:stCondLst>
                                            <p:cond delay="1399"/>
                                          </p:stCondLst>
                                        </p:cTn>
                                        <p:tgtEl>
                                          <p:spTgt spid="5"/>
                                        </p:tgtEl>
                                        <p:attrNameLst>
                                          <p:attrName>style.visibility</p:attrName>
                                        </p:attrNameLst>
                                      </p:cBhvr>
                                      <p:to>
                                        <p:strVal val="hidden"/>
                                      </p:to>
                                    </p:set>
                                    <p:animEffect transition="out" filter="dissolve">
                                      <p:cBhvr>
                                        <p:cTn id="29" dur="1400">
                                          <p:stCondLst>
                                            <p:cond delay="0"/>
                                          </p:stCondLst>
                                        </p:cTn>
                                        <p:tgtEl>
                                          <p:spTgt spid="5"/>
                                        </p:tgtEl>
                                      </p:cBhvr>
                                    </p:animEffect>
                                    <p:anim to="" calcmode="lin" valueType="num">
                                      <p:cBhvr>
                                        <p:cTn id="30" dur="14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1" dur="14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32" presetID="0" presetClass="path" presetSubtype="0" accel="50000" decel="50000" fill="hold" grpId="2" nodeType="withEffect">
                                  <p:stCondLst>
                                    <p:cond delay="0"/>
                                  </p:stCondLst>
                                  <p:childTnLst>
                                    <p:animMotion origin="layout" path="M 4.16667E-6 -4.75486E-6 L 0.15208 0.4785 " pathEditMode="relative" rAng="0" ptsTypes="AA">
                                      <p:cBhvr>
                                        <p:cTn id="33" dur="1250" fill="hold"/>
                                        <p:tgtEl>
                                          <p:spTgt spid="5"/>
                                        </p:tgtEl>
                                        <p:attrNameLst>
                                          <p:attrName>ppt_x</p:attrName>
                                          <p:attrName>ppt_y</p:attrName>
                                        </p:attrNameLst>
                                      </p:cBhvr>
                                      <p:rCtr x="7604" y="2391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5" grpId="0"/>
      <p:bldP spid="5" grpId="1"/>
      <p:bldP spid="5" grpId="2"/>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535" y="0"/>
            <a:ext cx="10501070" cy="6858000"/>
          </a:xfrm>
          <a:prstGeom prst="rect">
            <a:avLst/>
          </a:prstGeom>
        </p:spPr>
      </p:pic>
      <p:sp>
        <p:nvSpPr>
          <p:cNvPr id="4" name="Title 1"/>
          <p:cNvSpPr txBox="1">
            <a:spLocks/>
          </p:cNvSpPr>
          <p:nvPr/>
        </p:nvSpPr>
        <p:spPr>
          <a:xfrm>
            <a:off x="219456" y="777240"/>
            <a:ext cx="5181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4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Serve the LORD</a:t>
            </a:r>
            <a:endParaRPr lang="en-US" sz="454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5" name="Title 1"/>
          <p:cNvSpPr txBox="1">
            <a:spLocks/>
          </p:cNvSpPr>
          <p:nvPr/>
        </p:nvSpPr>
        <p:spPr>
          <a:xfrm>
            <a:off x="1764792" y="4809744"/>
            <a:ext cx="3352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4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 in Him</a:t>
            </a:r>
            <a:endParaRPr lang="en-US" sz="454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762000"/>
            <a:ext cx="8229600" cy="5181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Serve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LORD with fear, And rejoice with trembling.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Kiss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Son, lest He be angry, And you perish in the way, When His wrath is kindled but a little. Blessed are all those who put their trust in Him.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Psalms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2:11-12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4"/>
          <p:cNvSpPr>
            <a:spLocks noChangeArrowheads="1"/>
          </p:cNvSpPr>
          <p:nvPr/>
        </p:nvSpPr>
        <p:spPr bwMode="auto">
          <a:xfrm>
            <a:off x="3127248" y="4855464"/>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7" name="Title 1"/>
          <p:cNvSpPr txBox="1">
            <a:spLocks/>
          </p:cNvSpPr>
          <p:nvPr/>
        </p:nvSpPr>
        <p:spPr>
          <a:xfrm>
            <a:off x="4133088" y="2075688"/>
            <a:ext cx="196168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8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angry</a:t>
            </a:r>
            <a:endParaRPr lang="en-US" sz="458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758952" y="2743200"/>
            <a:ext cx="2124456"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8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perish</a:t>
            </a:r>
            <a:endParaRPr lang="en-US" sz="458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9" name="Title 1"/>
          <p:cNvSpPr txBox="1">
            <a:spLocks/>
          </p:cNvSpPr>
          <p:nvPr/>
        </p:nvSpPr>
        <p:spPr>
          <a:xfrm>
            <a:off x="6218274" y="1458095"/>
            <a:ext cx="2106172" cy="959707"/>
          </a:xfrm>
          <a:prstGeom prst="rect">
            <a:avLst/>
          </a:prstGeom>
        </p:spPr>
        <p:txBody>
          <a:bodyPr vert="horz" lIns="91440" tIns="45720" rIns="91440" bIns="45720" rtlCol="0" anchor="ctr">
            <a:prstTxWarp prst="textInflat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glow rad="38100">
                    <a:srgbClr val="9966FF"/>
                  </a:glow>
                  <a:outerShdw blurRad="50800" algn="tl" rotWithShape="0">
                    <a:srgbClr val="000000"/>
                  </a:outerShdw>
                </a:effectLst>
                <a:latin typeface="Calibri" panose="020F0502020204030204" pitchFamily="34" charset="0"/>
              </a:rPr>
              <a:t>honor</a:t>
            </a:r>
            <a:endParaRPr lang="en-US" b="1" dirty="0">
              <a:ln w="17780" cmpd="sng">
                <a:noFill/>
                <a:prstDash val="solid"/>
                <a:miter lim="800000"/>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glow rad="38100">
                  <a:srgbClr val="9966FF"/>
                </a:glow>
                <a:outerShdw blurRad="50800" algn="tl" rotWithShape="0">
                  <a:srgbClr val="000000"/>
                </a:outerShdw>
              </a:effectLst>
              <a:latin typeface="Calibri" panose="020F0502020204030204" pitchFamily="34" charset="0"/>
            </a:endParaRPr>
          </a:p>
        </p:txBody>
      </p:sp>
      <p:sp>
        <p:nvSpPr>
          <p:cNvPr id="10" name="Title 1"/>
          <p:cNvSpPr txBox="1">
            <a:spLocks/>
          </p:cNvSpPr>
          <p:nvPr/>
        </p:nvSpPr>
        <p:spPr>
          <a:xfrm>
            <a:off x="962651" y="2247897"/>
            <a:ext cx="2799452" cy="975949"/>
          </a:xfrm>
          <a:prstGeom prst="rect">
            <a:avLst/>
          </a:prstGeom>
        </p:spPr>
        <p:txBody>
          <a:bodyPr vert="horz" lIns="91440" tIns="45720" rIns="91440" bIns="45720" rtlCol="0" anchor="ctr">
            <a:prstTxWarp prst="textInflate">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glow rad="38100">
                    <a:srgbClr val="9966FF"/>
                  </a:glow>
                  <a:outerShdw blurRad="50800" algn="tl" rotWithShape="0">
                    <a:srgbClr val="000000"/>
                  </a:outerShdw>
                </a:effectLst>
                <a:latin typeface="Calibri" panose="020F0502020204030204" pitchFamily="34" charset="0"/>
              </a:rPr>
              <a:t>authority</a:t>
            </a:r>
            <a:endParaRPr lang="en-US" b="1" dirty="0">
              <a:ln w="17780" cmpd="sng">
                <a:noFill/>
                <a:prstDash val="solid"/>
                <a:miter lim="800000"/>
              </a:ln>
              <a:gradFill flip="none" rotWithShape="1">
                <a:gsLst>
                  <a:gs pos="0">
                    <a:schemeClr val="accent3">
                      <a:lumMod val="40000"/>
                      <a:lumOff val="60000"/>
                    </a:schemeClr>
                  </a:gs>
                  <a:gs pos="46000">
                    <a:schemeClr val="accent3">
                      <a:lumMod val="95000"/>
                      <a:lumOff val="5000"/>
                    </a:schemeClr>
                  </a:gs>
                  <a:gs pos="100000">
                    <a:schemeClr val="accent3">
                      <a:lumMod val="60000"/>
                    </a:schemeClr>
                  </a:gs>
                </a:gsLst>
                <a:path path="circle">
                  <a:fillToRect l="50000" t="130000" r="50000" b="-30000"/>
                </a:path>
                <a:tileRect/>
              </a:gra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445703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stCondLst>
                                            <p:cond delay="0"/>
                                          </p:stCondLst>
                                        </p:cTn>
                                        <p:tgtEl>
                                          <p:spTgt spid="6"/>
                                        </p:tgtEl>
                                      </p:cBhvr>
                                    </p:animEffect>
                                    <p:anim to="" calcmode="lin" valueType="num">
                                      <p:cBhvr>
                                        <p:cTn id="3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50" presetClass="exit" presetSubtype="0" accel="100000" fill="hold" grpId="1" nodeType="clickEffect">
                                  <p:stCondLst>
                                    <p:cond delay="0"/>
                                  </p:stCondLst>
                                  <p:childTnLst>
                                    <p:anim calcmode="lin" valueType="num">
                                      <p:cBhvr>
                                        <p:cTn id="44" dur="1000"/>
                                        <p:tgtEl>
                                          <p:spTgt spid="9"/>
                                        </p:tgtEl>
                                        <p:attrNameLst>
                                          <p:attrName>ppt_w</p:attrName>
                                        </p:attrNameLst>
                                      </p:cBhvr>
                                      <p:tavLst>
                                        <p:tav tm="0">
                                          <p:val>
                                            <p:strVal val="ppt_w"/>
                                          </p:val>
                                        </p:tav>
                                        <p:tav tm="100000">
                                          <p:val>
                                            <p:strVal val="ppt_w+.3"/>
                                          </p:val>
                                        </p:tav>
                                      </p:tavLst>
                                    </p:anim>
                                    <p:anim calcmode="lin" valueType="num">
                                      <p:cBhvr>
                                        <p:cTn id="45" dur="1000"/>
                                        <p:tgtEl>
                                          <p:spTgt spid="9"/>
                                        </p:tgtEl>
                                        <p:attrNameLst>
                                          <p:attrName>ppt_h</p:attrName>
                                        </p:attrNameLst>
                                      </p:cBhvr>
                                      <p:tavLst>
                                        <p:tav tm="0">
                                          <p:val>
                                            <p:strVal val="ppt_h"/>
                                          </p:val>
                                        </p:tav>
                                        <p:tav tm="100000">
                                          <p:val>
                                            <p:strVal val="ppt_h"/>
                                          </p:val>
                                        </p:tav>
                                      </p:tavLst>
                                    </p:anim>
                                    <p:animEffect transition="out" filter="fade">
                                      <p:cBhvr>
                                        <p:cTn id="46" dur="1000"/>
                                        <p:tgtEl>
                                          <p:spTgt spid="9"/>
                                        </p:tgtEl>
                                      </p:cBhvr>
                                    </p:animEffect>
                                    <p:set>
                                      <p:cBhvr>
                                        <p:cTn id="47" dur="1" fill="hold">
                                          <p:stCondLst>
                                            <p:cond delay="999"/>
                                          </p:stCondLst>
                                        </p:cTn>
                                        <p:tgtEl>
                                          <p:spTgt spid="9"/>
                                        </p:tgtEl>
                                        <p:attrNameLst>
                                          <p:attrName>style.visibility</p:attrName>
                                        </p:attrNameLst>
                                      </p:cBhvr>
                                      <p:to>
                                        <p:strVal val="hidden"/>
                                      </p:to>
                                    </p:set>
                                  </p:childTnLst>
                                </p:cTn>
                              </p:par>
                              <p:par>
                                <p:cTn id="48" presetID="50" presetClass="exit" presetSubtype="0" accel="100000" fill="hold" grpId="1" nodeType="withEffect">
                                  <p:stCondLst>
                                    <p:cond delay="0"/>
                                  </p:stCondLst>
                                  <p:childTnLst>
                                    <p:anim calcmode="lin" valueType="num">
                                      <p:cBhvr>
                                        <p:cTn id="49" dur="1000"/>
                                        <p:tgtEl>
                                          <p:spTgt spid="10"/>
                                        </p:tgtEl>
                                        <p:attrNameLst>
                                          <p:attrName>ppt_w</p:attrName>
                                        </p:attrNameLst>
                                      </p:cBhvr>
                                      <p:tavLst>
                                        <p:tav tm="0">
                                          <p:val>
                                            <p:strVal val="ppt_w"/>
                                          </p:val>
                                        </p:tav>
                                        <p:tav tm="100000">
                                          <p:val>
                                            <p:strVal val="ppt_w+.3"/>
                                          </p:val>
                                        </p:tav>
                                      </p:tavLst>
                                    </p:anim>
                                    <p:anim calcmode="lin" valueType="num">
                                      <p:cBhvr>
                                        <p:cTn id="50" dur="1000"/>
                                        <p:tgtEl>
                                          <p:spTgt spid="10"/>
                                        </p:tgtEl>
                                        <p:attrNameLst>
                                          <p:attrName>ppt_h</p:attrName>
                                        </p:attrNameLst>
                                      </p:cBhvr>
                                      <p:tavLst>
                                        <p:tav tm="0">
                                          <p:val>
                                            <p:strVal val="ppt_h"/>
                                          </p:val>
                                        </p:tav>
                                        <p:tav tm="100000">
                                          <p:val>
                                            <p:strVal val="ppt_h"/>
                                          </p:val>
                                        </p:tav>
                                      </p:tavLst>
                                    </p:anim>
                                    <p:animEffect transition="out" filter="fade">
                                      <p:cBhvr>
                                        <p:cTn id="51" dur="1000"/>
                                        <p:tgtEl>
                                          <p:spTgt spid="10"/>
                                        </p:tgtEl>
                                      </p:cBhvr>
                                    </p:animEffect>
                                    <p:set>
                                      <p:cBhvr>
                                        <p:cTn id="52" dur="1" fill="hold">
                                          <p:stCondLst>
                                            <p:cond delay="999"/>
                                          </p:stCondLst>
                                        </p:cTn>
                                        <p:tgtEl>
                                          <p:spTgt spid="10"/>
                                        </p:tgtEl>
                                        <p:attrNameLst>
                                          <p:attrName>style.visibility</p:attrName>
                                        </p:attrNameLst>
                                      </p:cBhvr>
                                      <p:to>
                                        <p:strVal val="hidden"/>
                                      </p:to>
                                    </p:set>
                                  </p:childTnLst>
                                </p:cTn>
                              </p:par>
                            </p:childTnLst>
                          </p:cTn>
                        </p:par>
                        <p:par>
                          <p:cTn id="53" fill="hold">
                            <p:stCondLst>
                              <p:cond delay="1000"/>
                            </p:stCondLst>
                            <p:childTnLst>
                              <p:par>
                                <p:cTn id="54" presetID="22" presetClass="entr" presetSubtype="8" fill="hold" grpId="0" nodeType="after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wipe(left)">
                                      <p:cBhvr>
                                        <p:cTn id="56" dur="500"/>
                                        <p:tgtEl>
                                          <p:spTgt spid="7"/>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animEffect transition="in" filter="wipe(left)">
                                      <p:cBhvr>
                                        <p:cTn id="6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3074" grpId="0"/>
      <p:bldP spid="6" grpId="0"/>
      <p:bldP spid="7" grpId="0"/>
      <p:bldP spid="8" grpId="0"/>
      <p:bldP spid="9" grpId="0"/>
      <p:bldP spid="9" grpId="1"/>
      <p:bldP spid="10" grpId="0"/>
      <p:bldP spid="10"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0475227" cy="6858000"/>
          </a:xfrm>
          <a:prstGeom prst="rect">
            <a:avLst/>
          </a:prstGeom>
        </p:spPr>
      </p:pic>
      <p:sp>
        <p:nvSpPr>
          <p:cNvPr id="4" name="Title 1"/>
          <p:cNvSpPr txBox="1">
            <a:spLocks/>
          </p:cNvSpPr>
          <p:nvPr/>
        </p:nvSpPr>
        <p:spPr>
          <a:xfrm>
            <a:off x="5093208" y="4261104"/>
            <a:ext cx="40386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provoke Him</a:t>
            </a:r>
            <a:endParaRPr lang="en-US" sz="458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152400" y="228600"/>
            <a:ext cx="8839200" cy="64008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I know that after my death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you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will become utterly corrupt, and turn aside from the way which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I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have commanded you; and evil will befall you in the latter days, because you will do evil in the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sight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of the LORD, to provoke Him to anger through the work of your hands."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Deuteronomy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31:29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a:xfrm>
            <a:off x="441662" y="1480595"/>
            <a:ext cx="409561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turn aside</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4370346" y="3601348"/>
            <a:ext cx="2648778" cy="9966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do evil</a:t>
            </a:r>
            <a:endParaRPr lang="en-US" sz="450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4457030"/>
      </p:ext>
    </p:extLst>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250" fill="hold"/>
                                        <p:tgtEl>
                                          <p:spTgt spid="3074"/>
                                        </p:tgtEl>
                                        <p:attrNameLst>
                                          <p:attrName>ppt_x</p:attrName>
                                        </p:attrNameLst>
                                      </p:cBhvr>
                                      <p:tavLst>
                                        <p:tav tm="0">
                                          <p:val>
                                            <p:strVal val="1+#ppt_w/2"/>
                                          </p:val>
                                        </p:tav>
                                        <p:tav tm="100000">
                                          <p:val>
                                            <p:strVal val="#ppt_x"/>
                                          </p:val>
                                        </p:tav>
                                      </p:tavLst>
                                    </p:anim>
                                    <p:anim calcmode="lin" valueType="num">
                                      <p:cBhvr additive="base">
                                        <p:cTn id="8" dur="1250" fill="hold"/>
                                        <p:tgtEl>
                                          <p:spTgt spid="307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6123013" y="377890"/>
            <a:ext cx="296311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4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moved Me</a:t>
            </a:r>
            <a:endParaRPr lang="en-US" sz="414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152400" y="0"/>
            <a:ext cx="8839200" cy="6705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They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have provoked Me to jealousy by what is not God; They have moved Me to anger by their foolish idols. But I will provoke them to jealousy by those who are not a nation; I will move them to anger by a foolish nation.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 fire is kindled by my anger, And shall burn to the lowest hell; It shall consume the earth with her increase, And set on fire the foundations of the mountains.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Deuteronomy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32:21-22 </a:t>
            </a:r>
            <a:r>
              <a:rPr lang="en-US" altLang="en-US" sz="36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Rectangle 2"/>
          <p:cNvSpPr txBox="1">
            <a:spLocks noChangeArrowheads="1"/>
          </p:cNvSpPr>
          <p:nvPr/>
        </p:nvSpPr>
        <p:spPr bwMode="auto">
          <a:xfrm>
            <a:off x="457200" y="9906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7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anger</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76200" y="2819400"/>
            <a:ext cx="1905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7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anger</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3124200" y="3429000"/>
            <a:ext cx="1828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7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anger</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544570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18" presetClass="emph" presetSubtype="0" fill="hold" grpId="1" nodeType="withEffect">
                                  <p:stCondLst>
                                    <p:cond delay="0"/>
                                  </p:stCondLst>
                                  <p:childTnLst>
                                    <p:set>
                                      <p:cBhvr override="childStyle">
                                        <p:cTn id="16" dur="500" fill="hold"/>
                                        <p:tgtEl>
                                          <p:spTgt spid="7"/>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6" presetClass="emph" presetSubtype="0" fill="hold" grpId="2" nodeType="withEffect">
                                  <p:stCondLst>
                                    <p:cond delay="0"/>
                                  </p:stCondLst>
                                  <p:childTnLst>
                                    <p:animScale>
                                      <p:cBhvr>
                                        <p:cTn id="29" dur="2750" fill="hold"/>
                                        <p:tgtEl>
                                          <p:spTgt spid="4"/>
                                        </p:tgtEl>
                                      </p:cBhvr>
                                      <p:by x="110000" y="110000"/>
                                    </p:animScale>
                                  </p:childTnLst>
                                </p:cTn>
                              </p:par>
                              <p:par>
                                <p:cTn id="30" presetID="6" presetClass="emph" presetSubtype="0" fill="hold" grpId="2" nodeType="withEffect">
                                  <p:stCondLst>
                                    <p:cond delay="0"/>
                                  </p:stCondLst>
                                  <p:childTnLst>
                                    <p:animScale>
                                      <p:cBhvr>
                                        <p:cTn id="31" dur="2750" fill="hold"/>
                                        <p:tgtEl>
                                          <p:spTgt spid="5"/>
                                        </p:tgtEl>
                                      </p:cBhvr>
                                      <p:by x="110000" y="110000"/>
                                    </p:animScale>
                                  </p:childTnLst>
                                </p:cTn>
                              </p:par>
                              <p:par>
                                <p:cTn id="32" presetID="6" presetClass="emph" presetSubtype="0" fill="hold" grpId="2" nodeType="withEffect">
                                  <p:stCondLst>
                                    <p:cond delay="0"/>
                                  </p:stCondLst>
                                  <p:childTnLst>
                                    <p:animScale>
                                      <p:cBhvr>
                                        <p:cTn id="33" dur="2750" fill="hold"/>
                                        <p:tgtEl>
                                          <p:spTgt spid="6"/>
                                        </p:tgtEl>
                                      </p:cBhvr>
                                      <p:by x="110000" y="110000"/>
                                    </p:animScale>
                                  </p:childTnLst>
                                </p:cTn>
                              </p:par>
                              <p:par>
                                <p:cTn id="34" presetID="0" presetClass="path" presetSubtype="0" accel="50000" decel="50000" fill="hold" grpId="3" nodeType="withEffect">
                                  <p:stCondLst>
                                    <p:cond delay="0"/>
                                  </p:stCondLst>
                                  <p:childTnLst>
                                    <p:animMotion origin="layout" path="M -0.00018 -0.00023 C 0.02014 -0.00347 0.09097 0.00069 0.1217 -0.01945 C 0.15243 -0.03959 0.1743 -0.08634 0.18489 -0.1206 C 0.19548 -0.15486 0.19757 -0.19213 0.18489 -0.22523 C 0.17222 -0.25834 0.13559 -0.29746 0.10902 -0.31968 C 0.08246 -0.3419 0.05243 -0.35417 0.02534 -0.35857 C -0.00174 -0.36297 -0.0316 -0.35347 -0.0533 -0.34676 C -0.075 -0.34005 -0.08854 -0.33102 -0.10521 -0.31806 C -0.12188 -0.30509 -0.13837 -0.28959 -0.1533 -0.26922 C -0.16823 -0.24884 -0.18455 -0.22616 -0.19497 -0.19491 C -0.20539 -0.16366 -0.21424 -0.11759 -0.21528 -0.08172 C -0.21632 -0.04584 -0.21077 -0.01111 -0.20139 0.02106 C -0.19202 0.05324 -0.17622 0.08449 -0.15955 0.11065 C -0.14289 0.1368 -0.12622 0.16203 -0.10139 0.17847 C -0.07639 0.19514 -0.04132 0.20648 -0.01025 0.20856 C 0.02083 0.21065 0.05382 0.20741 0.08489 0.19166 C 0.11597 0.17523 0.1533 0.14606 0.17604 0.11065 C 0.19878 0.07523 0.21475 0.02245 0.2217 -0.02107 C 0.22847 -0.06459 0.221 -0.10834 0.21788 -0.15093 C 0.21475 -0.19375 0.20711 -0.24005 0.2026 -0.27755 C 0.19809 -0.31505 0.19253 -0.35787 0.1901 -0.37801 " pathEditMode="relative" rAng="0" ptsTypes="AAAAAAAAAAAAAAAAAAAAA">
                                      <p:cBhvr>
                                        <p:cTn id="35" dur="2750" fill="hold"/>
                                        <p:tgtEl>
                                          <p:spTgt spid="6"/>
                                        </p:tgtEl>
                                        <p:attrNameLst>
                                          <p:attrName>ppt_x</p:attrName>
                                          <p:attrName>ppt_y</p:attrName>
                                        </p:attrNameLst>
                                      </p:cBhvr>
                                      <p:rCtr x="469" y="-8426"/>
                                    </p:animMotion>
                                  </p:childTnLst>
                                </p:cTn>
                              </p:par>
                              <p:par>
                                <p:cTn id="36" presetID="0" presetClass="path" presetSubtype="0" accel="50000" decel="50000" fill="hold" grpId="3" nodeType="withEffect">
                                  <p:stCondLst>
                                    <p:cond delay="0"/>
                                  </p:stCondLst>
                                  <p:childTnLst>
                                    <p:animMotion origin="layout" path="M 1.38778E-17 -0.00023 C 0.02135 0.03704 0.04323 0.07338 0.07066 0.10949 C 0.09844 0.14583 0.13785 0.19051 0.16597 0.21667 C 0.1941 0.24282 0.20903 0.25278 0.23924 0.2669 C 0.26944 0.28102 0.31111 0.30347 0.34705 0.30069 C 0.38299 0.29838 0.42622 0.27338 0.45451 0.25208 C 0.48281 0.23079 0.50069 0.20301 0.51667 0.17268 C 0.53247 0.14236 0.54358 0.10347 0.54948 0.06944 C 0.55538 0.03588 0.55747 0.00648 0.55208 -0.03009 C 0.5467 -0.06667 0.5342 -0.11574 0.51667 -0.14977 C 0.49913 -0.1838 0.46858 -0.21551 0.4467 -0.23472 C 0.42483 -0.25394 0.40764 -0.25926 0.3849 -0.26458 C 0.36215 -0.26991 0.33472 -0.27014 0.31024 -0.26644 C 0.28576 -0.26273 0.26007 -0.25671 0.23819 -0.24259 C 0.21632 -0.22847 0.19444 -0.20324 0.17865 -0.18195 C 0.16267 -0.16065 0.15208 -0.14028 0.14201 -0.11435 C 0.13194 -0.08843 0.12101 -0.05972 0.11788 -0.02662 C 0.11476 0.00602 0.11719 0.04861 0.12292 0.08125 C 0.12847 0.11412 0.13854 0.14375 0.15087 0.16944 C 0.16319 0.19514 0.17274 0.21505 0.19635 0.23518 C 0.21997 0.25532 0.25729 0.28333 0.29253 0.29097 C 0.32778 0.29861 0.3776 0.29074 0.40781 0.28079 C 0.43802 0.27083 0.45347 0.25393 0.47344 0.23171 C 0.4934 0.20949 0.51458 0.18079 0.52795 0.14745 C 0.54132 0.11412 0.55 0.06597 0.5533 0.03079 C 0.5566 -0.0044 0.55122 -0.03079 0.54826 -0.06389 C 0.54531 -0.09699 0.54028 -0.13125 0.53559 -0.16852 C 0.5309 -0.20579 0.52274 -0.26482 0.51944 -0.28958 " pathEditMode="relative" rAng="0" ptsTypes="AAAAAAAAAAAAAAAAAAAAAAAAAAAA">
                                      <p:cBhvr>
                                        <p:cTn id="37" dur="2750" fill="hold"/>
                                        <p:tgtEl>
                                          <p:spTgt spid="5"/>
                                        </p:tgtEl>
                                        <p:attrNameLst>
                                          <p:attrName>ppt_x</p:attrName>
                                          <p:attrName>ppt_y</p:attrName>
                                        </p:attrNameLst>
                                      </p:cBhvr>
                                      <p:rCtr x="27760" y="579"/>
                                    </p:animMotion>
                                  </p:childTnLst>
                                </p:cTn>
                              </p:par>
                              <p:par>
                                <p:cTn id="38" presetID="0" presetClass="path" presetSubtype="0" accel="60000" decel="40000" fill="hold" grpId="3" nodeType="withEffect">
                                  <p:stCondLst>
                                    <p:cond delay="0"/>
                                  </p:stCondLst>
                                  <p:childTnLst>
                                    <p:animMotion origin="layout" path="M 2.77556E-17 -0.00023 C 0.00226 0.02477 0.00833 0.10741 0.01441 0.1507 C 0.02049 0.19398 0.0217 0.21088 0.03663 0.25834 C 0.05174 0.30579 0.08142 0.39259 0.10486 0.43565 C 0.1283 0.47871 0.1474 0.49537 0.17726 0.51644 C 0.20677 0.53773 0.24236 0.56204 0.28281 0.56273 C 0.32326 0.56343 0.38542 0.54306 0.41944 0.51898 C 0.45347 0.49445 0.47066 0.45301 0.48646 0.41759 C 0.50226 0.38241 0.51285 0.34746 0.51441 0.30602 C 0.51597 0.26459 0.51042 0.21158 0.49601 0.16875 C 0.4816 0.12593 0.45503 0.07732 0.4283 0.04931 C 0.40156 0.0213 0.36719 0.00718 0.33594 0.00023 C 0.30469 -0.00671 0.26979 -0.00185 0.24097 0.00718 C 0.21215 0.01621 0.18576 0.03033 0.1625 0.0544 C 0.13924 0.07847 0.1158 0.11713 0.10191 0.15255 C 0.08785 0.18773 0.07899 0.22662 0.0776 0.26551 C 0.07639 0.3044 0.08316 0.34746 0.0941 0.38565 C 0.10521 0.42361 0.11823 0.46459 0.14427 0.49306 C 0.16997 0.52176 0.21267 0.54676 0.24983 0.55579 C 0.28715 0.56528 0.33316 0.56459 0.36875 0.54954 C 0.40434 0.53426 0.4408 0.49584 0.46372 0.46482 C 0.48663 0.43403 0.49931 0.40324 0.50677 0.36343 C 0.51424 0.32408 0.51007 0.26667 0.50868 0.22778 C 0.50729 0.18912 0.50208 0.1632 0.49861 0.13172 C 0.49514 0.1 0.49045 0.06459 0.48785 0.03912 C 0.48524 0.01366 0.48316 -0.01088 0.48212 -0.02315 " pathEditMode="relative" rAng="0" ptsTypes="AAAAAAAAAAAAAAAAAAAAAAAAAA">
                                      <p:cBhvr>
                                        <p:cTn id="39" dur="2750" fill="hold"/>
                                        <p:tgtEl>
                                          <p:spTgt spid="4"/>
                                        </p:tgtEl>
                                        <p:attrNameLst>
                                          <p:attrName>ppt_x</p:attrName>
                                          <p:attrName>ppt_y</p:attrName>
                                        </p:attrNameLst>
                                      </p:cBhvr>
                                      <p:rCtr x="25729" y="26991"/>
                                    </p:animMotion>
                                  </p:childTnLst>
                                </p:cTn>
                              </p:par>
                              <p:par>
                                <p:cTn id="40" presetID="10" presetClass="exit" presetSubtype="0" fill="hold" grpId="2" nodeType="withEffect">
                                  <p:stCondLst>
                                    <p:cond delay="0"/>
                                  </p:stCondLst>
                                  <p:childTnLst>
                                    <p:animEffect transition="out" filter="fade">
                                      <p:cBhvr>
                                        <p:cTn id="41" dur="500"/>
                                        <p:tgtEl>
                                          <p:spTgt spid="7"/>
                                        </p:tgtEl>
                                      </p:cBhvr>
                                    </p:animEffect>
                                    <p:set>
                                      <p:cBhvr>
                                        <p:cTn id="42" dur="1" fill="hold">
                                          <p:stCondLst>
                                            <p:cond delay="499"/>
                                          </p:stCondLst>
                                        </p:cTn>
                                        <p:tgtEl>
                                          <p:spTgt spid="7"/>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childTnLst>
                          </p:cTn>
                        </p:par>
                        <p:par>
                          <p:cTn id="46" fill="hold">
                            <p:stCondLst>
                              <p:cond delay="2750"/>
                            </p:stCondLst>
                            <p:childTnLst>
                              <p:par>
                                <p:cTn id="47" presetID="10" presetClass="exit" presetSubtype="0" fill="hold" grpId="1" nodeType="afterEffect">
                                  <p:stCondLst>
                                    <p:cond delay="0"/>
                                  </p:stCondLst>
                                  <p:childTnLst>
                                    <p:animEffect transition="out" filter="fade">
                                      <p:cBhvr>
                                        <p:cTn id="48" dur="250"/>
                                        <p:tgtEl>
                                          <p:spTgt spid="5"/>
                                        </p:tgtEl>
                                      </p:cBhvr>
                                    </p:animEffect>
                                    <p:set>
                                      <p:cBhvr>
                                        <p:cTn id="49" dur="1" fill="hold">
                                          <p:stCondLst>
                                            <p:cond delay="249"/>
                                          </p:stCondLst>
                                        </p:cTn>
                                        <p:tgtEl>
                                          <p:spTgt spid="5"/>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250"/>
                                        <p:tgtEl>
                                          <p:spTgt spid="6"/>
                                        </p:tgtEl>
                                      </p:cBhvr>
                                    </p:animEffect>
                                    <p:set>
                                      <p:cBhvr>
                                        <p:cTn id="52" dur="1" fill="hold">
                                          <p:stCondLst>
                                            <p:cond delay="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7" grpId="2"/>
      <p:bldP spid="3074" grpId="0"/>
      <p:bldP spid="3074" grpId="1"/>
      <p:bldP spid="4" grpId="0"/>
      <p:bldP spid="4" grpId="2"/>
      <p:bldP spid="4" grpId="3"/>
      <p:bldP spid="5" grpId="0"/>
      <p:bldP spid="5" grpId="1"/>
      <p:bldP spid="5" grpId="2"/>
      <p:bldP spid="5" grpId="3"/>
      <p:bldP spid="6" grpId="0"/>
      <p:bldP spid="6" grpId="1"/>
      <p:bldP spid="6" grpId="2"/>
      <p:bldP spid="6" grpId="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9076" y="12068"/>
            <a:ext cx="5522323" cy="6922132"/>
          </a:xfrm>
          <a:prstGeom prst="rect">
            <a:avLst/>
          </a:prstGeom>
        </p:spPr>
      </p:pic>
      <p:sp>
        <p:nvSpPr>
          <p:cNvPr id="4" name="Title 1"/>
          <p:cNvSpPr txBox="1">
            <a:spLocks/>
          </p:cNvSpPr>
          <p:nvPr/>
        </p:nvSpPr>
        <p:spPr>
          <a:xfrm>
            <a:off x="1524000" y="3520440"/>
            <a:ext cx="21336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Cease</a:t>
            </a:r>
            <a:endPar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3475038"/>
            <a:ext cx="8229600" cy="25447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Cease from anger, and        forsake wrath; Do not fret-it   only causes harm. </a:t>
            </a:r>
            <a:r>
              <a:rPr lang="en-US" altLang="en-US" sz="3200" b="1" i="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Psalm 37:8 </a:t>
            </a:r>
          </a:p>
        </p:txBody>
      </p:sp>
      <p:sp>
        <p:nvSpPr>
          <p:cNvPr id="5" name="Rectangle 2"/>
          <p:cNvSpPr txBox="1">
            <a:spLocks noChangeArrowheads="1"/>
          </p:cNvSpPr>
          <p:nvPr/>
        </p:nvSpPr>
        <p:spPr bwMode="auto">
          <a:xfrm>
            <a:off x="2514600" y="4115392"/>
            <a:ext cx="2286000" cy="121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sz="3200" b="1" i="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Text Box 6"/>
          <p:cNvSpPr txBox="1">
            <a:spLocks noChangeArrowheads="1"/>
          </p:cNvSpPr>
          <p:nvPr/>
        </p:nvSpPr>
        <p:spPr bwMode="auto">
          <a:xfrm>
            <a:off x="3966411" y="5041232"/>
            <a:ext cx="19050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ct val="50000"/>
              </a:spcBef>
              <a:spcAft>
                <a:spcPts val="0"/>
              </a:spcAft>
            </a:pPr>
            <a:r>
              <a:rPr lang="en-US" altLang="en-US" sz="4400" b="1" dirty="0" smtClean="0">
                <a:solidFill>
                  <a:srgbClr val="FF0000"/>
                </a:solidFill>
                <a:effectLst>
                  <a:outerShdw blurRad="38100" dist="38100" dir="2700000" algn="tl">
                    <a:srgbClr val="C0C0C0"/>
                  </a:outerShdw>
                </a:effectLst>
                <a:latin typeface="Calibri"/>
              </a:rPr>
              <a:t>harm</a:t>
            </a:r>
            <a:endParaRPr lang="en-US" altLang="en-US" sz="4400" b="1" dirty="0">
              <a:solidFill>
                <a:srgbClr val="FF0000"/>
              </a:solidFill>
              <a:effectLst>
                <a:outerShdw blurRad="38100" dist="38100" dir="2700000" algn="tl">
                  <a:srgbClr val="C0C0C0"/>
                </a:outerShdw>
              </a:effectLst>
              <a:latin typeface="Calibri"/>
            </a:endParaRPr>
          </a:p>
        </p:txBody>
      </p:sp>
    </p:spTree>
    <p:extLst>
      <p:ext uri="{BB962C8B-B14F-4D97-AF65-F5344CB8AC3E}">
        <p14:creationId xmlns:p14="http://schemas.microsoft.com/office/powerpoint/2010/main" val="1198733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3"/>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
                                        <p:tgtEl>
                                          <p:spTgt spid="5"/>
                                        </p:tgtEl>
                                      </p:cBhvr>
                                    </p:animEffect>
                                  </p:childTnLst>
                                </p:cTn>
                              </p:par>
                              <p:par>
                                <p:cTn id="29" presetID="3" presetClass="emph" presetSubtype="2" fill="hold" grpId="2" nodeType="withEffect">
                                  <p:stCondLst>
                                    <p:cond delay="0"/>
                                  </p:stCondLst>
                                  <p:childTnLst>
                                    <p:animClr clrSpc="rgb" dir="cw">
                                      <p:cBhvr override="childStyle">
                                        <p:cTn id="30" dur="2000" fill="hold"/>
                                        <p:tgtEl>
                                          <p:spTgt spid="5"/>
                                        </p:tgtEl>
                                        <p:attrNameLst>
                                          <p:attrName>style.color</p:attrName>
                                        </p:attrNameLst>
                                      </p:cBhvr>
                                      <p:to>
                                        <a:srgbClr val="FF0000"/>
                                      </p:to>
                                    </p:animClr>
                                  </p:childTnLst>
                                </p:cTn>
                              </p:par>
                              <p:par>
                                <p:cTn id="31" presetID="0" presetClass="path" presetSubtype="0" accel="50000" decel="50000" fill="hold" grpId="1" nodeType="withEffect">
                                  <p:stCondLst>
                                    <p:cond delay="0"/>
                                  </p:stCondLst>
                                  <p:childTnLst>
                                    <p:animMotion origin="layout" path="M 0 1.11111E-6 L 0.2691 -0.47662 " pathEditMode="relative" rAng="0" ptsTypes="AA">
                                      <p:cBhvr>
                                        <p:cTn id="32" dur="2000" fill="hold"/>
                                        <p:tgtEl>
                                          <p:spTgt spid="5"/>
                                        </p:tgtEl>
                                        <p:attrNameLst>
                                          <p:attrName>ppt_x</p:attrName>
                                          <p:attrName>ppt_y</p:attrName>
                                        </p:attrNameLst>
                                      </p:cBhvr>
                                      <p:rCtr x="13455" y="-23843"/>
                                    </p:animMotion>
                                  </p:childTnLst>
                                </p:cTn>
                              </p:par>
                              <p:par>
                                <p:cTn id="33" presetID="10" presetClass="exit" presetSubtype="0" fill="hold" grpId="1" nodeType="withEffect">
                                  <p:stCondLst>
                                    <p:cond delay="0"/>
                                  </p:stCondLst>
                                  <p:childTnLst>
                                    <p:animEffect transition="out" filter="fade">
                                      <p:cBhvr>
                                        <p:cTn id="34" dur="1500"/>
                                        <p:tgtEl>
                                          <p:spTgt spid="3074"/>
                                        </p:tgtEl>
                                      </p:cBhvr>
                                    </p:animEffect>
                                    <p:set>
                                      <p:cBhvr>
                                        <p:cTn id="35" dur="1" fill="hold">
                                          <p:stCondLst>
                                            <p:cond delay="1499"/>
                                          </p:stCondLst>
                                        </p:cTn>
                                        <p:tgtEl>
                                          <p:spTgt spid="3074"/>
                                        </p:tgtEl>
                                        <p:attrNameLst>
                                          <p:attrName>style.visibility</p:attrName>
                                        </p:attrNameLst>
                                      </p:cBhvr>
                                      <p:to>
                                        <p:strVal val="hidden"/>
                                      </p:to>
                                    </p:set>
                                  </p:childTnLst>
                                </p:cTn>
                              </p:par>
                              <p:par>
                                <p:cTn id="36" presetID="10" presetClass="exit" presetSubtype="0" fill="hold" grpId="2" nodeType="with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6"/>
                                        </p:tgtEl>
                                      </p:cBhvr>
                                    </p:animEffect>
                                    <p:set>
                                      <p:cBhvr>
                                        <p:cTn id="4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5" grpId="2"/>
      <p:bldP spid="6" grpId="0"/>
      <p:bldP spid="6"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76200"/>
            <a:ext cx="9144000" cy="6934200"/>
          </a:xfrm>
          <a:prstGeom prst="rect">
            <a:avLst/>
          </a:prstGeom>
        </p:spPr>
      </p:pic>
      <p:sp>
        <p:nvSpPr>
          <p:cNvPr id="6" name="Title 1"/>
          <p:cNvSpPr txBox="1">
            <a:spLocks/>
          </p:cNvSpPr>
          <p:nvPr/>
        </p:nvSpPr>
        <p:spPr>
          <a:xfrm>
            <a:off x="1064877" y="1493705"/>
            <a:ext cx="2558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aroused</a:t>
            </a:r>
            <a:endParaRPr lang="en-US" sz="45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914400"/>
            <a:ext cx="8229600" cy="4983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So the LORD'S anger was aroused against Israel, and </a:t>
            </a:r>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He </a:t>
            </a:r>
            <a:r>
              <a:rPr lang="en-US" altLang="en-US" b="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made them wander in the wilderness forty years, until all the generation that had done </a:t>
            </a:r>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evil </a:t>
            </a:r>
            <a:r>
              <a:rPr lang="en-US" altLang="en-US" b="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in the sight of the LORD </a:t>
            </a:r>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was </a:t>
            </a:r>
            <a:r>
              <a:rPr lang="en-US" altLang="en-US" b="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gone</a:t>
            </a:r>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Numbers </a:t>
            </a:r>
            <a:r>
              <a:rPr lang="en-US" altLang="en-US" sz="3200" b="1" i="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32:13 </a:t>
            </a:r>
            <a:endParaRPr lang="en-US" altLang="en-US" sz="3200" b="1" i="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4724400" y="8382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900" b="1" kern="0"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anger</a:t>
            </a:r>
            <a:endPar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66418925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75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3" presetClass="emph" presetSubtype="2" fill="hold" nodeType="withEffect">
                                  <p:stCondLst>
                                    <p:cond delay="0"/>
                                  </p:stCondLst>
                                  <p:childTnLst>
                                    <p:animClr clrSpc="rgb" dir="cw">
                                      <p:cBhvr override="childStyle">
                                        <p:cTn id="9" dur="1000" fill="hold"/>
                                        <p:tgtEl>
                                          <p:spTgt spid="5">
                                            <p:txEl>
                                              <p:pRg st="0" end="0"/>
                                            </p:txEl>
                                          </p:spTgt>
                                        </p:tgtEl>
                                        <p:attrNameLst>
                                          <p:attrName>style.color</p:attrName>
                                        </p:attrNameLst>
                                      </p:cBhvr>
                                      <p:to>
                                        <a:srgbClr val="00B050"/>
                                      </p:to>
                                    </p:animClr>
                                  </p:childTnLst>
                                </p:cTn>
                              </p:par>
                              <p:par>
                                <p:cTn id="10" presetID="20" presetClass="entr" presetSubtype="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Effect transition="in" filter="wedge">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18" presetClass="emph" presetSubtype="0" fill="hold" grpId="1" nodeType="withEffect">
                                  <p:stCondLst>
                                    <p:cond delay="0"/>
                                  </p:stCondLst>
                                  <p:childTnLst>
                                    <p:set>
                                      <p:cBhvr override="childStyle">
                                        <p:cTn id="19"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3074" grpId="0"/>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0"/>
            <a:ext cx="10655405" cy="6858000"/>
          </a:xfrm>
          <a:prstGeom prst="rect">
            <a:avLst/>
          </a:prstGeom>
        </p:spPr>
      </p:pic>
      <p:sp>
        <p:nvSpPr>
          <p:cNvPr id="4" name="Title 1"/>
          <p:cNvSpPr txBox="1">
            <a:spLocks/>
          </p:cNvSpPr>
          <p:nvPr/>
        </p:nvSpPr>
        <p:spPr>
          <a:xfrm>
            <a:off x="609600" y="4953000"/>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smtClean="0">
                <a:ln w="6350" cmpd="sng">
                  <a:solidFill>
                    <a:schemeClr val="bg1"/>
                  </a:solidFill>
                  <a:prstDash val="solid"/>
                </a:ln>
                <a:solidFill>
                  <a:srgbClr val="FF0000"/>
                </a:solidFill>
                <a:latin typeface="Calibri" panose="020F0502020204030204" pitchFamily="34" charset="0"/>
              </a:rPr>
              <a:t>did not keep</a:t>
            </a:r>
            <a:endParaRPr lang="en-US" sz="4580" b="1" dirty="0">
              <a:ln w="6350" cmpd="sng">
                <a:solidFill>
                  <a:schemeClr val="bg1"/>
                </a:solidFill>
                <a:prstDash val="solid"/>
              </a:ln>
              <a:solidFill>
                <a:srgbClr val="FF0000"/>
              </a:solidFill>
              <a:latin typeface="Calibri" panose="020F0502020204030204" pitchFamily="34" charset="0"/>
            </a:endParaRPr>
          </a:p>
        </p:txBody>
      </p:sp>
      <p:sp>
        <p:nvSpPr>
          <p:cNvPr id="3074" name="Rectangle 2"/>
          <p:cNvSpPr>
            <a:spLocks noGrp="1" noChangeArrowheads="1"/>
          </p:cNvSpPr>
          <p:nvPr>
            <p:ph type="title"/>
          </p:nvPr>
        </p:nvSpPr>
        <p:spPr>
          <a:xfrm>
            <a:off x="228600" y="381000"/>
            <a:ext cx="8686800" cy="61722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So </a:t>
            </a:r>
            <a:r>
              <a:rPr lang="en-US" altLang="en-US" b="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the LORD became angry with Solomon, because his heart had turned from the LORD God of Israel, who had appeared to him twice, </a:t>
            </a:r>
            <a:r>
              <a:rPr lang="en-US" altLang="en-US" b="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and </a:t>
            </a:r>
            <a:r>
              <a:rPr lang="en-US" altLang="en-US" b="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had commanded him concerning this thing, that he should not go after other gods; but he did not keep what the LORD had commanded. </a:t>
            </a:r>
            <a:r>
              <a:rPr lang="en-US" altLang="en-US" sz="3200" b="1" i="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1</a:t>
            </a:r>
            <a:r>
              <a:rPr lang="en-US" altLang="en-US" sz="3200" b="1" i="1" spc="50" baseline="3000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st</a:t>
            </a:r>
            <a:r>
              <a:rPr lang="en-US" altLang="en-US" sz="3200" b="1" i="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rPr>
              <a:t>Kings 11:9-10 </a:t>
            </a:r>
            <a:endParaRPr lang="en-US" altLang="en-US" sz="3200" b="1" i="1" spc="50" dirty="0" smtClean="0">
              <a:ln w="11430"/>
              <a:solidFill>
                <a:srgbClr val="00B05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a:xfrm>
            <a:off x="4764024" y="850392"/>
            <a:ext cx="272368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5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his heart</a:t>
            </a:r>
            <a:endParaRPr lang="en-US" sz="455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544025" y="1518194"/>
            <a:ext cx="710805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5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turned from the LORD God</a:t>
            </a:r>
            <a:endParaRPr lang="en-US" sz="455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6641892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0" y="0"/>
            <a:ext cx="9149700" cy="6858000"/>
          </a:xfrm>
          <a:prstGeom prst="rect">
            <a:avLst/>
          </a:prstGeom>
        </p:spPr>
      </p:pic>
      <p:sp>
        <p:nvSpPr>
          <p:cNvPr id="4" name="Title 1"/>
          <p:cNvSpPr txBox="1">
            <a:spLocks/>
          </p:cNvSpPr>
          <p:nvPr/>
        </p:nvSpPr>
        <p:spPr>
          <a:xfrm>
            <a:off x="838731" y="1998747"/>
            <a:ext cx="4607169"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2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weighs the hearts</a:t>
            </a:r>
            <a:endParaRPr lang="en-US" sz="45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865912"/>
            <a:ext cx="8229600" cy="5303395"/>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If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say, "Surely we did not know this," Does not He who weighs the hearts consider it?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who keeps your soul, does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He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not know it? And will He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not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render to each man according to his deeds</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Proverbs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24:12 </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Tree>
    <p:extLst>
      <p:ext uri="{BB962C8B-B14F-4D97-AF65-F5344CB8AC3E}">
        <p14:creationId xmlns:p14="http://schemas.microsoft.com/office/powerpoint/2010/main" val="1664189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46" r="17533"/>
          <a:stretch/>
        </p:blipFill>
        <p:spPr>
          <a:xfrm>
            <a:off x="0" y="-10886"/>
            <a:ext cx="9144000" cy="6868886"/>
          </a:xfrm>
          <a:prstGeom prst="rect">
            <a:avLst/>
          </a:prstGeom>
        </p:spPr>
      </p:pic>
      <p:sp>
        <p:nvSpPr>
          <p:cNvPr id="3074" name="Rectangle 2"/>
          <p:cNvSpPr>
            <a:spLocks noGrp="1" noChangeArrowheads="1"/>
          </p:cNvSpPr>
          <p:nvPr>
            <p:ph type="title"/>
          </p:nvPr>
        </p:nvSpPr>
        <p:spPr>
          <a:xfrm>
            <a:off x="457200" y="1447800"/>
            <a:ext cx="8229600" cy="3916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Let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 one deceive you with empty words, for because of these things the wrath of God comes upon the sons of disobedience</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Ephesians 5:6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Rectangle 2"/>
          <p:cNvSpPr txBox="1">
            <a:spLocks noChangeArrowheads="1"/>
          </p:cNvSpPr>
          <p:nvPr/>
        </p:nvSpPr>
        <p:spPr bwMode="auto">
          <a:xfrm>
            <a:off x="4572000" y="2895600"/>
            <a:ext cx="199952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rot="1800000">
            <a:off x="1694206" y="1234121"/>
            <a:ext cx="1999527"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love</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cxnSp>
        <p:nvCxnSpPr>
          <p:cNvPr id="6" name="Straight Connector 5"/>
          <p:cNvCxnSpPr/>
          <p:nvPr/>
        </p:nvCxnSpPr>
        <p:spPr>
          <a:xfrm>
            <a:off x="1835875" y="1737650"/>
            <a:ext cx="4503965" cy="25105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Isosceles Triangle 7"/>
          <p:cNvSpPr/>
          <p:nvPr/>
        </p:nvSpPr>
        <p:spPr>
          <a:xfrm>
            <a:off x="3516119" y="3074177"/>
            <a:ext cx="1139869" cy="1766170"/>
          </a:xfrm>
          <a:prstGeom prst="triangl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down)">
                                      <p:cBhvr>
                                        <p:cTn id="7" dur="580">
                                          <p:stCondLst>
                                            <p:cond delay="0"/>
                                          </p:stCondLst>
                                        </p:cTn>
                                        <p:tgtEl>
                                          <p:spTgt spid="3074"/>
                                        </p:tgtEl>
                                      </p:cBhvr>
                                    </p:animEffect>
                                    <p:anim calcmode="lin" valueType="num">
                                      <p:cBhvr>
                                        <p:cTn id="8" dur="1822" tmFilter="0,0; 0.14,0.36; 0.43,0.73; 0.71,0.91; 1.0,1.0">
                                          <p:stCondLst>
                                            <p:cond delay="0"/>
                                          </p:stCondLst>
                                        </p:cTn>
                                        <p:tgtEl>
                                          <p:spTgt spid="307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7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7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7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74"/>
                                        </p:tgtEl>
                                        <p:attrNameLst>
                                          <p:attrName>ppt_y</p:attrName>
                                        </p:attrNameLst>
                                      </p:cBhvr>
                                      <p:tavLst>
                                        <p:tav tm="0" fmla="#ppt_y-sin(pi*$)/81">
                                          <p:val>
                                            <p:fltVal val="0"/>
                                          </p:val>
                                        </p:tav>
                                        <p:tav tm="100000">
                                          <p:val>
                                            <p:fltVal val="1"/>
                                          </p:val>
                                        </p:tav>
                                      </p:tavLst>
                                    </p:anim>
                                    <p:animScale>
                                      <p:cBhvr>
                                        <p:cTn id="13" dur="26">
                                          <p:stCondLst>
                                            <p:cond delay="650"/>
                                          </p:stCondLst>
                                        </p:cTn>
                                        <p:tgtEl>
                                          <p:spTgt spid="3074"/>
                                        </p:tgtEl>
                                      </p:cBhvr>
                                      <p:to x="100000" y="60000"/>
                                    </p:animScale>
                                    <p:animScale>
                                      <p:cBhvr>
                                        <p:cTn id="14" dur="166" decel="50000">
                                          <p:stCondLst>
                                            <p:cond delay="676"/>
                                          </p:stCondLst>
                                        </p:cTn>
                                        <p:tgtEl>
                                          <p:spTgt spid="3074"/>
                                        </p:tgtEl>
                                      </p:cBhvr>
                                      <p:to x="100000" y="100000"/>
                                    </p:animScale>
                                    <p:animScale>
                                      <p:cBhvr>
                                        <p:cTn id="15" dur="26">
                                          <p:stCondLst>
                                            <p:cond delay="1312"/>
                                          </p:stCondLst>
                                        </p:cTn>
                                        <p:tgtEl>
                                          <p:spTgt spid="3074"/>
                                        </p:tgtEl>
                                      </p:cBhvr>
                                      <p:to x="100000" y="80000"/>
                                    </p:animScale>
                                    <p:animScale>
                                      <p:cBhvr>
                                        <p:cTn id="16" dur="166" decel="50000">
                                          <p:stCondLst>
                                            <p:cond delay="1338"/>
                                          </p:stCondLst>
                                        </p:cTn>
                                        <p:tgtEl>
                                          <p:spTgt spid="3074"/>
                                        </p:tgtEl>
                                      </p:cBhvr>
                                      <p:to x="100000" y="100000"/>
                                    </p:animScale>
                                    <p:animScale>
                                      <p:cBhvr>
                                        <p:cTn id="17" dur="26">
                                          <p:stCondLst>
                                            <p:cond delay="1642"/>
                                          </p:stCondLst>
                                        </p:cTn>
                                        <p:tgtEl>
                                          <p:spTgt spid="3074"/>
                                        </p:tgtEl>
                                      </p:cBhvr>
                                      <p:to x="100000" y="90000"/>
                                    </p:animScale>
                                    <p:animScale>
                                      <p:cBhvr>
                                        <p:cTn id="18" dur="166" decel="50000">
                                          <p:stCondLst>
                                            <p:cond delay="1668"/>
                                          </p:stCondLst>
                                        </p:cTn>
                                        <p:tgtEl>
                                          <p:spTgt spid="3074"/>
                                        </p:tgtEl>
                                      </p:cBhvr>
                                      <p:to x="100000" y="100000"/>
                                    </p:animScale>
                                    <p:animScale>
                                      <p:cBhvr>
                                        <p:cTn id="19" dur="26">
                                          <p:stCondLst>
                                            <p:cond delay="1808"/>
                                          </p:stCondLst>
                                        </p:cTn>
                                        <p:tgtEl>
                                          <p:spTgt spid="3074"/>
                                        </p:tgtEl>
                                      </p:cBhvr>
                                      <p:to x="100000" y="95000"/>
                                    </p:animScale>
                                    <p:animScale>
                                      <p:cBhvr>
                                        <p:cTn id="20" dur="166" decel="50000">
                                          <p:stCondLst>
                                            <p:cond delay="1834"/>
                                          </p:stCondLst>
                                        </p:cTn>
                                        <p:tgtEl>
                                          <p:spTgt spid="307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
                                        <p:tgtEl>
                                          <p:spTgt spid="4"/>
                                        </p:tgtEl>
                                      </p:cBhvr>
                                    </p:animEffect>
                                  </p:childTnLst>
                                </p:cTn>
                              </p:par>
                              <p:par>
                                <p:cTn id="26" presetID="8" presetClass="emph" presetSubtype="0" fill="hold" grpId="2" nodeType="withEffect">
                                  <p:stCondLst>
                                    <p:cond delay="0"/>
                                  </p:stCondLst>
                                  <p:childTnLst>
                                    <p:animRot by="1800000">
                                      <p:cBhvr>
                                        <p:cTn id="27" dur="1500" fill="hold"/>
                                        <p:tgtEl>
                                          <p:spTgt spid="4"/>
                                        </p:tgtEl>
                                        <p:attrNameLst>
                                          <p:attrName>r</p:attrName>
                                        </p:attrNameLst>
                                      </p:cBhvr>
                                    </p:animRot>
                                  </p:childTnLst>
                                </p:cTn>
                              </p:par>
                              <p:par>
                                <p:cTn id="28" presetID="10" presetClass="exit" presetSubtype="0" fill="hold" grpId="1" nodeType="withEffect">
                                  <p:stCondLst>
                                    <p:cond delay="0"/>
                                  </p:stCondLst>
                                  <p:childTnLst>
                                    <p:animEffect transition="out" filter="fade">
                                      <p:cBhvr>
                                        <p:cTn id="29" dur="1250"/>
                                        <p:tgtEl>
                                          <p:spTgt spid="3074"/>
                                        </p:tgtEl>
                                      </p:cBhvr>
                                    </p:animEffect>
                                    <p:set>
                                      <p:cBhvr>
                                        <p:cTn id="30" dur="1" fill="hold">
                                          <p:stCondLst>
                                            <p:cond delay="1249"/>
                                          </p:stCondLst>
                                        </p:cTn>
                                        <p:tgtEl>
                                          <p:spTgt spid="3074"/>
                                        </p:tgtEl>
                                        <p:attrNameLst>
                                          <p:attrName>style.visibility</p:attrName>
                                        </p:attrNameLst>
                                      </p:cBhvr>
                                      <p:to>
                                        <p:strVal val="hidden"/>
                                      </p:to>
                                    </p:se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22" presetClass="entr" presetSubtype="2"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right)">
                                      <p:cBhvr>
                                        <p:cTn id="37" dur="500"/>
                                        <p:tgtEl>
                                          <p:spTgt spid="6"/>
                                        </p:tgtEl>
                                      </p:cBhvr>
                                    </p:animEffect>
                                  </p:childTnLst>
                                </p:cTn>
                              </p:par>
                              <p:par>
                                <p:cTn id="38" presetID="22" presetClass="entr" presetSubtype="1" fill="hold" grpId="0" nodeType="withEffect">
                                  <p:stCondLst>
                                    <p:cond delay="250"/>
                                  </p:stCondLst>
                                  <p:childTnLst>
                                    <p:set>
                                      <p:cBhvr>
                                        <p:cTn id="39" dur="1" fill="hold">
                                          <p:stCondLst>
                                            <p:cond delay="0"/>
                                          </p:stCondLst>
                                        </p:cTn>
                                        <p:tgtEl>
                                          <p:spTgt spid="8"/>
                                        </p:tgtEl>
                                        <p:attrNameLst>
                                          <p:attrName>style.visibility</p:attrName>
                                        </p:attrNameLst>
                                      </p:cBhvr>
                                      <p:to>
                                        <p:strVal val="visible"/>
                                      </p:to>
                                    </p:set>
                                    <p:animEffect transition="in" filter="wipe(up)">
                                      <p:cBhvr>
                                        <p:cTn id="40" dur="500"/>
                                        <p:tgtEl>
                                          <p:spTgt spid="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5"/>
                                        </p:tgtEl>
                                      </p:cBhvr>
                                    </p:animEffect>
                                    <p:set>
                                      <p:cBhvr>
                                        <p:cTn id="45" dur="1" fill="hold">
                                          <p:stCondLst>
                                            <p:cond delay="499"/>
                                          </p:stCondLst>
                                        </p:cTn>
                                        <p:tgtEl>
                                          <p:spTgt spid="5"/>
                                        </p:tgtEl>
                                        <p:attrNameLst>
                                          <p:attrName>style.visibility</p:attrName>
                                        </p:attrNameLst>
                                      </p:cBhvr>
                                      <p:to>
                                        <p:strVal val="hidden"/>
                                      </p:to>
                                    </p:set>
                                  </p:childTnLst>
                                </p:cTn>
                              </p:par>
                              <p:par>
                                <p:cTn id="46" presetID="10" presetClass="exit" presetSubtype="0" fill="hold"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8"/>
                                        </p:tgtEl>
                                      </p:cBhvr>
                                    </p:animEffect>
                                    <p:set>
                                      <p:cBhvr>
                                        <p:cTn id="51" dur="1" fill="hold">
                                          <p:stCondLst>
                                            <p:cond delay="499"/>
                                          </p:stCondLst>
                                        </p:cTn>
                                        <p:tgtEl>
                                          <p:spTgt spid="8"/>
                                        </p:tgtEl>
                                        <p:attrNameLst>
                                          <p:attrName>style.visibility</p:attrName>
                                        </p:attrNameLst>
                                      </p:cBhvr>
                                      <p:to>
                                        <p:strVal val="hidden"/>
                                      </p:to>
                                    </p:set>
                                  </p:childTnLst>
                                </p:cTn>
                              </p:par>
                              <p:par>
                                <p:cTn id="52" presetID="8" presetClass="emph" presetSubtype="0" fill="hold" grpId="3" nodeType="withEffect">
                                  <p:stCondLst>
                                    <p:cond delay="0"/>
                                  </p:stCondLst>
                                  <p:childTnLst>
                                    <p:animRot by="-1800000">
                                      <p:cBhvr>
                                        <p:cTn id="53" dur="2000" fill="hold"/>
                                        <p:tgtEl>
                                          <p:spTgt spid="4"/>
                                        </p:tgtEl>
                                        <p:attrNameLst>
                                          <p:attrName>r</p:attrName>
                                        </p:attrNameLst>
                                      </p:cBhvr>
                                    </p:animRot>
                                  </p:childTnLst>
                                </p:cTn>
                              </p:par>
                              <p:par>
                                <p:cTn id="54" presetID="0" presetClass="path" presetSubtype="0" accel="50000" decel="50000" fill="hold" grpId="1" nodeType="withEffect">
                                  <p:stCondLst>
                                    <p:cond delay="0"/>
                                  </p:stCondLst>
                                  <p:childTnLst>
                                    <p:animMotion origin="layout" path="M 5E-6 -4.44444E-6 L -0.14375 -0.18726 " pathEditMode="relative" rAng="0" ptsTypes="AA">
                                      <p:cBhvr>
                                        <p:cTn id="55" dur="2000" fill="hold"/>
                                        <p:tgtEl>
                                          <p:spTgt spid="4"/>
                                        </p:tgtEl>
                                        <p:attrNameLst>
                                          <p:attrName>ppt_x</p:attrName>
                                          <p:attrName>ppt_y</p:attrName>
                                        </p:attrNameLst>
                                      </p:cBhvr>
                                      <p:rCtr x="-7187" y="-937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4" grpId="3"/>
      <p:bldP spid="5" grpId="0"/>
      <p:bldP spid="5" grpId="1"/>
      <p:bldP spid="8" grpId="0" animBg="1"/>
      <p:bldP spid="8" grpId="1"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96400" cy="7086600"/>
          </a:xfrm>
          <a:prstGeom prst="rect">
            <a:avLst/>
          </a:prstGeom>
        </p:spPr>
      </p:pic>
      <p:sp>
        <p:nvSpPr>
          <p:cNvPr id="5" name="Title 1"/>
          <p:cNvSpPr txBox="1">
            <a:spLocks/>
          </p:cNvSpPr>
          <p:nvPr/>
        </p:nvSpPr>
        <p:spPr>
          <a:xfrm>
            <a:off x="3327400" y="3561160"/>
            <a:ext cx="5029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suppress the truth</a:t>
            </a:r>
            <a:endParaRPr lang="en-US" sz="45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304800" y="1600200"/>
            <a:ext cx="8534400" cy="37338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wrath of God is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revealed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from heaven against all ungodliness and unrighteousness of men, who suppress the truth in unrighteousness</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Romans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1:18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Rectangle 2"/>
          <p:cNvSpPr txBox="1">
            <a:spLocks noChangeArrowheads="1"/>
          </p:cNvSpPr>
          <p:nvPr/>
        </p:nvSpPr>
        <p:spPr bwMode="auto">
          <a:xfrm>
            <a:off x="3276600" y="1600200"/>
            <a:ext cx="1905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3721100" y="3606800"/>
            <a:ext cx="4305300" cy="116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Inflate">
              <a:avLst/>
            </a:prstTxWarp>
            <a:scene3d>
              <a:camera prst="orthographicFront"/>
              <a:lightRig rig="soft" dir="tl">
                <a:rot lat="0" lon="0" rev="0"/>
              </a:lightRig>
            </a:scene3d>
            <a:sp3d contourW="25400" prstMaterial="matte">
              <a:bevelT w="133350" h="13970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chemeClr val="bg1">
                    <a:lumMod val="50000"/>
                  </a:schemeClr>
                </a:solidFill>
                <a:effectLst>
                  <a:glow rad="63500">
                    <a:schemeClr val="tx1"/>
                  </a:glow>
                  <a:outerShdw blurRad="76200" dist="50800" dir="5400000" algn="tl" rotWithShape="0">
                    <a:srgbClr val="000000">
                      <a:alpha val="65000"/>
                    </a:srgbClr>
                  </a:outerShdw>
                </a:effectLst>
                <a:latin typeface="Calibri" panose="020F0502020204030204" pitchFamily="34" charset="0"/>
              </a:rPr>
              <a:t>HIDE</a:t>
            </a:r>
            <a:endParaRPr lang="en-US" altLang="en-US" b="1" i="1" kern="0" spc="50" dirty="0" smtClean="0">
              <a:ln w="11430"/>
              <a:solidFill>
                <a:schemeClr val="bg1">
                  <a:lumMod val="50000"/>
                </a:schemeClr>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995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par>
                                <p:cTn id="24" presetID="18" presetClass="emph" presetSubtype="0" fill="hold" grpId="1" nodeType="withEffect">
                                  <p:stCondLst>
                                    <p:cond delay="0"/>
                                  </p:stCondLst>
                                  <p:childTnLst>
                                    <p:set>
                                      <p:cBhvr override="childStyle">
                                        <p:cTn id="25" dur="500" fill="hold"/>
                                        <p:tgtEl>
                                          <p:spTgt spid="5"/>
                                        </p:tgtEl>
                                        <p:attrNameLst>
                                          <p:attrName>style.textDecorationUnderline</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2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1"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
                                        <p:tgtEl>
                                          <p:spTgt spid="4"/>
                                        </p:tgtEl>
                                      </p:cBhvr>
                                    </p:animEffect>
                                  </p:childTnLst>
                                </p:cTn>
                              </p:par>
                              <p:par>
                                <p:cTn id="37" presetID="3" presetClass="emph" presetSubtype="2" fill="hold" grpId="3" nodeType="withEffect">
                                  <p:stCondLst>
                                    <p:cond delay="0"/>
                                  </p:stCondLst>
                                  <p:childTnLst>
                                    <p:animClr clrSpc="rgb" dir="cw">
                                      <p:cBhvr override="childStyle">
                                        <p:cTn id="38" dur="1500" fill="hold"/>
                                        <p:tgtEl>
                                          <p:spTgt spid="4"/>
                                        </p:tgtEl>
                                        <p:attrNameLst>
                                          <p:attrName>style.color</p:attrName>
                                        </p:attrNameLst>
                                      </p:cBhvr>
                                      <p:to>
                                        <a:srgbClr val="66CCFF"/>
                                      </p:to>
                                    </p:animClr>
                                  </p:childTnLst>
                                </p:cTn>
                              </p:par>
                              <p:par>
                                <p:cTn id="39" presetID="0" presetClass="path" presetSubtype="0" accel="50000" decel="50000" fill="hold" grpId="2" nodeType="withEffect">
                                  <p:stCondLst>
                                    <p:cond delay="0"/>
                                  </p:stCondLst>
                                  <p:childTnLst>
                                    <p:animMotion origin="layout" path="M 0 4.44444E-6 L -0.12517 0.14259 " pathEditMode="relative" rAng="0" ptsTypes="AA">
                                      <p:cBhvr>
                                        <p:cTn id="40" dur="1500" fill="hold"/>
                                        <p:tgtEl>
                                          <p:spTgt spid="4"/>
                                        </p:tgtEl>
                                        <p:attrNameLst>
                                          <p:attrName>ppt_x</p:attrName>
                                          <p:attrName>ppt_y</p:attrName>
                                        </p:attrNameLst>
                                      </p:cBhvr>
                                      <p:rCtr x="-6267" y="7130"/>
                                    </p:animMotion>
                                  </p:childTnLst>
                                </p:cTn>
                              </p:par>
                              <p:par>
                                <p:cTn id="41" presetID="10" presetClass="exit" presetSubtype="0" fill="hold" grpId="1" nodeType="withEffect">
                                  <p:stCondLst>
                                    <p:cond delay="0"/>
                                  </p:stCondLst>
                                  <p:childTnLst>
                                    <p:animEffect transition="out" filter="fade">
                                      <p:cBhvr>
                                        <p:cTn id="42" dur="1250"/>
                                        <p:tgtEl>
                                          <p:spTgt spid="3074"/>
                                        </p:tgtEl>
                                      </p:cBhvr>
                                    </p:animEffect>
                                    <p:set>
                                      <p:cBhvr>
                                        <p:cTn id="43" dur="1" fill="hold">
                                          <p:stCondLst>
                                            <p:cond delay="1249"/>
                                          </p:stCondLst>
                                        </p:cTn>
                                        <p:tgtEl>
                                          <p:spTgt spid="3074"/>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500"/>
                                        <p:tgtEl>
                                          <p:spTgt spid="5"/>
                                        </p:tgtEl>
                                      </p:cBhvr>
                                    </p:animEffect>
                                    <p:set>
                                      <p:cBhvr>
                                        <p:cTn id="46" dur="1" fill="hold">
                                          <p:stCondLst>
                                            <p:cond delay="499"/>
                                          </p:stCondLst>
                                        </p:cTn>
                                        <p:tgtEl>
                                          <p:spTgt spid="5"/>
                                        </p:tgtEl>
                                        <p:attrNameLst>
                                          <p:attrName>style.visibility</p:attrName>
                                        </p:attrNameLst>
                                      </p:cBhvr>
                                      <p:to>
                                        <p:strVal val="hidden"/>
                                      </p:to>
                                    </p:set>
                                  </p:childTnLst>
                                </p:cTn>
                              </p:par>
                              <p:par>
                                <p:cTn id="47" presetID="10" presetClass="exit" presetSubtype="0" fill="hold" grpId="3" nodeType="withEffect">
                                  <p:stCondLst>
                                    <p:cond delay="0"/>
                                  </p:stCondLst>
                                  <p:childTnLst>
                                    <p:animEffect transition="out" filter="fade">
                                      <p:cBhvr>
                                        <p:cTn id="48" dur="1250"/>
                                        <p:tgtEl>
                                          <p:spTgt spid="6"/>
                                        </p:tgtEl>
                                      </p:cBhvr>
                                    </p:animEffect>
                                    <p:set>
                                      <p:cBhvr>
                                        <p:cTn id="49" dur="1" fill="hold">
                                          <p:stCondLst>
                                            <p:cond delay="124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4" grpId="3"/>
      <p:bldP spid="6" grpId="0"/>
      <p:bldP spid="6" grpId="3"/>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792" r="7316"/>
          <a:stretch/>
        </p:blipFill>
        <p:spPr>
          <a:xfrm>
            <a:off x="-1" y="0"/>
            <a:ext cx="9144001" cy="6858000"/>
          </a:xfrm>
          <a:prstGeom prst="rect">
            <a:avLst/>
          </a:prstGeom>
        </p:spPr>
      </p:pic>
      <p:sp>
        <p:nvSpPr>
          <p:cNvPr id="5" name="Title 1"/>
          <p:cNvSpPr txBox="1">
            <a:spLocks/>
          </p:cNvSpPr>
          <p:nvPr/>
        </p:nvSpPr>
        <p:spPr>
          <a:xfrm>
            <a:off x="419100" y="1173560"/>
            <a:ext cx="31877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50" b="1" dirty="0" smtClean="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hardness</a:t>
            </a:r>
            <a:endParaRPr lang="en-US" sz="455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304800" y="609600"/>
            <a:ext cx="8458200" cy="56388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But </a:t>
            </a:r>
            <a:r>
              <a:rPr lang="en-US" altLang="en-US"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in accordance with your hardness and your impenitent heart you are treasuring up for yourself wrath in the day of wrath and revelation of the righteous judgment of God, </a:t>
            </a:r>
            <a:r>
              <a:rPr lang="en-US" altLang="en-US" b="1"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who "will </a:t>
            </a:r>
            <a:r>
              <a:rPr lang="en-US" altLang="en-US"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render to each one </a:t>
            </a:r>
            <a:r>
              <a:rPr lang="en-US" altLang="en-US" b="1"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according       to </a:t>
            </a:r>
            <a:r>
              <a:rPr lang="en-US" altLang="en-US" b="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his deeds</a:t>
            </a:r>
            <a:r>
              <a:rPr lang="en-US" altLang="en-US" b="1"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Romans </a:t>
            </a:r>
            <a:r>
              <a:rPr lang="en-US" altLang="en-US" sz="3200" b="1" i="1"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2:5-6 </a:t>
            </a:r>
          </a:p>
        </p:txBody>
      </p:sp>
      <p:sp>
        <p:nvSpPr>
          <p:cNvPr id="4" name="Rectangle 2"/>
          <p:cNvSpPr txBox="1">
            <a:spLocks noChangeArrowheads="1"/>
          </p:cNvSpPr>
          <p:nvPr/>
        </p:nvSpPr>
        <p:spPr bwMode="auto">
          <a:xfrm>
            <a:off x="2133600" y="2590800"/>
            <a:ext cx="1981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b="1" i="1" kern="0" spc="50" dirty="0" smtClean="0">
              <a:ln w="11430"/>
              <a:solidFill>
                <a:srgbClr val="66CCFF"/>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4736026" y="1168221"/>
            <a:ext cx="42672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rPr>
              <a:t>unrepentant</a:t>
            </a:r>
            <a:endParaRPr lang="en-US" altLang="en-US" sz="3200" b="1" i="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7" name="Rectangle 2"/>
          <p:cNvSpPr txBox="1">
            <a:spLocks noChangeArrowheads="1"/>
          </p:cNvSpPr>
          <p:nvPr/>
        </p:nvSpPr>
        <p:spPr bwMode="auto">
          <a:xfrm>
            <a:off x="4813300" y="1178967"/>
            <a:ext cx="42672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rPr>
              <a:t>unremorseful</a:t>
            </a:r>
            <a:endParaRPr lang="en-US" altLang="en-US" sz="3200" b="1" i="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8" name="Rectangle 2"/>
          <p:cNvSpPr txBox="1">
            <a:spLocks noChangeArrowheads="1"/>
          </p:cNvSpPr>
          <p:nvPr/>
        </p:nvSpPr>
        <p:spPr bwMode="auto">
          <a:xfrm>
            <a:off x="4813300" y="1181100"/>
            <a:ext cx="42672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rPr>
              <a:t>unapologetic</a:t>
            </a:r>
            <a:endParaRPr lang="en-US" altLang="en-US" sz="3200" b="1" i="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9" name="Rectangle 2"/>
          <p:cNvSpPr txBox="1">
            <a:spLocks noChangeArrowheads="1"/>
          </p:cNvSpPr>
          <p:nvPr/>
        </p:nvSpPr>
        <p:spPr bwMode="auto">
          <a:xfrm>
            <a:off x="4362535" y="1193979"/>
            <a:ext cx="4267200"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rPr>
              <a:t>defiant</a:t>
            </a:r>
            <a:endParaRPr lang="en-US" altLang="en-US" sz="3200" b="1" i="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687415"/>
            <a:ext cx="5715000" cy="2324100"/>
          </a:xfrm>
          <a:prstGeom prst="rect">
            <a:avLst/>
          </a:prstGeom>
        </p:spPr>
      </p:pic>
      <p:sp>
        <p:nvSpPr>
          <p:cNvPr id="11" name="Rectangle 2"/>
          <p:cNvSpPr txBox="1">
            <a:spLocks noChangeArrowheads="1"/>
          </p:cNvSpPr>
          <p:nvPr/>
        </p:nvSpPr>
        <p:spPr bwMode="auto">
          <a:xfrm>
            <a:off x="3022422" y="1857479"/>
            <a:ext cx="5543465"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66FF33"/>
                </a:solidFill>
                <a:effectLst>
                  <a:glow rad="63500">
                    <a:schemeClr val="tx1"/>
                  </a:glow>
                  <a:outerShdw blurRad="76200" dist="50800" dir="5400000" algn="tl" rotWithShape="0">
                    <a:srgbClr val="000000">
                      <a:alpha val="65000"/>
                    </a:srgbClr>
                  </a:outerShdw>
                </a:effectLst>
                <a:latin typeface="Calibri" panose="020F0502020204030204" pitchFamily="34" charset="0"/>
              </a:rPr>
              <a:t>treasuring up</a:t>
            </a:r>
            <a:endParaRPr lang="en-US" altLang="en-US" sz="3200" b="1" i="1" kern="0" spc="50" dirty="0" smtClean="0">
              <a:ln w="11430"/>
              <a:solidFill>
                <a:srgbClr val="66FF33"/>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3" nodeType="afterEffect">
                                  <p:stCondLst>
                                    <p:cond delay="0"/>
                                  </p:stCondLst>
                                  <p:childTnLst>
                                    <p:animEffect transition="out" filter="fade">
                                      <p:cBhvr>
                                        <p:cTn id="11" dur="250"/>
                                        <p:tgtEl>
                                          <p:spTgt spid="4"/>
                                        </p:tgtEl>
                                      </p:cBhvr>
                                    </p:animEffect>
                                    <p:set>
                                      <p:cBhvr>
                                        <p:cTn id="12" dur="1" fill="hold">
                                          <p:stCondLst>
                                            <p:cond delay="24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par>
                                <p:cTn id="18" presetID="18" presetClass="emph" presetSubtype="0" fill="hold" grpId="1" nodeType="withEffect">
                                  <p:stCondLst>
                                    <p:cond delay="0"/>
                                  </p:stCondLst>
                                  <p:childTnLst>
                                    <p:set>
                                      <p:cBhvr override="childStyle">
                                        <p:cTn id="19" dur="500" fill="hold"/>
                                        <p:tgtEl>
                                          <p:spTgt spid="5"/>
                                        </p:tgtEl>
                                        <p:attrNameLst>
                                          <p:attrName>style.textDecorationUnderline</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3" presetClass="exit" presetSubtype="16" fill="hold" grpId="1" nodeType="clickEffect">
                                  <p:stCondLst>
                                    <p:cond delay="0"/>
                                  </p:stCondLst>
                                  <p:childTnLst>
                                    <p:anim calcmode="lin" valueType="num">
                                      <p:cBhvr>
                                        <p:cTn id="29" dur="500"/>
                                        <p:tgtEl>
                                          <p:spTgt spid="6"/>
                                        </p:tgtEl>
                                        <p:attrNameLst>
                                          <p:attrName>ppt_w</p:attrName>
                                        </p:attrNameLst>
                                      </p:cBhvr>
                                      <p:tavLst>
                                        <p:tav tm="0">
                                          <p:val>
                                            <p:strVal val="ppt_w"/>
                                          </p:val>
                                        </p:tav>
                                        <p:tav tm="100000">
                                          <p:val>
                                            <p:strVal val="4*ppt_w"/>
                                          </p:val>
                                        </p:tav>
                                      </p:tavLst>
                                    </p:anim>
                                    <p:anim calcmode="lin" valueType="num">
                                      <p:cBhvr>
                                        <p:cTn id="30" dur="500"/>
                                        <p:tgtEl>
                                          <p:spTgt spid="6"/>
                                        </p:tgtEl>
                                        <p:attrNameLst>
                                          <p:attrName>ppt_h</p:attrName>
                                        </p:attrNameLst>
                                      </p:cBhvr>
                                      <p:tavLst>
                                        <p:tav tm="0">
                                          <p:val>
                                            <p:strVal val="ppt_h"/>
                                          </p:val>
                                        </p:tav>
                                        <p:tav tm="100000">
                                          <p:val>
                                            <p:strVal val="4*ppt_h"/>
                                          </p:val>
                                        </p:tav>
                                      </p:tavLst>
                                    </p:anim>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par>
                                <p:cTn id="35" presetID="0" presetClass="path" presetSubtype="0" accel="50000" decel="50000" fill="hold" grpId="3" nodeType="withEffect">
                                  <p:stCondLst>
                                    <p:cond delay="0"/>
                                  </p:stCondLst>
                                  <p:childTnLst>
                                    <p:animMotion origin="layout" path="M 0 0 L -0.2323 0.11818 " pathEditMode="relative" ptsTypes="AA">
                                      <p:cBhvr>
                                        <p:cTn id="36" dur="500" fill="hold"/>
                                        <p:tgtEl>
                                          <p:spTgt spid="6"/>
                                        </p:tgtEl>
                                        <p:attrNameLst>
                                          <p:attrName>ppt_x</p:attrName>
                                          <p:attrName>ppt_y</p:attrName>
                                        </p:attrNameLst>
                                      </p:cBhvr>
                                    </p:animMotion>
                                  </p:childTnLst>
                                </p:cTn>
                              </p:par>
                              <p:par>
                                <p:cTn id="37" presetID="23" presetClass="entr" presetSubtype="16"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fill="hold"/>
                                        <p:tgtEl>
                                          <p:spTgt spid="7"/>
                                        </p:tgtEl>
                                        <p:attrNameLst>
                                          <p:attrName>ppt_w</p:attrName>
                                        </p:attrNameLst>
                                      </p:cBhvr>
                                      <p:tavLst>
                                        <p:tav tm="0">
                                          <p:val>
                                            <p:fltVal val="0"/>
                                          </p:val>
                                        </p:tav>
                                        <p:tav tm="100000">
                                          <p:val>
                                            <p:strVal val="#ppt_w"/>
                                          </p:val>
                                        </p:tav>
                                      </p:tavLst>
                                    </p:anim>
                                    <p:anim calcmode="lin" valueType="num">
                                      <p:cBhvr>
                                        <p:cTn id="40" dur="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41" fill="hold">
                      <p:stCondLst>
                        <p:cond delay="indefinite"/>
                      </p:stCondLst>
                      <p:childTnLst>
                        <p:par>
                          <p:cTn id="42" fill="hold">
                            <p:stCondLst>
                              <p:cond delay="0"/>
                            </p:stCondLst>
                            <p:childTnLst>
                              <p:par>
                                <p:cTn id="43" presetID="23" presetClass="exit" presetSubtype="16" fill="hold" grpId="1" nodeType="clickEffect">
                                  <p:stCondLst>
                                    <p:cond delay="0"/>
                                  </p:stCondLst>
                                  <p:childTnLst>
                                    <p:anim calcmode="lin" valueType="num">
                                      <p:cBhvr>
                                        <p:cTn id="44" dur="500"/>
                                        <p:tgtEl>
                                          <p:spTgt spid="7"/>
                                        </p:tgtEl>
                                        <p:attrNameLst>
                                          <p:attrName>ppt_w</p:attrName>
                                        </p:attrNameLst>
                                      </p:cBhvr>
                                      <p:tavLst>
                                        <p:tav tm="0">
                                          <p:val>
                                            <p:strVal val="ppt_w"/>
                                          </p:val>
                                        </p:tav>
                                        <p:tav tm="100000">
                                          <p:val>
                                            <p:strVal val="4*ppt_w"/>
                                          </p:val>
                                        </p:tav>
                                      </p:tavLst>
                                    </p:anim>
                                    <p:anim calcmode="lin" valueType="num">
                                      <p:cBhvr>
                                        <p:cTn id="45" dur="500"/>
                                        <p:tgtEl>
                                          <p:spTgt spid="7"/>
                                        </p:tgtEl>
                                        <p:attrNameLst>
                                          <p:attrName>ppt_h</p:attrName>
                                        </p:attrNameLst>
                                      </p:cBhvr>
                                      <p:tavLst>
                                        <p:tav tm="0">
                                          <p:val>
                                            <p:strVal val="ppt_h"/>
                                          </p:val>
                                        </p:tav>
                                        <p:tav tm="100000">
                                          <p:val>
                                            <p:strVal val="4*ppt_h"/>
                                          </p:val>
                                        </p:tav>
                                      </p:tavLst>
                                    </p:anim>
                                    <p:set>
                                      <p:cBhvr>
                                        <p:cTn id="46" dur="1" fill="hold">
                                          <p:stCondLst>
                                            <p:cond delay="499"/>
                                          </p:stCondLst>
                                        </p:cTn>
                                        <p:tgtEl>
                                          <p:spTgt spid="7"/>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7"/>
                                        </p:tgtEl>
                                      </p:cBhvr>
                                    </p:animEffect>
                                    <p:set>
                                      <p:cBhvr>
                                        <p:cTn id="49" dur="1" fill="hold">
                                          <p:stCondLst>
                                            <p:cond delay="499"/>
                                          </p:stCondLst>
                                        </p:cTn>
                                        <p:tgtEl>
                                          <p:spTgt spid="7"/>
                                        </p:tgtEl>
                                        <p:attrNameLst>
                                          <p:attrName>style.visibility</p:attrName>
                                        </p:attrNameLst>
                                      </p:cBhvr>
                                      <p:to>
                                        <p:strVal val="hidden"/>
                                      </p:to>
                                    </p:set>
                                  </p:childTnLst>
                                </p:cTn>
                              </p:par>
                              <p:par>
                                <p:cTn id="50" presetID="0" presetClass="path" presetSubtype="0" accel="50000" decel="50000" fill="hold" grpId="3" nodeType="withEffect">
                                  <p:stCondLst>
                                    <p:cond delay="0"/>
                                  </p:stCondLst>
                                  <p:childTnLst>
                                    <p:animMotion origin="layout" path="M 0 0 L -0.2323 0.11818 " pathEditMode="relative" ptsTypes="AA">
                                      <p:cBhvr>
                                        <p:cTn id="51" dur="500" fill="hold"/>
                                        <p:tgtEl>
                                          <p:spTgt spid="7"/>
                                        </p:tgtEl>
                                        <p:attrNameLst>
                                          <p:attrName>ppt_x</p:attrName>
                                          <p:attrName>ppt_y</p:attrName>
                                        </p:attrNameLst>
                                      </p:cBhvr>
                                    </p:animMotion>
                                  </p:childTnLst>
                                </p:cTn>
                              </p:par>
                              <p:par>
                                <p:cTn id="52" presetID="23" presetClass="entr" presetSubtype="16" fill="hold" grpId="0" nodeType="withEffect">
                                  <p:stCondLst>
                                    <p:cond delay="0"/>
                                  </p:stCondLst>
                                  <p:childTnLst>
                                    <p:set>
                                      <p:cBhvr>
                                        <p:cTn id="53" dur="1" fill="hold">
                                          <p:stCondLst>
                                            <p:cond delay="0"/>
                                          </p:stCondLst>
                                        </p:cTn>
                                        <p:tgtEl>
                                          <p:spTgt spid="8"/>
                                        </p:tgtEl>
                                        <p:attrNameLst>
                                          <p:attrName>style.visibility</p:attrName>
                                        </p:attrNameLst>
                                      </p:cBhvr>
                                      <p:to>
                                        <p:strVal val="visible"/>
                                      </p:to>
                                    </p:set>
                                    <p:anim calcmode="lin" valueType="num">
                                      <p:cBhvr>
                                        <p:cTn id="54" dur="500" fill="hold"/>
                                        <p:tgtEl>
                                          <p:spTgt spid="8"/>
                                        </p:tgtEl>
                                        <p:attrNameLst>
                                          <p:attrName>ppt_w</p:attrName>
                                        </p:attrNameLst>
                                      </p:cBhvr>
                                      <p:tavLst>
                                        <p:tav tm="0">
                                          <p:val>
                                            <p:fltVal val="0"/>
                                          </p:val>
                                        </p:tav>
                                        <p:tav tm="100000">
                                          <p:val>
                                            <p:strVal val="#ppt_w"/>
                                          </p:val>
                                        </p:tav>
                                      </p:tavLst>
                                    </p:anim>
                                    <p:anim calcmode="lin" valueType="num">
                                      <p:cBhvr>
                                        <p:cTn id="55"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56" fill="hold">
                      <p:stCondLst>
                        <p:cond delay="indefinite"/>
                      </p:stCondLst>
                      <p:childTnLst>
                        <p:par>
                          <p:cTn id="57" fill="hold">
                            <p:stCondLst>
                              <p:cond delay="0"/>
                            </p:stCondLst>
                            <p:childTnLst>
                              <p:par>
                                <p:cTn id="58" presetID="23" presetClass="exit" presetSubtype="16" fill="hold" grpId="1" nodeType="clickEffect">
                                  <p:stCondLst>
                                    <p:cond delay="0"/>
                                  </p:stCondLst>
                                  <p:childTnLst>
                                    <p:anim calcmode="lin" valueType="num">
                                      <p:cBhvr>
                                        <p:cTn id="59" dur="500"/>
                                        <p:tgtEl>
                                          <p:spTgt spid="8"/>
                                        </p:tgtEl>
                                        <p:attrNameLst>
                                          <p:attrName>ppt_w</p:attrName>
                                        </p:attrNameLst>
                                      </p:cBhvr>
                                      <p:tavLst>
                                        <p:tav tm="0">
                                          <p:val>
                                            <p:strVal val="ppt_w"/>
                                          </p:val>
                                        </p:tav>
                                        <p:tav tm="100000">
                                          <p:val>
                                            <p:strVal val="4*ppt_w"/>
                                          </p:val>
                                        </p:tav>
                                      </p:tavLst>
                                    </p:anim>
                                    <p:anim calcmode="lin" valueType="num">
                                      <p:cBhvr>
                                        <p:cTn id="60" dur="500"/>
                                        <p:tgtEl>
                                          <p:spTgt spid="8"/>
                                        </p:tgtEl>
                                        <p:attrNameLst>
                                          <p:attrName>ppt_h</p:attrName>
                                        </p:attrNameLst>
                                      </p:cBhvr>
                                      <p:tavLst>
                                        <p:tav tm="0">
                                          <p:val>
                                            <p:strVal val="ppt_h"/>
                                          </p:val>
                                        </p:tav>
                                        <p:tav tm="100000">
                                          <p:val>
                                            <p:strVal val="4*ppt_h"/>
                                          </p:val>
                                        </p:tav>
                                      </p:tavLst>
                                    </p:anim>
                                    <p:set>
                                      <p:cBhvr>
                                        <p:cTn id="61" dur="1" fill="hold">
                                          <p:stCondLst>
                                            <p:cond delay="499"/>
                                          </p:stCondLst>
                                        </p:cTn>
                                        <p:tgtEl>
                                          <p:spTgt spid="8"/>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8"/>
                                        </p:tgtEl>
                                      </p:cBhvr>
                                    </p:animEffect>
                                    <p:set>
                                      <p:cBhvr>
                                        <p:cTn id="64" dur="1" fill="hold">
                                          <p:stCondLst>
                                            <p:cond delay="499"/>
                                          </p:stCondLst>
                                        </p:cTn>
                                        <p:tgtEl>
                                          <p:spTgt spid="8"/>
                                        </p:tgtEl>
                                        <p:attrNameLst>
                                          <p:attrName>style.visibility</p:attrName>
                                        </p:attrNameLst>
                                      </p:cBhvr>
                                      <p:to>
                                        <p:strVal val="hidden"/>
                                      </p:to>
                                    </p:set>
                                  </p:childTnLst>
                                </p:cTn>
                              </p:par>
                              <p:par>
                                <p:cTn id="65" presetID="0" presetClass="path" presetSubtype="0" accel="50000" decel="50000" fill="hold" grpId="3" nodeType="withEffect">
                                  <p:stCondLst>
                                    <p:cond delay="0"/>
                                  </p:stCondLst>
                                  <p:childTnLst>
                                    <p:animMotion origin="layout" path="M 0 0 L -0.2323 0.11818 " pathEditMode="relative" ptsTypes="AA">
                                      <p:cBhvr>
                                        <p:cTn id="66" dur="500" fill="hold"/>
                                        <p:tgtEl>
                                          <p:spTgt spid="8"/>
                                        </p:tgtEl>
                                        <p:attrNameLst>
                                          <p:attrName>ppt_x</p:attrName>
                                          <p:attrName>ppt_y</p:attrName>
                                        </p:attrNameLst>
                                      </p:cBhvr>
                                    </p:animMotion>
                                  </p:childTnLst>
                                </p:cTn>
                              </p:par>
                              <p:par>
                                <p:cTn id="67" presetID="23" presetClass="entr" presetSubtype="16"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p:cTn id="69" dur="500" fill="hold"/>
                                        <p:tgtEl>
                                          <p:spTgt spid="9"/>
                                        </p:tgtEl>
                                        <p:attrNameLst>
                                          <p:attrName>ppt_w</p:attrName>
                                        </p:attrNameLst>
                                      </p:cBhvr>
                                      <p:tavLst>
                                        <p:tav tm="0">
                                          <p:val>
                                            <p:fltVal val="0"/>
                                          </p:val>
                                        </p:tav>
                                        <p:tav tm="100000">
                                          <p:val>
                                            <p:strVal val="#ppt_w"/>
                                          </p:val>
                                        </p:tav>
                                      </p:tavLst>
                                    </p:anim>
                                    <p:anim calcmode="lin" valueType="num">
                                      <p:cBhvr>
                                        <p:cTn id="70"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71" fill="hold">
                      <p:stCondLst>
                        <p:cond delay="indefinite"/>
                      </p:stCondLst>
                      <p:childTnLst>
                        <p:par>
                          <p:cTn id="72" fill="hold">
                            <p:stCondLst>
                              <p:cond delay="0"/>
                            </p:stCondLst>
                            <p:childTnLst>
                              <p:par>
                                <p:cTn id="73" presetID="23" presetClass="exit" presetSubtype="16" fill="hold" grpId="1" nodeType="clickEffect">
                                  <p:stCondLst>
                                    <p:cond delay="0"/>
                                  </p:stCondLst>
                                  <p:childTnLst>
                                    <p:anim calcmode="lin" valueType="num">
                                      <p:cBhvr>
                                        <p:cTn id="74" dur="500"/>
                                        <p:tgtEl>
                                          <p:spTgt spid="9"/>
                                        </p:tgtEl>
                                        <p:attrNameLst>
                                          <p:attrName>ppt_w</p:attrName>
                                        </p:attrNameLst>
                                      </p:cBhvr>
                                      <p:tavLst>
                                        <p:tav tm="0">
                                          <p:val>
                                            <p:strVal val="ppt_w"/>
                                          </p:val>
                                        </p:tav>
                                        <p:tav tm="100000">
                                          <p:val>
                                            <p:strVal val="4*ppt_w"/>
                                          </p:val>
                                        </p:tav>
                                      </p:tavLst>
                                    </p:anim>
                                    <p:anim calcmode="lin" valueType="num">
                                      <p:cBhvr>
                                        <p:cTn id="75" dur="500"/>
                                        <p:tgtEl>
                                          <p:spTgt spid="9"/>
                                        </p:tgtEl>
                                        <p:attrNameLst>
                                          <p:attrName>ppt_h</p:attrName>
                                        </p:attrNameLst>
                                      </p:cBhvr>
                                      <p:tavLst>
                                        <p:tav tm="0">
                                          <p:val>
                                            <p:strVal val="ppt_h"/>
                                          </p:val>
                                        </p:tav>
                                        <p:tav tm="100000">
                                          <p:val>
                                            <p:strVal val="4*ppt_h"/>
                                          </p:val>
                                        </p:tav>
                                      </p:tavLst>
                                    </p:anim>
                                    <p:set>
                                      <p:cBhvr>
                                        <p:cTn id="76" dur="1" fill="hold">
                                          <p:stCondLst>
                                            <p:cond delay="499"/>
                                          </p:stCondLst>
                                        </p:cTn>
                                        <p:tgtEl>
                                          <p:spTgt spid="9"/>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9"/>
                                        </p:tgtEl>
                                      </p:cBhvr>
                                    </p:animEffect>
                                    <p:set>
                                      <p:cBhvr>
                                        <p:cTn id="79" dur="1" fill="hold">
                                          <p:stCondLst>
                                            <p:cond delay="499"/>
                                          </p:stCondLst>
                                        </p:cTn>
                                        <p:tgtEl>
                                          <p:spTgt spid="9"/>
                                        </p:tgtEl>
                                        <p:attrNameLst>
                                          <p:attrName>style.visibility</p:attrName>
                                        </p:attrNameLst>
                                      </p:cBhvr>
                                      <p:to>
                                        <p:strVal val="hidden"/>
                                      </p:to>
                                    </p:set>
                                  </p:childTnLst>
                                </p:cTn>
                              </p:par>
                              <p:par>
                                <p:cTn id="80" presetID="0" presetClass="path" presetSubtype="0" accel="50000" decel="50000" fill="hold" grpId="3" nodeType="withEffect">
                                  <p:stCondLst>
                                    <p:cond delay="0"/>
                                  </p:stCondLst>
                                  <p:childTnLst>
                                    <p:animMotion origin="layout" path="M 0 0 L -0.2323 0.11818 " pathEditMode="relative" ptsTypes="AA">
                                      <p:cBhvr>
                                        <p:cTn id="81" dur="500" fill="hold"/>
                                        <p:tgtEl>
                                          <p:spTgt spid="9"/>
                                        </p:tgtEl>
                                        <p:attrNameLst>
                                          <p:attrName>ppt_x</p:attrName>
                                          <p:attrName>ppt_y</p:attrName>
                                        </p:attrNameLst>
                                      </p:cBhvr>
                                    </p:animMotion>
                                  </p:childTnLst>
                                </p:cTn>
                              </p:par>
                            </p:childTnLst>
                          </p:cTn>
                        </p:par>
                        <p:par>
                          <p:cTn id="82" fill="hold">
                            <p:stCondLst>
                              <p:cond delay="500"/>
                            </p:stCondLst>
                            <p:childTnLst>
                              <p:par>
                                <p:cTn id="83" presetID="23" presetClass="entr" presetSubtype="16" fill="hold" grpId="0" nodeType="afterEffect">
                                  <p:stCondLst>
                                    <p:cond delay="0"/>
                                  </p:stCondLst>
                                  <p:childTnLst>
                                    <p:set>
                                      <p:cBhvr>
                                        <p:cTn id="84" dur="1" fill="hold">
                                          <p:stCondLst>
                                            <p:cond delay="0"/>
                                          </p:stCondLst>
                                        </p:cTn>
                                        <p:tgtEl>
                                          <p:spTgt spid="11"/>
                                        </p:tgtEl>
                                        <p:attrNameLst>
                                          <p:attrName>style.visibility</p:attrName>
                                        </p:attrNameLst>
                                      </p:cBhvr>
                                      <p:to>
                                        <p:strVal val="visible"/>
                                      </p:to>
                                    </p:set>
                                    <p:anim calcmode="lin" valueType="num">
                                      <p:cBhvr>
                                        <p:cTn id="85" dur="500" fill="hold"/>
                                        <p:tgtEl>
                                          <p:spTgt spid="11"/>
                                        </p:tgtEl>
                                        <p:attrNameLst>
                                          <p:attrName>ppt_w</p:attrName>
                                        </p:attrNameLst>
                                      </p:cBhvr>
                                      <p:tavLst>
                                        <p:tav tm="0">
                                          <p:val>
                                            <p:fltVal val="0"/>
                                          </p:val>
                                        </p:tav>
                                        <p:tav tm="100000">
                                          <p:val>
                                            <p:strVal val="#ppt_w"/>
                                          </p:val>
                                        </p:tav>
                                      </p:tavLst>
                                    </p:anim>
                                    <p:anim calcmode="lin" valueType="num">
                                      <p:cBhvr>
                                        <p:cTn id="86"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1000" fill="hold"/>
                                        <p:tgtEl>
                                          <p:spTgt spid="3"/>
                                        </p:tgtEl>
                                        <p:attrNameLst>
                                          <p:attrName>ppt_y</p:attrName>
                                        </p:attrNameLst>
                                      </p:cBhvr>
                                      <p:tavLst>
                                        <p:tav tm="0">
                                          <p:val>
                                            <p:strVal val="#ppt_y+.1"/>
                                          </p:val>
                                        </p:tav>
                                        <p:tav tm="100000">
                                          <p:val>
                                            <p:strVal val="#ppt_y"/>
                                          </p:val>
                                        </p:tav>
                                      </p:tavLst>
                                    </p:anim>
                                  </p:childTnLst>
                                </p:cTn>
                              </p:par>
                              <p:par>
                                <p:cTn id="94" presetID="0" presetClass="path" presetSubtype="0" accel="50000" decel="50000" fill="hold" grpId="3" nodeType="withEffect">
                                  <p:stCondLst>
                                    <p:cond delay="0"/>
                                  </p:stCondLst>
                                  <p:childTnLst>
                                    <p:animMotion origin="layout" path="M -5.55556E-7 3.7037E-6 L -0.13246 0.47106 " pathEditMode="relative" rAng="0" ptsTypes="AA">
                                      <p:cBhvr>
                                        <p:cTn id="95" dur="1500" fill="hold"/>
                                        <p:tgtEl>
                                          <p:spTgt spid="11"/>
                                        </p:tgtEl>
                                        <p:attrNameLst>
                                          <p:attrName>ppt_x</p:attrName>
                                          <p:attrName>ppt_y</p:attrName>
                                        </p:attrNameLst>
                                      </p:cBhvr>
                                      <p:rCtr x="-6632" y="23542"/>
                                    </p:animMotion>
                                  </p:childTnLst>
                                </p:cTn>
                              </p:par>
                              <p:par>
                                <p:cTn id="96" presetID="23" presetClass="exit" presetSubtype="16" fill="hold" grpId="1" nodeType="withEffect">
                                  <p:stCondLst>
                                    <p:cond delay="650"/>
                                  </p:stCondLst>
                                  <p:childTnLst>
                                    <p:anim calcmode="lin" valueType="num">
                                      <p:cBhvr>
                                        <p:cTn id="97" dur="600"/>
                                        <p:tgtEl>
                                          <p:spTgt spid="11"/>
                                        </p:tgtEl>
                                        <p:attrNameLst>
                                          <p:attrName>ppt_w</p:attrName>
                                        </p:attrNameLst>
                                      </p:cBhvr>
                                      <p:tavLst>
                                        <p:tav tm="0">
                                          <p:val>
                                            <p:strVal val="ppt_w"/>
                                          </p:val>
                                        </p:tav>
                                        <p:tav tm="100000">
                                          <p:val>
                                            <p:strVal val="4*ppt_w"/>
                                          </p:val>
                                        </p:tav>
                                      </p:tavLst>
                                    </p:anim>
                                    <p:anim calcmode="lin" valueType="num">
                                      <p:cBhvr>
                                        <p:cTn id="98" dur="600"/>
                                        <p:tgtEl>
                                          <p:spTgt spid="11"/>
                                        </p:tgtEl>
                                        <p:attrNameLst>
                                          <p:attrName>ppt_h</p:attrName>
                                        </p:attrNameLst>
                                      </p:cBhvr>
                                      <p:tavLst>
                                        <p:tav tm="0">
                                          <p:val>
                                            <p:strVal val="ppt_h"/>
                                          </p:val>
                                        </p:tav>
                                        <p:tav tm="100000">
                                          <p:val>
                                            <p:strVal val="4*ppt_h"/>
                                          </p:val>
                                        </p:tav>
                                      </p:tavLst>
                                    </p:anim>
                                    <p:set>
                                      <p:cBhvr>
                                        <p:cTn id="99" dur="1" fill="hold">
                                          <p:stCondLst>
                                            <p:cond delay="599"/>
                                          </p:stCondLst>
                                        </p:cTn>
                                        <p:tgtEl>
                                          <p:spTgt spid="11"/>
                                        </p:tgtEl>
                                        <p:attrNameLst>
                                          <p:attrName>style.visibility</p:attrName>
                                        </p:attrNameLst>
                                      </p:cBhvr>
                                      <p:to>
                                        <p:strVal val="hidden"/>
                                      </p:to>
                                    </p:set>
                                  </p:childTnLst>
                                </p:cTn>
                              </p:par>
                              <p:par>
                                <p:cTn id="100" presetID="10" presetClass="exit" presetSubtype="0" fill="hold" grpId="2" nodeType="withEffect">
                                  <p:stCondLst>
                                    <p:cond delay="650"/>
                                  </p:stCondLst>
                                  <p:childTnLst>
                                    <p:animEffect transition="out" filter="fade">
                                      <p:cBhvr>
                                        <p:cTn id="101" dur="600"/>
                                        <p:tgtEl>
                                          <p:spTgt spid="11"/>
                                        </p:tgtEl>
                                      </p:cBhvr>
                                    </p:animEffect>
                                    <p:set>
                                      <p:cBhvr>
                                        <p:cTn id="102" dur="1" fill="hold">
                                          <p:stCondLst>
                                            <p:cond delay="599"/>
                                          </p:stCondLst>
                                        </p:cTn>
                                        <p:tgtEl>
                                          <p:spTgt spid="11"/>
                                        </p:tgtEl>
                                        <p:attrNameLst>
                                          <p:attrName>style.visibility</p:attrName>
                                        </p:attrNameLst>
                                      </p:cBhvr>
                                      <p:to>
                                        <p:strVal val="hidden"/>
                                      </p:to>
                                    </p:se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100"/>
                                        <p:tgtEl>
                                          <p:spTgt spid="4"/>
                                        </p:tgtEl>
                                      </p:cBhvr>
                                    </p:animEffect>
                                  </p:childTnLst>
                                </p:cTn>
                              </p:par>
                              <p:par>
                                <p:cTn id="108" presetID="0" presetClass="path" presetSubtype="0" accel="50000" decel="50000" fill="hold" grpId="1" nodeType="withEffect">
                                  <p:stCondLst>
                                    <p:cond delay="0"/>
                                  </p:stCondLst>
                                  <p:childTnLst>
                                    <p:animMotion origin="layout" path="M 3.33333E-6 0 L 0.20295 0.18634 " pathEditMode="relative" rAng="0" ptsTypes="AA">
                                      <p:cBhvr>
                                        <p:cTn id="109" dur="2000" fill="hold"/>
                                        <p:tgtEl>
                                          <p:spTgt spid="4"/>
                                        </p:tgtEl>
                                        <p:attrNameLst>
                                          <p:attrName>ppt_x</p:attrName>
                                          <p:attrName>ppt_y</p:attrName>
                                        </p:attrNameLst>
                                      </p:cBhvr>
                                      <p:rCtr x="10139" y="9306"/>
                                    </p:animMotion>
                                  </p:childTnLst>
                                </p:cTn>
                              </p:par>
                              <p:par>
                                <p:cTn id="110" presetID="10" presetClass="exit" presetSubtype="0" fill="hold" grpId="1" nodeType="withEffect">
                                  <p:stCondLst>
                                    <p:cond delay="0"/>
                                  </p:stCondLst>
                                  <p:childTnLst>
                                    <p:animEffect transition="out" filter="fade">
                                      <p:cBhvr>
                                        <p:cTn id="111" dur="1500"/>
                                        <p:tgtEl>
                                          <p:spTgt spid="3074"/>
                                        </p:tgtEl>
                                      </p:cBhvr>
                                    </p:animEffect>
                                    <p:set>
                                      <p:cBhvr>
                                        <p:cTn id="112" dur="1" fill="hold">
                                          <p:stCondLst>
                                            <p:cond delay="1499"/>
                                          </p:stCondLst>
                                        </p:cTn>
                                        <p:tgtEl>
                                          <p:spTgt spid="3074"/>
                                        </p:tgtEl>
                                        <p:attrNameLst>
                                          <p:attrName>style.visibility</p:attrName>
                                        </p:attrNameLst>
                                      </p:cBhvr>
                                      <p:to>
                                        <p:strVal val="hidden"/>
                                      </p:to>
                                    </p:set>
                                  </p:childTnLst>
                                </p:cTn>
                              </p:par>
                              <p:par>
                                <p:cTn id="113" presetID="10" presetClass="exit" presetSubtype="0" fill="hold" grpId="2" nodeType="withEffect">
                                  <p:stCondLst>
                                    <p:cond delay="0"/>
                                  </p:stCondLst>
                                  <p:childTnLst>
                                    <p:animEffect transition="out" filter="fade">
                                      <p:cBhvr>
                                        <p:cTn id="114" dur="500"/>
                                        <p:tgtEl>
                                          <p:spTgt spid="5"/>
                                        </p:tgtEl>
                                      </p:cBhvr>
                                    </p:animEffect>
                                    <p:set>
                                      <p:cBhvr>
                                        <p:cTn id="115" dur="1" fill="hold">
                                          <p:stCondLst>
                                            <p:cond delay="499"/>
                                          </p:stCondLst>
                                        </p:cTn>
                                        <p:tgtEl>
                                          <p:spTgt spid="5"/>
                                        </p:tgtEl>
                                        <p:attrNameLst>
                                          <p:attrName>style.visibility</p:attrName>
                                        </p:attrNameLst>
                                      </p:cBhvr>
                                      <p:to>
                                        <p:strVal val="hidden"/>
                                      </p:to>
                                    </p:set>
                                  </p:childTnLst>
                                </p:cTn>
                              </p:par>
                            </p:childTnLst>
                          </p:cTn>
                        </p:par>
                        <p:par>
                          <p:cTn id="116" fill="hold">
                            <p:stCondLst>
                              <p:cond delay="2000"/>
                            </p:stCondLst>
                            <p:childTnLst>
                              <p:par>
                                <p:cTn id="117" presetID="3" presetClass="emph" presetSubtype="2" fill="hold" grpId="2" nodeType="afterEffect">
                                  <p:stCondLst>
                                    <p:cond delay="0"/>
                                  </p:stCondLst>
                                  <p:childTnLst>
                                    <p:animClr clrSpc="rgb" dir="cw">
                                      <p:cBhvr override="childStyle">
                                        <p:cTn id="118" dur="1500" fill="hold"/>
                                        <p:tgtEl>
                                          <p:spTgt spid="4"/>
                                        </p:tgtEl>
                                        <p:attrNameLst>
                                          <p:attrName>style.color</p:attrName>
                                        </p:attrNameLst>
                                      </p:cBhvr>
                                      <p:to>
                                        <a:srgbClr val="FFC000"/>
                                      </p:to>
                                    </p:animClr>
                                  </p:childTnLst>
                                </p:cTn>
                              </p:par>
                              <p:par>
                                <p:cTn id="119" presetID="0" presetClass="exit" presetSubtype="0" fill="hold" nodeType="withEffect">
                                  <p:stCondLst>
                                    <p:cond delay="0"/>
                                  </p:stCondLst>
                                  <p:childTnLst>
                                    <p:set>
                                      <p:cBhvr>
                                        <p:cTn id="120" dur="1" fill="hold">
                                          <p:stCondLst>
                                            <p:cond delay="999"/>
                                          </p:stCondLst>
                                        </p:cTn>
                                        <p:tgtEl>
                                          <p:spTgt spid="3"/>
                                        </p:tgtEl>
                                        <p:attrNameLst>
                                          <p:attrName>style.visibility</p:attrName>
                                        </p:attrNameLst>
                                      </p:cBhvr>
                                      <p:to>
                                        <p:strVal val="hidden"/>
                                      </p:to>
                                    </p:set>
                                    <p:animEffect transition="out" filter="dissolve">
                                      <p:cBhvr>
                                        <p:cTn id="121" dur="1000">
                                          <p:stCondLst>
                                            <p:cond delay="0"/>
                                          </p:stCondLst>
                                        </p:cTn>
                                        <p:tgtEl>
                                          <p:spTgt spid="3"/>
                                        </p:tgtEl>
                                      </p:cBhvr>
                                    </p:animEffect>
                                    <p:anim to="" calcmode="lin" valueType="num">
                                      <p:cBhvr>
                                        <p:cTn id="122"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123" dur="1000" fill="hold">
                                          <p:stCondLst>
                                            <p:cond delay="0"/>
                                          </p:stCondLst>
                                        </p:cTn>
                                        <p:tgtEl>
                                          <p:spTgt spid="3"/>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1"/>
      <p:bldP spid="4" grpId="2"/>
      <p:bldP spid="4" grpId="3"/>
      <p:bldP spid="6" grpId="0"/>
      <p:bldP spid="6" grpId="1"/>
      <p:bldP spid="6" grpId="2"/>
      <p:bldP spid="6" grpId="3"/>
      <p:bldP spid="7" grpId="0"/>
      <p:bldP spid="7" grpId="1"/>
      <p:bldP spid="7" grpId="2"/>
      <p:bldP spid="7" grpId="3"/>
      <p:bldP spid="8" grpId="0"/>
      <p:bldP spid="8" grpId="1"/>
      <p:bldP spid="8" grpId="2"/>
      <p:bldP spid="8" grpId="3"/>
      <p:bldP spid="9" grpId="0"/>
      <p:bldP spid="9" grpId="1"/>
      <p:bldP spid="9" grpId="2"/>
      <p:bldP spid="9" grpId="3"/>
      <p:bldP spid="11" grpId="0"/>
      <p:bldP spid="11" grpId="1"/>
      <p:bldP spid="11" grpId="2"/>
      <p:bldP spid="11" grpId="3"/>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312" y="0"/>
            <a:ext cx="10040112" cy="6858000"/>
          </a:xfrm>
          <a:prstGeom prst="rect">
            <a:avLst/>
          </a:prstGeom>
        </p:spPr>
      </p:pic>
      <p:sp>
        <p:nvSpPr>
          <p:cNvPr id="4" name="Rectangle 2"/>
          <p:cNvSpPr txBox="1">
            <a:spLocks noChangeArrowheads="1"/>
          </p:cNvSpPr>
          <p:nvPr/>
        </p:nvSpPr>
        <p:spPr bwMode="auto">
          <a:xfrm>
            <a:off x="3962400" y="3810000"/>
            <a:ext cx="1981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a:xfrm>
            <a:off x="3904488" y="3822192"/>
            <a:ext cx="23622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wrath</a:t>
            </a:r>
            <a:endPar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6" name="Title 1"/>
          <p:cNvSpPr txBox="1">
            <a:spLocks/>
          </p:cNvSpPr>
          <p:nvPr/>
        </p:nvSpPr>
        <p:spPr>
          <a:xfrm>
            <a:off x="91440" y="5120640"/>
            <a:ext cx="4191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who does evil</a:t>
            </a:r>
            <a:endParaRPr lang="en-US" sz="442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152400" y="152400"/>
            <a:ext cx="8839200" cy="6477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eternal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life to those who by patient continuance in doing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good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seek for glory, honor, and immortality;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but  to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those who are self-seeking and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not obey the truth, but obey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unrighteousness -- indignation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and wrath,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tribulation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and anguish, on every soul of man who does evil, of the Jew first and also of the Greek</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Romans 2:7-9</a:t>
            </a:r>
            <a:r>
              <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7" name="Rectangle 2"/>
          <p:cNvSpPr txBox="1">
            <a:spLocks noChangeArrowheads="1"/>
          </p:cNvSpPr>
          <p:nvPr/>
        </p:nvSpPr>
        <p:spPr bwMode="auto">
          <a:xfrm>
            <a:off x="448743" y="2507856"/>
            <a:ext cx="3389953"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self-seeking</a:t>
            </a:r>
          </a:p>
        </p:txBody>
      </p:sp>
    </p:spTree>
    <p:extLst>
      <p:ext uri="{BB962C8B-B14F-4D97-AF65-F5344CB8AC3E}">
        <p14:creationId xmlns:p14="http://schemas.microsoft.com/office/powerpoint/2010/main" val="3995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0" presetClass="exit" presetSubtype="0" fill="hold" grpId="0" nodeType="after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par>
                                <p:cTn id="29" presetID="18" presetClass="emph" presetSubtype="0" fill="hold" grpId="1" nodeType="withEffect">
                                  <p:stCondLst>
                                    <p:cond delay="0"/>
                                  </p:stCondLst>
                                  <p:childTnLst>
                                    <p:set>
                                      <p:cBhvr override="childStyle">
                                        <p:cTn id="30" dur="500" fill="hold"/>
                                        <p:tgtEl>
                                          <p:spTgt spid="6"/>
                                        </p:tgtEl>
                                        <p:attrNameLst>
                                          <p:attrName>style.textDecorationUnderline</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
                                        <p:tgtEl>
                                          <p:spTgt spid="7"/>
                                        </p:tgtEl>
                                      </p:cBhvr>
                                    </p:animEffect>
                                  </p:childTnLst>
                                </p:cTn>
                              </p:par>
                              <p:par>
                                <p:cTn id="36" presetID="0" presetClass="path" presetSubtype="0" accel="50000" decel="50000" fill="hold" grpId="0" nodeType="withEffect">
                                  <p:stCondLst>
                                    <p:cond delay="250"/>
                                  </p:stCondLst>
                                  <p:childTnLst>
                                    <p:animMotion origin="layout" path="M 5E-6 -2.22222E-6 L 0.02813 -0.1794 " pathEditMode="relative" rAng="0" ptsTypes="AA">
                                      <p:cBhvr>
                                        <p:cTn id="37" dur="1750" fill="hold"/>
                                        <p:tgtEl>
                                          <p:spTgt spid="7"/>
                                        </p:tgtEl>
                                        <p:attrNameLst>
                                          <p:attrName>ppt_x</p:attrName>
                                          <p:attrName>ppt_y</p:attrName>
                                        </p:attrNameLst>
                                      </p:cBhvr>
                                      <p:rCtr x="1406" y="-8981"/>
                                    </p:animMotion>
                                  </p:childTnLst>
                                </p:cTn>
                              </p:par>
                              <p:par>
                                <p:cTn id="38" presetID="6" presetClass="exit" presetSubtype="16" fill="hold" grpId="1" nodeType="withEffect">
                                  <p:stCondLst>
                                    <p:cond delay="0"/>
                                  </p:stCondLst>
                                  <p:childTnLst>
                                    <p:animEffect transition="out" filter="circle(in)">
                                      <p:cBhvr>
                                        <p:cTn id="39" dur="1500"/>
                                        <p:tgtEl>
                                          <p:spTgt spid="3074"/>
                                        </p:tgtEl>
                                      </p:cBhvr>
                                    </p:animEffect>
                                    <p:set>
                                      <p:cBhvr>
                                        <p:cTn id="40" dur="1" fill="hold">
                                          <p:stCondLst>
                                            <p:cond delay="1499"/>
                                          </p:stCondLst>
                                        </p:cTn>
                                        <p:tgtEl>
                                          <p:spTgt spid="3074"/>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1000"/>
                                        <p:tgtEl>
                                          <p:spTgt spid="5"/>
                                        </p:tgtEl>
                                      </p:cBhvr>
                                    </p:animEffect>
                                    <p:set>
                                      <p:cBhvr>
                                        <p:cTn id="43" dur="1" fill="hold">
                                          <p:stCondLst>
                                            <p:cond delay="999"/>
                                          </p:stCondLst>
                                        </p:cTn>
                                        <p:tgtEl>
                                          <p:spTgt spid="5"/>
                                        </p:tgtEl>
                                        <p:attrNameLst>
                                          <p:attrName>style.visibility</p:attrName>
                                        </p:attrNameLst>
                                      </p:cBhvr>
                                      <p:to>
                                        <p:strVal val="hidden"/>
                                      </p:to>
                                    </p:set>
                                  </p:childTnLst>
                                </p:cTn>
                              </p:par>
                              <p:par>
                                <p:cTn id="44" presetID="10" presetClass="exit" presetSubtype="0" fill="hold" grpId="2" nodeType="withEffect">
                                  <p:stCondLst>
                                    <p:cond delay="0"/>
                                  </p:stCondLst>
                                  <p:childTnLst>
                                    <p:animEffect transition="out" filter="fade">
                                      <p:cBhvr>
                                        <p:cTn id="45" dur="600"/>
                                        <p:tgtEl>
                                          <p:spTgt spid="6"/>
                                        </p:tgtEl>
                                      </p:cBhvr>
                                    </p:animEffect>
                                    <p:set>
                                      <p:cBhvr>
                                        <p:cTn id="46" dur="1" fill="hold">
                                          <p:stCondLst>
                                            <p:cond delay="5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P spid="5" grpId="2"/>
      <p:bldP spid="6" grpId="0"/>
      <p:bldP spid="6" grpId="1"/>
      <p:bldP spid="6" grpId="2"/>
      <p:bldP spid="3074" grpId="0"/>
      <p:bldP spid="3074" grpId="1"/>
      <p:bldP spid="7" grpId="0"/>
      <p:bldP spid="7" grpId="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7401" r="11655"/>
          <a:stretch/>
        </p:blipFill>
        <p:spPr>
          <a:xfrm>
            <a:off x="0" y="0"/>
            <a:ext cx="9144000" cy="7162800"/>
          </a:xfrm>
          <a:prstGeom prst="rect">
            <a:avLst/>
          </a:prstGeom>
        </p:spPr>
      </p:pic>
      <p:sp>
        <p:nvSpPr>
          <p:cNvPr id="5" name="Title 1"/>
          <p:cNvSpPr txBox="1">
            <a:spLocks/>
          </p:cNvSpPr>
          <p:nvPr/>
        </p:nvSpPr>
        <p:spPr>
          <a:xfrm>
            <a:off x="5715000" y="5257800"/>
            <a:ext cx="2588525"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thieves</a:t>
            </a:r>
            <a:endParaRPr lang="en-US" sz="450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228600" y="152400"/>
            <a:ext cx="8763000" cy="66294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Then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Jesus went into the temple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of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God and drove out all those who bought and sold in the temple, and overturned the tables of the money changers and the seats of those who sold doves.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And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He said to them,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It is written, 'My house shall be called a house of prayer</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but you have made it a 'den of thieves.'" </a:t>
            </a:r>
            <a:r>
              <a:rPr lang="en-US" altLang="en-US" sz="43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Mathew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21:12-13</a:t>
            </a:r>
            <a:r>
              <a:rPr lang="en-US" altLang="en-US" sz="4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endParaRPr lang="en-US" altLang="en-US" sz="40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Title 1"/>
          <p:cNvSpPr txBox="1">
            <a:spLocks/>
          </p:cNvSpPr>
          <p:nvPr/>
        </p:nvSpPr>
        <p:spPr>
          <a:xfrm>
            <a:off x="2414016" y="5266944"/>
            <a:ext cx="57912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kern="0" spc="50" dirty="0">
                <a:ln w="11430">
                  <a:solidFill>
                    <a:schemeClr val="bg1"/>
                  </a:solidFill>
                </a:ln>
                <a:solidFill>
                  <a:srgbClr val="FF0000"/>
                </a:solidFill>
                <a:effectLst/>
                <a:latin typeface="Calibri" panose="020F0502020204030204" pitchFamily="34" charset="0"/>
              </a:rPr>
              <a:t>house of merchandise</a:t>
            </a:r>
          </a:p>
        </p:txBody>
      </p:sp>
      <p:sp>
        <p:nvSpPr>
          <p:cNvPr id="4" name="Rectangle 2"/>
          <p:cNvSpPr txBox="1">
            <a:spLocks noChangeArrowheads="1"/>
          </p:cNvSpPr>
          <p:nvPr/>
        </p:nvSpPr>
        <p:spPr bwMode="auto">
          <a:xfrm>
            <a:off x="228600" y="152400"/>
            <a:ext cx="8610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When He had made a whip of cords, He drove them all out of  the temple, with the sheep and  the oxen, and poured out the changers' money and overturned the tables. And He said to those who sold doves, "Take these things away! Do not make My Father's house a house of merchandise!"</a:t>
            </a:r>
            <a:r>
              <a:rPr lang="en-US" altLang="en-US" sz="43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John 2:15-16 </a:t>
            </a:r>
            <a:r>
              <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7" name="Rectangle 2"/>
          <p:cNvSpPr txBox="1">
            <a:spLocks noChangeArrowheads="1"/>
          </p:cNvSpPr>
          <p:nvPr/>
        </p:nvSpPr>
        <p:spPr bwMode="auto">
          <a:xfrm>
            <a:off x="2438400" y="28956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effectLst>
                <a:latin typeface="Calibri" panose="020F0502020204030204" pitchFamily="34" charset="0"/>
              </a:rPr>
              <a:t> </a:t>
            </a:r>
            <a:r>
              <a:rPr lang="en-US" altLang="en-US" sz="50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indeed angry</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8" name="Rectangle 2"/>
          <p:cNvSpPr txBox="1">
            <a:spLocks noChangeArrowheads="1"/>
          </p:cNvSpPr>
          <p:nvPr/>
        </p:nvSpPr>
        <p:spPr bwMode="auto">
          <a:xfrm>
            <a:off x="7239000" y="3886200"/>
            <a:ext cx="129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spc="50" dirty="0" smtClean="0">
                <a:ln w="11430"/>
                <a:solidFill>
                  <a:srgbClr val="FFC000"/>
                </a:solidFill>
                <a:effectLst>
                  <a:glow rad="63500">
                    <a:schemeClr val="tx1"/>
                  </a:glow>
                </a:effectLst>
                <a:latin typeface="Calibri" panose="020F0502020204030204" pitchFamily="34" charset="0"/>
              </a:rPr>
              <a:t> </a:t>
            </a:r>
            <a:r>
              <a:rPr lang="en-US" altLang="en-US" sz="46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in</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9" name="Rectangle 2"/>
          <p:cNvSpPr txBox="1">
            <a:spLocks noChangeArrowheads="1"/>
          </p:cNvSpPr>
          <p:nvPr/>
        </p:nvSpPr>
        <p:spPr bwMode="auto">
          <a:xfrm>
            <a:off x="685800" y="2590800"/>
            <a:ext cx="152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err="1" smtClean="0">
                <a:ln w="11430"/>
                <a:solidFill>
                  <a:srgbClr val="FFC000"/>
                </a:solidFill>
                <a:effectLst>
                  <a:glow rad="63500">
                    <a:schemeClr val="tx1"/>
                  </a:glow>
                </a:effectLst>
                <a:latin typeface="Calibri" panose="020F0502020204030204" pitchFamily="34" charset="0"/>
              </a:rPr>
              <a:t>ang</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3" name="Rectangle 2"/>
          <p:cNvSpPr txBox="1">
            <a:spLocks noChangeArrowheads="1"/>
          </p:cNvSpPr>
          <p:nvPr/>
        </p:nvSpPr>
        <p:spPr bwMode="auto">
          <a:xfrm>
            <a:off x="3886200" y="25908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 y</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0" name="Rectangle 2"/>
          <p:cNvSpPr txBox="1">
            <a:spLocks noChangeArrowheads="1"/>
          </p:cNvSpPr>
          <p:nvPr/>
        </p:nvSpPr>
        <p:spPr bwMode="auto">
          <a:xfrm>
            <a:off x="4572000" y="-152400"/>
            <a:ext cx="1371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de</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1" name="Rectangle 2"/>
          <p:cNvSpPr txBox="1">
            <a:spLocks noChangeArrowheads="1"/>
          </p:cNvSpPr>
          <p:nvPr/>
        </p:nvSpPr>
        <p:spPr bwMode="auto">
          <a:xfrm>
            <a:off x="5029200" y="1905000"/>
            <a:ext cx="137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err="1" smtClean="0">
                <a:ln w="11430"/>
                <a:solidFill>
                  <a:srgbClr val="FFC000"/>
                </a:solidFill>
                <a:effectLst>
                  <a:glow rad="63500">
                    <a:schemeClr val="tx1"/>
                  </a:glow>
                </a:effectLst>
                <a:latin typeface="Calibri" panose="020F0502020204030204" pitchFamily="34" charset="0"/>
              </a:rPr>
              <a:t>ed</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2" name="Rectangle 2"/>
          <p:cNvSpPr txBox="1">
            <a:spLocks noChangeArrowheads="1"/>
          </p:cNvSpPr>
          <p:nvPr/>
        </p:nvSpPr>
        <p:spPr bwMode="auto">
          <a:xfrm>
            <a:off x="5105400" y="52578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glow rad="63500">
                    <a:schemeClr val="tx1"/>
                  </a:glow>
                </a:effectLst>
                <a:latin typeface="Calibri" panose="020F0502020204030204" pitchFamily="34" charset="0"/>
              </a:rPr>
              <a:t> </a:t>
            </a:r>
            <a:r>
              <a:rPr lang="en-US" altLang="en-US" sz="48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r</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4" name="Rectangle 2"/>
          <p:cNvSpPr txBox="1">
            <a:spLocks noChangeArrowheads="1"/>
          </p:cNvSpPr>
          <p:nvPr/>
        </p:nvSpPr>
        <p:spPr bwMode="auto">
          <a:xfrm>
            <a:off x="707485" y="1278743"/>
            <a:ext cx="3389953" cy="1119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self-seeking</a:t>
            </a:r>
          </a:p>
        </p:txBody>
      </p:sp>
      <p:sp>
        <p:nvSpPr>
          <p:cNvPr id="16" name="Rectangle 2"/>
          <p:cNvSpPr txBox="1">
            <a:spLocks noChangeArrowheads="1"/>
          </p:cNvSpPr>
          <p:nvPr/>
        </p:nvSpPr>
        <p:spPr bwMode="auto">
          <a:xfrm>
            <a:off x="2520314" y="2479080"/>
            <a:ext cx="233519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66FF33"/>
                </a:solidFill>
                <a:effectLst>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66FF33"/>
                </a:solidFill>
                <a:effectLst>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66FF33"/>
                </a:solidFill>
                <a:effectLst>
                  <a:glow rad="63500">
                    <a:schemeClr val="tx1"/>
                  </a:glow>
                  <a:outerShdw blurRad="76200" dist="50800" dir="5400000" algn="tl" rotWithShape="0">
                    <a:srgbClr val="000000">
                      <a:alpha val="65000"/>
                    </a:srgbClr>
                  </a:outerShdw>
                </a:effectLst>
                <a:latin typeface="Calibri" panose="020F0502020204030204" pitchFamily="34" charset="0"/>
              </a:rPr>
              <a:t>greed</a:t>
            </a:r>
            <a:endParaRPr lang="en-US" altLang="en-US" b="1" i="1" kern="0" spc="50" dirty="0" smtClean="0">
              <a:ln w="11430"/>
              <a:solidFill>
                <a:srgbClr val="66FF33"/>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5" name="Rectangle 2"/>
          <p:cNvSpPr txBox="1">
            <a:spLocks noChangeArrowheads="1"/>
          </p:cNvSpPr>
          <p:nvPr/>
        </p:nvSpPr>
        <p:spPr bwMode="auto">
          <a:xfrm>
            <a:off x="2520314" y="2480985"/>
            <a:ext cx="2335192"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66FF33"/>
                </a:solidFill>
                <a:effectLst>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66FF33"/>
                </a:solidFill>
                <a:effectLst>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66FF33"/>
                </a:solidFill>
                <a:effectLst>
                  <a:glow rad="63500">
                    <a:schemeClr val="tx1"/>
                  </a:glow>
                  <a:outerShdw blurRad="76200" dist="50800" dir="5400000" algn="tl" rotWithShape="0">
                    <a:srgbClr val="000000">
                      <a:alpha val="65000"/>
                    </a:srgbClr>
                  </a:outerShdw>
                </a:effectLst>
                <a:latin typeface="Calibri" panose="020F0502020204030204" pitchFamily="34" charset="0"/>
              </a:rPr>
              <a:t>money</a:t>
            </a:r>
            <a:endParaRPr lang="en-US" altLang="en-US" b="1" i="1" kern="0" spc="50" dirty="0" smtClean="0">
              <a:ln w="11430"/>
              <a:solidFill>
                <a:srgbClr val="66FF33"/>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99545273"/>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randombar(vertical)">
                                      <p:cBhvr>
                                        <p:cTn id="7" dur="500"/>
                                        <p:tgtEl>
                                          <p:spTgt spid="3074"/>
                                        </p:tgtEl>
                                      </p:cBhvr>
                                    </p:animEffect>
                                  </p:childTnLst>
                                </p:cTn>
                              </p:par>
                            </p:childTnLst>
                          </p:cTn>
                        </p:par>
                        <p:par>
                          <p:cTn id="8" fill="hold">
                            <p:stCondLst>
                              <p:cond delay="500"/>
                            </p:stCondLst>
                            <p:childTnLst>
                              <p:par>
                                <p:cTn id="9" presetID="3" presetClass="emph" presetSubtype="2" fill="hold" grpId="1" nodeType="afterEffect">
                                  <p:stCondLst>
                                    <p:cond delay="0"/>
                                  </p:stCondLst>
                                  <p:childTnLst>
                                    <p:animClr clrSpc="rgb" dir="cw">
                                      <p:cBhvr override="childStyle">
                                        <p:cTn id="10" dur="1000" fill="hold"/>
                                        <p:tgtEl>
                                          <p:spTgt spid="14"/>
                                        </p:tgtEl>
                                        <p:attrNameLst>
                                          <p:attrName>style.color</p:attrName>
                                        </p:attrNameLst>
                                      </p:cBhvr>
                                      <p:to>
                                        <a:schemeClr val="tx1"/>
                                      </p:to>
                                    </p:animClr>
                                  </p:childTnLst>
                                </p:cTn>
                              </p:par>
                            </p:childTnLst>
                          </p:cTn>
                        </p:par>
                        <p:par>
                          <p:cTn id="11" fill="hold">
                            <p:stCondLst>
                              <p:cond delay="1500"/>
                            </p:stCondLst>
                            <p:childTnLst>
                              <p:par>
                                <p:cTn id="12" presetID="50" presetClass="exit" presetSubtype="0" accel="100000" fill="hold" grpId="0" nodeType="afterEffect">
                                  <p:stCondLst>
                                    <p:cond delay="0"/>
                                  </p:stCondLst>
                                  <p:childTnLst>
                                    <p:anim calcmode="lin" valueType="num">
                                      <p:cBhvr>
                                        <p:cTn id="13" dur="1000"/>
                                        <p:tgtEl>
                                          <p:spTgt spid="14"/>
                                        </p:tgtEl>
                                        <p:attrNameLst>
                                          <p:attrName>ppt_w</p:attrName>
                                        </p:attrNameLst>
                                      </p:cBhvr>
                                      <p:tavLst>
                                        <p:tav tm="0">
                                          <p:val>
                                            <p:strVal val="ppt_w"/>
                                          </p:val>
                                        </p:tav>
                                        <p:tav tm="100000">
                                          <p:val>
                                            <p:strVal val="ppt_w+.3"/>
                                          </p:val>
                                        </p:tav>
                                      </p:tavLst>
                                    </p:anim>
                                    <p:anim calcmode="lin" valueType="num">
                                      <p:cBhvr>
                                        <p:cTn id="14" dur="1000"/>
                                        <p:tgtEl>
                                          <p:spTgt spid="14"/>
                                        </p:tgtEl>
                                        <p:attrNameLst>
                                          <p:attrName>ppt_h</p:attrName>
                                        </p:attrNameLst>
                                      </p:cBhvr>
                                      <p:tavLst>
                                        <p:tav tm="0">
                                          <p:val>
                                            <p:strVal val="ppt_h"/>
                                          </p:val>
                                        </p:tav>
                                        <p:tav tm="100000">
                                          <p:val>
                                            <p:strVal val="ppt_h"/>
                                          </p:val>
                                        </p:tav>
                                      </p:tavLst>
                                    </p:anim>
                                    <p:animEffect transition="out" filter="fade">
                                      <p:cBhvr>
                                        <p:cTn id="15" dur="1000"/>
                                        <p:tgtEl>
                                          <p:spTgt spid="14"/>
                                        </p:tgtEl>
                                      </p:cBhvr>
                                    </p:animEffect>
                                    <p:set>
                                      <p:cBhvr>
                                        <p:cTn id="16" dur="1" fill="hold">
                                          <p:stCondLst>
                                            <p:cond delay="999"/>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ipe(left)">
                                      <p:cBhvr>
                                        <p:cTn id="21" dur="500"/>
                                        <p:tgtEl>
                                          <p:spTgt spid="5"/>
                                        </p:tgtEl>
                                      </p:cBhvr>
                                    </p:animEffect>
                                  </p:childTnLst>
                                </p:cTn>
                              </p:par>
                              <p:par>
                                <p:cTn id="22" presetID="18" presetClass="emph" presetSubtype="0" fill="hold" grpId="1" nodeType="withEffect">
                                  <p:stCondLst>
                                    <p:cond delay="0"/>
                                  </p:stCondLst>
                                  <p:childTnLst>
                                    <p:set>
                                      <p:cBhvr override="childStyle">
                                        <p:cTn id="23" dur="500" fill="hold"/>
                                        <p:tgtEl>
                                          <p:spTgt spid="5"/>
                                        </p:tgtEl>
                                        <p:attrNameLst>
                                          <p:attrName>style.textDecorationUnderline</p:attrName>
                                        </p:attrNameLst>
                                      </p:cBhvr>
                                      <p:to>
                                        <p:strVal val="true"/>
                                      </p:to>
                                    </p:set>
                                  </p:childTnLst>
                                </p:cTn>
                              </p:par>
                            </p:childTnLst>
                          </p:cTn>
                        </p:par>
                      </p:childTnLst>
                    </p:cTn>
                  </p:par>
                  <p:par>
                    <p:cTn id="24" fill="hold">
                      <p:stCondLst>
                        <p:cond delay="indefinite"/>
                      </p:stCondLst>
                      <p:childTnLst>
                        <p:par>
                          <p:cTn id="25" fill="hold">
                            <p:stCondLst>
                              <p:cond delay="0"/>
                            </p:stCondLst>
                            <p:childTnLst>
                              <p:par>
                                <p:cTn id="26" presetID="23" presetClass="exit" presetSubtype="32" fill="hold" grpId="1" nodeType="clickEffect">
                                  <p:stCondLst>
                                    <p:cond delay="250"/>
                                  </p:stCondLst>
                                  <p:childTnLst>
                                    <p:anim calcmode="lin" valueType="num">
                                      <p:cBhvr>
                                        <p:cTn id="27" dur="750"/>
                                        <p:tgtEl>
                                          <p:spTgt spid="3074"/>
                                        </p:tgtEl>
                                        <p:attrNameLst>
                                          <p:attrName>ppt_w</p:attrName>
                                        </p:attrNameLst>
                                      </p:cBhvr>
                                      <p:tavLst>
                                        <p:tav tm="0">
                                          <p:val>
                                            <p:strVal val="ppt_w"/>
                                          </p:val>
                                        </p:tav>
                                        <p:tav tm="100000">
                                          <p:val>
                                            <p:fltVal val="0"/>
                                          </p:val>
                                        </p:tav>
                                      </p:tavLst>
                                    </p:anim>
                                    <p:anim calcmode="lin" valueType="num">
                                      <p:cBhvr>
                                        <p:cTn id="28" dur="750"/>
                                        <p:tgtEl>
                                          <p:spTgt spid="3074"/>
                                        </p:tgtEl>
                                        <p:attrNameLst>
                                          <p:attrName>ppt_h</p:attrName>
                                        </p:attrNameLst>
                                      </p:cBhvr>
                                      <p:tavLst>
                                        <p:tav tm="0">
                                          <p:val>
                                            <p:strVal val="ppt_h"/>
                                          </p:val>
                                        </p:tav>
                                        <p:tav tm="100000">
                                          <p:val>
                                            <p:fltVal val="0"/>
                                          </p:val>
                                        </p:tav>
                                      </p:tavLst>
                                    </p:anim>
                                    <p:set>
                                      <p:cBhvr>
                                        <p:cTn id="29" dur="1" fill="hold">
                                          <p:stCondLst>
                                            <p:cond delay="7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250"/>
                                        <p:tgtEl>
                                          <p:spTgt spid="5"/>
                                        </p:tgtEl>
                                      </p:cBhvr>
                                    </p:animEffect>
                                    <p:set>
                                      <p:cBhvr>
                                        <p:cTn id="32" dur="1" fill="hold">
                                          <p:stCondLst>
                                            <p:cond delay="249"/>
                                          </p:stCondLst>
                                        </p:cTn>
                                        <p:tgtEl>
                                          <p:spTgt spid="5"/>
                                        </p:tgtEl>
                                        <p:attrNameLst>
                                          <p:attrName>style.visibility</p:attrName>
                                        </p:attrNameLst>
                                      </p:cBhvr>
                                      <p:to>
                                        <p:strVal val="hidden"/>
                                      </p:to>
                                    </p:set>
                                  </p:childTnLst>
                                </p:cTn>
                              </p:par>
                              <p:par>
                                <p:cTn id="33" presetID="23" presetClass="entr" presetSubtype="16" fill="hold" grpId="0" nodeType="withEffect">
                                  <p:stCondLst>
                                    <p:cond delay="850"/>
                                  </p:stCondLst>
                                  <p:childTnLst>
                                    <p:set>
                                      <p:cBhvr>
                                        <p:cTn id="34" dur="1" fill="hold">
                                          <p:stCondLst>
                                            <p:cond delay="0"/>
                                          </p:stCondLst>
                                        </p:cTn>
                                        <p:tgtEl>
                                          <p:spTgt spid="4"/>
                                        </p:tgtEl>
                                        <p:attrNameLst>
                                          <p:attrName>style.visibility</p:attrName>
                                        </p:attrNameLst>
                                      </p:cBhvr>
                                      <p:to>
                                        <p:strVal val="visible"/>
                                      </p:to>
                                    </p:set>
                                    <p:anim calcmode="lin" valueType="num">
                                      <p:cBhvr>
                                        <p:cTn id="35" dur="750" fill="hold"/>
                                        <p:tgtEl>
                                          <p:spTgt spid="4"/>
                                        </p:tgtEl>
                                        <p:attrNameLst>
                                          <p:attrName>ppt_w</p:attrName>
                                        </p:attrNameLst>
                                      </p:cBhvr>
                                      <p:tavLst>
                                        <p:tav tm="0">
                                          <p:val>
                                            <p:fltVal val="0"/>
                                          </p:val>
                                        </p:tav>
                                        <p:tav tm="100000">
                                          <p:val>
                                            <p:strVal val="#ppt_w"/>
                                          </p:val>
                                        </p:tav>
                                      </p:tavLst>
                                    </p:anim>
                                    <p:anim calcmode="lin" valueType="num">
                                      <p:cBhvr>
                                        <p:cTn id="36" dur="750" fill="hold"/>
                                        <p:tgtEl>
                                          <p:spTgt spid="4"/>
                                        </p:tgtEl>
                                        <p:attrNameLst>
                                          <p:attrName>ppt_h</p:attrName>
                                        </p:attrNameLst>
                                      </p:cBhvr>
                                      <p:tavLst>
                                        <p:tav tm="0">
                                          <p:val>
                                            <p:fltVal val="0"/>
                                          </p:val>
                                        </p:tav>
                                        <p:tav tm="100000">
                                          <p:val>
                                            <p:strVal val="#ppt_h"/>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wipe(left)">
                                      <p:cBhvr>
                                        <p:cTn id="41" dur="500"/>
                                        <p:tgtEl>
                                          <p:spTgt spid="6"/>
                                        </p:tgtEl>
                                      </p:cBhvr>
                                    </p:animEffect>
                                  </p:childTnLst>
                                </p:cTn>
                              </p:par>
                              <p:par>
                                <p:cTn id="42" presetID="18" presetClass="emph" presetSubtype="0" fill="hold" grpId="1" nodeType="withEffect">
                                  <p:stCondLst>
                                    <p:cond delay="0"/>
                                  </p:stCondLst>
                                  <p:childTnLst>
                                    <p:set>
                                      <p:cBhvr override="childStyle">
                                        <p:cTn id="43" dur="500" fill="hold"/>
                                        <p:tgtEl>
                                          <p:spTgt spid="6"/>
                                        </p:tgtEl>
                                        <p:attrNameLst>
                                          <p:attrName>style.textDecorationUnderline</p:attrName>
                                        </p:attrNameLst>
                                      </p:cBhvr>
                                      <p:to>
                                        <p:strVal val="true"/>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par>
                                <p:cTn id="54" presetID="55" presetClass="exit" presetSubtype="0" fill="hold" grpId="1" nodeType="withEffect">
                                  <p:stCondLst>
                                    <p:cond delay="0"/>
                                  </p:stCondLst>
                                  <p:childTnLst>
                                    <p:anim calcmode="lin" valueType="num">
                                      <p:cBhvr>
                                        <p:cTn id="55" dur="1000"/>
                                        <p:tgtEl>
                                          <p:spTgt spid="15"/>
                                        </p:tgtEl>
                                        <p:attrNameLst>
                                          <p:attrName>ppt_w</p:attrName>
                                        </p:attrNameLst>
                                      </p:cBhvr>
                                      <p:tavLst>
                                        <p:tav tm="0">
                                          <p:val>
                                            <p:strVal val="ppt_w"/>
                                          </p:val>
                                        </p:tav>
                                        <p:tav tm="100000">
                                          <p:val>
                                            <p:strVal val="ppt_w*0.70"/>
                                          </p:val>
                                        </p:tav>
                                      </p:tavLst>
                                    </p:anim>
                                    <p:anim calcmode="lin" valueType="num">
                                      <p:cBhvr>
                                        <p:cTn id="56" dur="1000"/>
                                        <p:tgtEl>
                                          <p:spTgt spid="15"/>
                                        </p:tgtEl>
                                        <p:attrNameLst>
                                          <p:attrName>ppt_h</p:attrName>
                                        </p:attrNameLst>
                                      </p:cBhvr>
                                      <p:tavLst>
                                        <p:tav tm="0">
                                          <p:val>
                                            <p:strVal val="ppt_h"/>
                                          </p:val>
                                        </p:tav>
                                        <p:tav tm="100000">
                                          <p:val>
                                            <p:strVal val="ppt_h"/>
                                          </p:val>
                                        </p:tav>
                                      </p:tavLst>
                                    </p:anim>
                                    <p:animEffect transition="out" filter="fade">
                                      <p:cBhvr>
                                        <p:cTn id="57" dur="1000"/>
                                        <p:tgtEl>
                                          <p:spTgt spid="15"/>
                                        </p:tgtEl>
                                      </p:cBhvr>
                                    </p:animEffect>
                                    <p:set>
                                      <p:cBhvr>
                                        <p:cTn id="58" dur="1" fill="hold">
                                          <p:stCondLst>
                                            <p:cond delay="999"/>
                                          </p:stCondLst>
                                        </p:cTn>
                                        <p:tgtEl>
                                          <p:spTgt spid="15"/>
                                        </p:tgtEl>
                                        <p:attrNameLst>
                                          <p:attrName>style.visibility</p:attrName>
                                        </p:attrNameLst>
                                      </p:cBhvr>
                                      <p:to>
                                        <p:strVal val="hidden"/>
                                      </p:to>
                                    </p:set>
                                  </p:childTnLst>
                                </p:cTn>
                              </p:par>
                              <p:par>
                                <p:cTn id="59" presetID="50" presetClass="exit" presetSubtype="0" accel="100000" fill="hold" grpId="1" nodeType="withEffect">
                                  <p:stCondLst>
                                    <p:cond delay="600"/>
                                  </p:stCondLst>
                                  <p:childTnLst>
                                    <p:anim calcmode="lin" valueType="num">
                                      <p:cBhvr>
                                        <p:cTn id="60" dur="1000"/>
                                        <p:tgtEl>
                                          <p:spTgt spid="16"/>
                                        </p:tgtEl>
                                        <p:attrNameLst>
                                          <p:attrName>ppt_w</p:attrName>
                                        </p:attrNameLst>
                                      </p:cBhvr>
                                      <p:tavLst>
                                        <p:tav tm="0">
                                          <p:val>
                                            <p:strVal val="ppt_w"/>
                                          </p:val>
                                        </p:tav>
                                        <p:tav tm="100000">
                                          <p:val>
                                            <p:strVal val="ppt_w+.3"/>
                                          </p:val>
                                        </p:tav>
                                      </p:tavLst>
                                    </p:anim>
                                    <p:anim calcmode="lin" valueType="num">
                                      <p:cBhvr>
                                        <p:cTn id="61" dur="1000"/>
                                        <p:tgtEl>
                                          <p:spTgt spid="16"/>
                                        </p:tgtEl>
                                        <p:attrNameLst>
                                          <p:attrName>ppt_h</p:attrName>
                                        </p:attrNameLst>
                                      </p:cBhvr>
                                      <p:tavLst>
                                        <p:tav tm="0">
                                          <p:val>
                                            <p:strVal val="ppt_h"/>
                                          </p:val>
                                        </p:tav>
                                        <p:tav tm="100000">
                                          <p:val>
                                            <p:strVal val="ppt_h"/>
                                          </p:val>
                                        </p:tav>
                                      </p:tavLst>
                                    </p:anim>
                                    <p:animEffect transition="out" filter="fade">
                                      <p:cBhvr>
                                        <p:cTn id="62" dur="1000"/>
                                        <p:tgtEl>
                                          <p:spTgt spid="16"/>
                                        </p:tgtEl>
                                      </p:cBhvr>
                                    </p:animEffect>
                                    <p:set>
                                      <p:cBhvr>
                                        <p:cTn id="63" dur="1" fill="hold">
                                          <p:stCondLst>
                                            <p:cond delay="999"/>
                                          </p:stCondLst>
                                        </p:cTn>
                                        <p:tgtEl>
                                          <p:spTgt spid="16"/>
                                        </p:tgtEl>
                                        <p:attrNameLst>
                                          <p:attrName>style.visibility</p:attrName>
                                        </p:attrNameLst>
                                      </p:cBhvr>
                                      <p:to>
                                        <p:strVal val="hidden"/>
                                      </p:to>
                                    </p:se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0"/>
                                        </p:tgtEl>
                                        <p:attrNameLst>
                                          <p:attrName>style.visibility</p:attrName>
                                        </p:attrNameLst>
                                      </p:cBhvr>
                                      <p:to>
                                        <p:strVal val="visible"/>
                                      </p:to>
                                    </p:set>
                                    <p:animEffect transition="in" filter="fade">
                                      <p:cBhvr>
                                        <p:cTn id="69" dur="100"/>
                                        <p:tgtEl>
                                          <p:spTgt spid="1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11"/>
                                        </p:tgtEl>
                                        <p:attrNameLst>
                                          <p:attrName>style.visibility</p:attrName>
                                        </p:attrNameLst>
                                      </p:cBhvr>
                                      <p:to>
                                        <p:strVal val="visible"/>
                                      </p:to>
                                    </p:set>
                                    <p:animEffect transition="in" filter="fade">
                                      <p:cBhvr>
                                        <p:cTn id="72" dur="100"/>
                                        <p:tgtEl>
                                          <p:spTgt spid="1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
                                        <p:tgtEl>
                                          <p:spTgt spid="9"/>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fade">
                                      <p:cBhvr>
                                        <p:cTn id="78" dur="100"/>
                                        <p:tgtEl>
                                          <p:spTgt spid="12"/>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
                                        <p:tgtEl>
                                          <p:spTgt spid="13"/>
                                        </p:tgtEl>
                                      </p:cBhvr>
                                    </p:animEffect>
                                  </p:childTnLst>
                                </p:cTn>
                              </p:par>
                              <p:par>
                                <p:cTn id="82" presetID="0" presetClass="path" presetSubtype="0" decel="50000" fill="hold" grpId="2" nodeType="withEffect">
                                  <p:stCondLst>
                                    <p:cond delay="0"/>
                                  </p:stCondLst>
                                  <p:childTnLst>
                                    <p:animMotion origin="layout" path="M 0 -4.44444E-6 L 0.00486 -0.34398 " pathEditMode="relative" rAng="0" ptsTypes="AA">
                                      <p:cBhvr>
                                        <p:cTn id="83" dur="2000" fill="hold"/>
                                        <p:tgtEl>
                                          <p:spTgt spid="12"/>
                                        </p:tgtEl>
                                        <p:attrNameLst>
                                          <p:attrName>ppt_x</p:attrName>
                                          <p:attrName>ppt_y</p:attrName>
                                        </p:attrNameLst>
                                      </p:cBhvr>
                                      <p:rCtr x="243" y="-17199"/>
                                    </p:animMotion>
                                  </p:childTnLst>
                                </p:cTn>
                              </p:par>
                              <p:par>
                                <p:cTn id="84" presetID="0" presetClass="path" presetSubtype="0" accel="50000" decel="50000" fill="hold" grpId="2" nodeType="withEffect">
                                  <p:stCondLst>
                                    <p:cond delay="0"/>
                                  </p:stCondLst>
                                  <p:childTnLst>
                                    <p:animMotion origin="layout" path="M 3.33333E-6 4.44444E-6 C 0.01423 -0.00116 0.06267 -0.00602 0.08576 -0.00741 C 0.10885 -0.0088 0.12586 -0.01088 0.13836 -0.00857 C 0.15086 -0.00625 0.15573 -0.00255 0.16059 0.00671 C 0.16545 0.01597 0.16597 0.03865 0.16736 0.04699 " pathEditMode="relative" rAng="0" ptsTypes="aaaaa">
                                      <p:cBhvr>
                                        <p:cTn id="85" dur="2000" fill="hold"/>
                                        <p:tgtEl>
                                          <p:spTgt spid="13"/>
                                        </p:tgtEl>
                                        <p:attrNameLst>
                                          <p:attrName>ppt_x</p:attrName>
                                          <p:attrName>ppt_y</p:attrName>
                                        </p:attrNameLst>
                                      </p:cBhvr>
                                      <p:rCtr x="8368" y="1806"/>
                                    </p:animMotion>
                                  </p:childTnLst>
                                </p:cTn>
                              </p:par>
                              <p:par>
                                <p:cTn id="86" presetID="0" presetClass="path" presetSubtype="0" accel="50000" decel="50000" fill="hold" grpId="2" nodeType="withEffect">
                                  <p:stCondLst>
                                    <p:cond delay="0"/>
                                  </p:stCondLst>
                                  <p:childTnLst>
                                    <p:animMotion origin="layout" path="M 1.11022E-16 4.44444E-6 C -0.01858 -0.00162 -0.03785 -0.00417 -0.05816 -0.00186 C -0.07847 0.00046 -0.10503 0.003 -0.1217 0.01435 C -0.13837 0.02569 -0.15174 0.04467 -0.15833 0.06666 C -0.16493 0.08865 -0.16076 0.12963 -0.16146 0.14606 " pathEditMode="relative" rAng="0" ptsTypes="aaaaa">
                                      <p:cBhvr>
                                        <p:cTn id="87" dur="2000" fill="hold"/>
                                        <p:tgtEl>
                                          <p:spTgt spid="11"/>
                                        </p:tgtEl>
                                        <p:attrNameLst>
                                          <p:attrName>ppt_x</p:attrName>
                                          <p:attrName>ppt_y</p:attrName>
                                        </p:attrNameLst>
                                      </p:cBhvr>
                                      <p:rCtr x="-8247" y="7083"/>
                                    </p:animMotion>
                                  </p:childTnLst>
                                </p:cTn>
                              </p:par>
                              <p:par>
                                <p:cTn id="88" presetID="0" presetClass="path" presetSubtype="0" accel="50000" decel="50000" fill="hold" grpId="2" nodeType="withEffect">
                                  <p:stCondLst>
                                    <p:cond delay="0"/>
                                  </p:stCondLst>
                                  <p:childTnLst>
                                    <p:animMotion origin="layout" path="M 0 -1.11111E-6 C -0.00972 0.00394 -0.03802 0.0088 -0.05851 0.02338 C -0.07899 0.03796 -0.10694 0.06134 -0.12257 0.08773 C -0.13819 0.11412 -0.14444 0.14097 -0.15243 0.18171 C -0.16042 0.22245 -0.16667 0.28912 -0.17083 0.33171 C -0.175 0.37431 -0.17569 0.41574 -0.17708 0.43796 " pathEditMode="relative" rAng="0" ptsTypes="aaaaaa">
                                      <p:cBhvr>
                                        <p:cTn id="89" dur="2000" fill="hold"/>
                                        <p:tgtEl>
                                          <p:spTgt spid="10"/>
                                        </p:tgtEl>
                                        <p:attrNameLst>
                                          <p:attrName>ppt_x</p:attrName>
                                          <p:attrName>ppt_y</p:attrName>
                                        </p:attrNameLst>
                                      </p:cBhvr>
                                      <p:rCtr x="-8854" y="21898"/>
                                    </p:animMotion>
                                  </p:childTnLst>
                                </p:cTn>
                              </p:par>
                              <p:par>
                                <p:cTn id="90" presetID="0" presetClass="path" presetSubtype="0" accel="57000" decel="43000" fill="hold" grpId="2" nodeType="withEffect">
                                  <p:stCondLst>
                                    <p:cond delay="0"/>
                                  </p:stCondLst>
                                  <p:childTnLst>
                                    <p:animMotion origin="layout" path="M 0 1.11022E-16 C -0.02465 0.00741 -0.1 0.03542 -0.14757 0.04444 C -0.19514 0.05347 -0.23906 0.05718 -0.28507 0.0544 C -0.33108 0.05162 -0.38767 0.04468 -0.42326 0.02778 C -0.45885 0.01088 -0.48333 -0.01736 -0.49913 -0.04676 C -0.51493 -0.07616 -0.51389 -0.12731 -0.51771 -0.14838 " pathEditMode="relative" rAng="0" ptsTypes="aaaaaa">
                                      <p:cBhvr>
                                        <p:cTn id="91" dur="2000" fill="hold"/>
                                        <p:tgtEl>
                                          <p:spTgt spid="8"/>
                                        </p:tgtEl>
                                        <p:attrNameLst>
                                          <p:attrName>ppt_x</p:attrName>
                                          <p:attrName>ppt_y</p:attrName>
                                        </p:attrNameLst>
                                      </p:cBhvr>
                                      <p:rCtr x="-25885" y="-4560"/>
                                    </p:animMotion>
                                  </p:childTnLst>
                                </p:cTn>
                              </p:par>
                              <p:par>
                                <p:cTn id="92" presetID="0" presetClass="path" presetSubtype="0" accel="50000" decel="50000" fill="hold" grpId="2" nodeType="withEffect">
                                  <p:stCondLst>
                                    <p:cond delay="0"/>
                                  </p:stCondLst>
                                  <p:childTnLst>
                                    <p:animMotion origin="layout" path="M -3.33333E-6 4.44444E-6 C 0.00243 0.03425 0.00521 0.0662 0.01789 0.1081 C 0.03056 0.15 0.04028 0.21689 0.07587 0.25115 C 0.11146 0.28541 0.18559 0.30671 0.2316 0.31342 C 0.27761 0.32013 0.32709 0.31134 0.35243 0.2912 C 0.37778 0.27106 0.37605 0.23287 0.3842 0.19213 C 0.39236 0.15138 0.39809 0.07731 0.40174 0.04722 " pathEditMode="relative" rAng="0" ptsTypes="aaaaaaa">
                                      <p:cBhvr>
                                        <p:cTn id="93" dur="2000" fill="hold"/>
                                        <p:tgtEl>
                                          <p:spTgt spid="9"/>
                                        </p:tgtEl>
                                        <p:attrNameLst>
                                          <p:attrName>ppt_x</p:attrName>
                                          <p:attrName>ppt_y</p:attrName>
                                        </p:attrNameLst>
                                      </p:cBhvr>
                                      <p:rCtr x="20087" y="15995"/>
                                    </p:animMotion>
                                  </p:childTnLst>
                                </p:cTn>
                              </p:par>
                              <p:par>
                                <p:cTn id="94" presetID="10" presetClass="exit" presetSubtype="0" fill="hold" grpId="1" nodeType="withEffect">
                                  <p:stCondLst>
                                    <p:cond delay="0"/>
                                  </p:stCondLst>
                                  <p:childTnLst>
                                    <p:animEffect transition="out" filter="fade">
                                      <p:cBhvr>
                                        <p:cTn id="95" dur="1500"/>
                                        <p:tgtEl>
                                          <p:spTgt spid="4"/>
                                        </p:tgtEl>
                                      </p:cBhvr>
                                    </p:animEffect>
                                    <p:set>
                                      <p:cBhvr>
                                        <p:cTn id="96" dur="1" fill="hold">
                                          <p:stCondLst>
                                            <p:cond delay="1499"/>
                                          </p:stCondLst>
                                        </p:cTn>
                                        <p:tgtEl>
                                          <p:spTgt spid="4"/>
                                        </p:tgtEl>
                                        <p:attrNameLst>
                                          <p:attrName>style.visibility</p:attrName>
                                        </p:attrNameLst>
                                      </p:cBhvr>
                                      <p:to>
                                        <p:strVal val="hidden"/>
                                      </p:to>
                                    </p:set>
                                  </p:childTnLst>
                                </p:cTn>
                              </p:par>
                              <p:par>
                                <p:cTn id="97" presetID="10" presetClass="exit" presetSubtype="0" fill="hold" grpId="2"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childTnLst>
                          </p:cTn>
                        </p:par>
                        <p:par>
                          <p:cTn id="100" fill="hold">
                            <p:stCondLst>
                              <p:cond delay="2000"/>
                            </p:stCondLst>
                            <p:childTnLst>
                              <p:par>
                                <p:cTn id="101" presetID="10" presetClass="entr" presetSubtype="0" fill="hold" grpId="0" nodeType="after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fade">
                                      <p:cBhvr>
                                        <p:cTn id="103" dur="100"/>
                                        <p:tgtEl>
                                          <p:spTgt spid="7"/>
                                        </p:tgtEl>
                                      </p:cBhvr>
                                    </p:animEffect>
                                  </p:childTnLst>
                                </p:cTn>
                              </p:par>
                              <p:par>
                                <p:cTn id="104" presetID="10" presetClass="exit" presetSubtype="0" fill="hold" grpId="1" nodeType="withEffect">
                                  <p:stCondLst>
                                    <p:cond delay="0"/>
                                  </p:stCondLst>
                                  <p:childTnLst>
                                    <p:animEffect transition="out" filter="fade">
                                      <p:cBhvr>
                                        <p:cTn id="105" dur="500"/>
                                        <p:tgtEl>
                                          <p:spTgt spid="8"/>
                                        </p:tgtEl>
                                      </p:cBhvr>
                                    </p:animEffect>
                                    <p:set>
                                      <p:cBhvr>
                                        <p:cTn id="106" dur="1" fill="hold">
                                          <p:stCondLst>
                                            <p:cond delay="499"/>
                                          </p:stCondLst>
                                        </p:cTn>
                                        <p:tgtEl>
                                          <p:spTgt spid="8"/>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0"/>
                                        </p:tgtEl>
                                      </p:cBhvr>
                                    </p:animEffect>
                                    <p:set>
                                      <p:cBhvr>
                                        <p:cTn id="109" dur="1" fill="hold">
                                          <p:stCondLst>
                                            <p:cond delay="499"/>
                                          </p:stCondLst>
                                        </p:cTn>
                                        <p:tgtEl>
                                          <p:spTgt spid="10"/>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1"/>
                                        </p:tgtEl>
                                      </p:cBhvr>
                                    </p:animEffect>
                                    <p:set>
                                      <p:cBhvr>
                                        <p:cTn id="112" dur="1" fill="hold">
                                          <p:stCondLst>
                                            <p:cond delay="499"/>
                                          </p:stCondLst>
                                        </p:cTn>
                                        <p:tgtEl>
                                          <p:spTgt spid="11"/>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9"/>
                                        </p:tgtEl>
                                      </p:cBhvr>
                                    </p:animEffect>
                                    <p:set>
                                      <p:cBhvr>
                                        <p:cTn id="115" dur="1" fill="hold">
                                          <p:stCondLst>
                                            <p:cond delay="499"/>
                                          </p:stCondLst>
                                        </p:cTn>
                                        <p:tgtEl>
                                          <p:spTgt spid="9"/>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6" grpId="1"/>
      <p:bldP spid="6" grpId="2"/>
      <p:bldP spid="4" grpId="0"/>
      <p:bldP spid="4" grpId="1"/>
      <p:bldP spid="7" grpId="0"/>
      <p:bldP spid="8" grpId="0"/>
      <p:bldP spid="8" grpId="1"/>
      <p:bldP spid="8" grpId="2"/>
      <p:bldP spid="9" grpId="0"/>
      <p:bldP spid="9" grpId="1"/>
      <p:bldP spid="9" grpId="2"/>
      <p:bldP spid="13" grpId="0"/>
      <p:bldP spid="13" grpId="1"/>
      <p:bldP spid="13" grpId="2"/>
      <p:bldP spid="10" grpId="0"/>
      <p:bldP spid="10" grpId="1"/>
      <p:bldP spid="10" grpId="2"/>
      <p:bldP spid="11" grpId="0"/>
      <p:bldP spid="11" grpId="1"/>
      <p:bldP spid="11" grpId="2"/>
      <p:bldP spid="12" grpId="0"/>
      <p:bldP spid="12" grpId="1"/>
      <p:bldP spid="12" grpId="2"/>
      <p:bldP spid="14" grpId="0"/>
      <p:bldP spid="14" grpId="1"/>
      <p:bldP spid="16" grpId="0"/>
      <p:bldP spid="16" grpId="1"/>
      <p:bldP spid="15" grpId="0"/>
      <p:bldP spid="15"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0" name="Title 1"/>
          <p:cNvSpPr txBox="1">
            <a:spLocks/>
          </p:cNvSpPr>
          <p:nvPr/>
        </p:nvSpPr>
        <p:spPr>
          <a:xfrm>
            <a:off x="787080" y="2214800"/>
            <a:ext cx="413216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80" b="1" spc="50" dirty="0">
                <a:ln w="3175">
                  <a:solidFill>
                    <a:schemeClr val="bg1"/>
                  </a:solidFill>
                </a:ln>
                <a:solidFill>
                  <a:srgbClr val="66FF33"/>
                </a:solidFill>
                <a:effectLst>
                  <a:outerShdw blurRad="76200" dist="50800" dir="5400000" algn="tl" rotWithShape="0">
                    <a:srgbClr val="000000">
                      <a:alpha val="65000"/>
                    </a:srgbClr>
                  </a:outerShdw>
                </a:effectLst>
                <a:latin typeface="Calibri" panose="020F0502020204030204" pitchFamily="34" charset="0"/>
              </a:rPr>
              <a:t>remembers You</a:t>
            </a:r>
          </a:p>
        </p:txBody>
      </p:sp>
      <p:sp>
        <p:nvSpPr>
          <p:cNvPr id="2" name="Title 1"/>
          <p:cNvSpPr>
            <a:spLocks noGrp="1"/>
          </p:cNvSpPr>
          <p:nvPr>
            <p:ph type="title"/>
          </p:nvPr>
        </p:nvSpPr>
        <p:spPr>
          <a:xfrm>
            <a:off x="609600" y="960438"/>
            <a:ext cx="7848600" cy="4983162"/>
          </a:xfrm>
        </p:spPr>
        <p:txBody>
          <a:bodyPr>
            <a:scene3d>
              <a:camera prst="orthographicFront"/>
              <a:lightRig rig="soft" dir="t"/>
            </a:scene3d>
            <a:sp3d contourW="25400" prstMaterial="matte">
              <a:bevelT w="25400" h="55880" prst="artDeco"/>
              <a:contourClr>
                <a:srgbClr val="E8E8EF"/>
              </a:contourClr>
            </a:sp3d>
          </a:bodyPr>
          <a:lstStyle/>
          <a:p>
            <a:r>
              <a:rPr 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meet him who rejoices </a:t>
            </a:r>
            <a:r>
              <a:rPr 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and </a:t>
            </a:r>
            <a:r>
              <a:rPr 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does righteousness, Who remembers You in Your ways. You are indeed angry, for we have </a:t>
            </a:r>
            <a:r>
              <a:rPr 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sinned - In </a:t>
            </a:r>
            <a:r>
              <a:rPr 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these ways we continue; And we need to be saved.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Isaiah 64:5 </a:t>
            </a:r>
          </a:p>
        </p:txBody>
      </p:sp>
      <p:sp>
        <p:nvSpPr>
          <p:cNvPr id="4" name="Rectangle 2"/>
          <p:cNvSpPr txBox="1">
            <a:spLocks noChangeArrowheads="1"/>
          </p:cNvSpPr>
          <p:nvPr/>
        </p:nvSpPr>
        <p:spPr bwMode="auto">
          <a:xfrm>
            <a:off x="2438400" y="2895600"/>
            <a:ext cx="4038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latin typeface="Calibri" panose="020F0502020204030204" pitchFamily="34" charset="0"/>
              </a:rPr>
              <a:t> </a:t>
            </a:r>
            <a:r>
              <a:rPr lang="en-US" altLang="en-US" sz="5000" b="1" kern="0" spc="50" dirty="0" smtClean="0">
                <a:ln w="11430"/>
                <a:solidFill>
                  <a:srgbClr val="FFC000"/>
                </a:solidFill>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indeed angry</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5" name="Rectangle 2"/>
          <p:cNvSpPr txBox="1">
            <a:spLocks noChangeArrowheads="1"/>
          </p:cNvSpPr>
          <p:nvPr/>
        </p:nvSpPr>
        <p:spPr bwMode="auto">
          <a:xfrm>
            <a:off x="4267200" y="3581400"/>
            <a:ext cx="335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tx1"/>
                  </a:glow>
                </a:effectLst>
                <a:latin typeface="Calibri" panose="020F0502020204030204" pitchFamily="34" charset="0"/>
              </a:rPr>
              <a:t> </a:t>
            </a:r>
            <a:r>
              <a:rPr lang="en-US" altLang="en-US" sz="46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these ways</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6" name="Rectangle 2"/>
          <p:cNvSpPr txBox="1">
            <a:spLocks noChangeArrowheads="1"/>
          </p:cNvSpPr>
          <p:nvPr/>
        </p:nvSpPr>
        <p:spPr bwMode="auto">
          <a:xfrm>
            <a:off x="7162800" y="3581400"/>
            <a:ext cx="1219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effectLst>
                <a:latin typeface="Calibri" panose="020F0502020204030204" pitchFamily="34" charset="0"/>
              </a:rPr>
              <a:t> </a:t>
            </a:r>
            <a:r>
              <a:rPr lang="en-US" altLang="en-US" sz="46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we</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7" name="Rectangle 2"/>
          <p:cNvSpPr txBox="1">
            <a:spLocks noChangeArrowheads="1"/>
          </p:cNvSpPr>
          <p:nvPr/>
        </p:nvSpPr>
        <p:spPr bwMode="auto">
          <a:xfrm>
            <a:off x="533400" y="4191000"/>
            <a:ext cx="2971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effectLst>
                <a:latin typeface="Calibri" panose="020F0502020204030204" pitchFamily="34" charset="0"/>
              </a:rPr>
              <a:t> </a:t>
            </a:r>
            <a:r>
              <a:rPr lang="en-US" altLang="en-US" sz="52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continue</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9" name="Rectangle 2"/>
          <p:cNvSpPr txBox="1">
            <a:spLocks noChangeArrowheads="1"/>
          </p:cNvSpPr>
          <p:nvPr/>
        </p:nvSpPr>
        <p:spPr bwMode="auto">
          <a:xfrm>
            <a:off x="5486400" y="914400"/>
            <a:ext cx="2438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rejoices</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0" name="Rectangle 2"/>
          <p:cNvSpPr txBox="1">
            <a:spLocks noChangeArrowheads="1"/>
          </p:cNvSpPr>
          <p:nvPr/>
        </p:nvSpPr>
        <p:spPr bwMode="auto">
          <a:xfrm>
            <a:off x="1600200" y="1524000"/>
            <a:ext cx="1752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spc="50" dirty="0" smtClean="0">
                <a:ln w="11430"/>
                <a:solidFill>
                  <a:srgbClr val="FFC000"/>
                </a:solidFill>
                <a:effectLst>
                  <a:glow rad="63500">
                    <a:schemeClr val="tx1"/>
                  </a:glo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does</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1" name="Rectangle 2"/>
          <p:cNvSpPr txBox="1">
            <a:spLocks noChangeArrowheads="1"/>
          </p:cNvSpPr>
          <p:nvPr/>
        </p:nvSpPr>
        <p:spPr bwMode="auto">
          <a:xfrm>
            <a:off x="2895600" y="1524000"/>
            <a:ext cx="3886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righteousness</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3" name="Rectangle 2"/>
          <p:cNvSpPr txBox="1">
            <a:spLocks noChangeArrowheads="1"/>
          </p:cNvSpPr>
          <p:nvPr/>
        </p:nvSpPr>
        <p:spPr bwMode="auto">
          <a:xfrm>
            <a:off x="3352800" y="3606800"/>
            <a:ext cx="914400" cy="96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effectLst>
                <a:latin typeface="Calibri" panose="020F0502020204030204" pitchFamily="34" charset="0"/>
              </a:rPr>
              <a:t>-</a:t>
            </a:r>
            <a:endParaRPr lang="en-US" altLang="en-US" b="1" i="1" kern="0" spc="50" dirty="0" smtClean="0">
              <a:ln w="11430"/>
              <a:solidFill>
                <a:srgbClr val="FFC000"/>
              </a:solidFill>
              <a:effectLst>
                <a:glow rad="63500">
                  <a:schemeClr val="tx1"/>
                </a:glow>
              </a:effectLst>
              <a:latin typeface="Calibri" panose="020F0502020204030204" pitchFamily="34" charset="0"/>
            </a:endParaRPr>
          </a:p>
        </p:txBody>
      </p:sp>
      <p:sp>
        <p:nvSpPr>
          <p:cNvPr id="15" name="Rectangle 2"/>
          <p:cNvSpPr txBox="1">
            <a:spLocks noChangeArrowheads="1"/>
          </p:cNvSpPr>
          <p:nvPr/>
        </p:nvSpPr>
        <p:spPr bwMode="auto">
          <a:xfrm>
            <a:off x="457200" y="2057400"/>
            <a:ext cx="8229600" cy="323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"And these will go away into everlasting punishment, but the righteous into eternal life."          </a:t>
            </a:r>
            <a:r>
              <a:rPr lang="en-US" altLang="en-US" sz="3200" b="1" i="1" kern="0" spc="5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Matthew 25:46 </a:t>
            </a:r>
            <a:r>
              <a:rPr lang="en-US" altLang="en-US" sz="4000" b="1" i="1" kern="0" spc="5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endPar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21" name="Rectangle 4"/>
          <p:cNvSpPr>
            <a:spLocks noChangeArrowheads="1"/>
          </p:cNvSpPr>
          <p:nvPr/>
        </p:nvSpPr>
        <p:spPr bwMode="auto">
          <a:xfrm>
            <a:off x="4712980" y="2262735"/>
            <a:ext cx="800100" cy="1030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Rectangle 2"/>
          <p:cNvSpPr txBox="1">
            <a:spLocks noChangeArrowheads="1"/>
          </p:cNvSpPr>
          <p:nvPr/>
        </p:nvSpPr>
        <p:spPr bwMode="auto">
          <a:xfrm>
            <a:off x="3429000" y="2133600"/>
            <a:ext cx="199952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7" name="Rectangle 2"/>
          <p:cNvSpPr txBox="1">
            <a:spLocks noChangeArrowheads="1"/>
          </p:cNvSpPr>
          <p:nvPr/>
        </p:nvSpPr>
        <p:spPr bwMode="auto">
          <a:xfrm>
            <a:off x="6096000" y="2057400"/>
            <a:ext cx="108512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8" name="Rectangle 2"/>
          <p:cNvSpPr txBox="1">
            <a:spLocks noChangeArrowheads="1"/>
          </p:cNvSpPr>
          <p:nvPr/>
        </p:nvSpPr>
        <p:spPr bwMode="auto">
          <a:xfrm>
            <a:off x="3886199" y="3429000"/>
            <a:ext cx="990601"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o</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19" name="Rectangle 2"/>
          <p:cNvSpPr txBox="1">
            <a:spLocks noChangeArrowheads="1"/>
          </p:cNvSpPr>
          <p:nvPr/>
        </p:nvSpPr>
        <p:spPr bwMode="auto">
          <a:xfrm>
            <a:off x="6477001" y="2819400"/>
            <a:ext cx="99059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u</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9967255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par>
                          <p:cTn id="8" fill="hold">
                            <p:stCondLst>
                              <p:cond delay="500"/>
                            </p:stCondLst>
                            <p:childTnLst>
                              <p:par>
                                <p:cTn id="9" presetID="10" presetClass="exit" presetSubtype="0" fill="hold" grpId="2"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par>
                                <p:cTn id="17" presetID="18" presetClass="emph" presetSubtype="0" fill="hold" grpId="1" nodeType="withEffect">
                                  <p:stCondLst>
                                    <p:cond delay="0"/>
                                  </p:stCondLst>
                                  <p:childTnLst>
                                    <p:set>
                                      <p:cBhvr override="childStyle">
                                        <p:cTn id="18" dur="500" fill="hold"/>
                                        <p:tgtEl>
                                          <p:spTgt spid="20"/>
                                        </p:tgtEl>
                                        <p:attrNameLst>
                                          <p:attrName>style.textDecorationUnderline</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dissolve">
                                      <p:cBhvr>
                                        <p:cTn id="23" dur="500">
                                          <p:stCondLst>
                                            <p:cond delay="0"/>
                                          </p:stCondLst>
                                        </p:cTn>
                                        <p:tgtEl>
                                          <p:spTgt spid="21"/>
                                        </p:tgtEl>
                                      </p:cBhvr>
                                    </p:animEffect>
                                    <p:anim to="" calcmode="lin" valueType="num">
                                      <p:cBhvr>
                                        <p:cTn id="24"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21"/>
                                        </p:tgtEl>
                                        <p:attrNameLst>
                                          <p:attrName>ppt_h</p:attrName>
                                        </p:attrNameLst>
                                      </p:cBhvr>
                                      <p:tavLst>
                                        <p:tav tm="0">
                                          <p:val>
                                            <p:strVal val="#ppt_h*4"/>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
                                        <p:tgtEl>
                                          <p:spTgt spid="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
                                        <p:tgtEl>
                                          <p:spTgt spid="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
                                        <p:tgtEl>
                                          <p:spTgt spid="9"/>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
                                        <p:tgtEl>
                                          <p:spTgt spid="10"/>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
                                        <p:tgtEl>
                                          <p:spTgt spid="1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
                                        <p:tgtEl>
                                          <p:spTgt spid="13"/>
                                        </p:tgtEl>
                                      </p:cBhvr>
                                    </p:animEffect>
                                  </p:childTnLst>
                                </p:cTn>
                              </p:par>
                              <p:par>
                                <p:cTn id="49" presetID="0" presetClass="path" presetSubtype="0" accel="50000" decel="50000" fill="hold" grpId="2" nodeType="withEffect">
                                  <p:stCondLst>
                                    <p:cond delay="0"/>
                                  </p:stCondLst>
                                  <p:childTnLst>
                                    <p:animMotion origin="layout" path="M -3.33333E-6 4.44444E-6 L 0.06667 -0.19862 " pathEditMode="relative" rAng="0" ptsTypes="AA">
                                      <p:cBhvr>
                                        <p:cTn id="50" dur="2000" fill="hold"/>
                                        <p:tgtEl>
                                          <p:spTgt spid="10"/>
                                        </p:tgtEl>
                                        <p:attrNameLst>
                                          <p:attrName>ppt_x</p:attrName>
                                          <p:attrName>ppt_y</p:attrName>
                                        </p:attrNameLst>
                                      </p:cBhvr>
                                      <p:rCtr x="3333" y="-9931"/>
                                    </p:animMotion>
                                  </p:childTnLst>
                                </p:cTn>
                              </p:par>
                              <p:par>
                                <p:cTn id="51" presetID="0" presetClass="path" presetSubtype="0" accel="50000" decel="50000" fill="hold" grpId="2" nodeType="withEffect">
                                  <p:stCondLst>
                                    <p:cond delay="0"/>
                                  </p:stCondLst>
                                  <p:childTnLst>
                                    <p:animMotion origin="layout" path="M 3.33333E-6 3.7037E-6 L -0.15417 -0.49074 " pathEditMode="relative" rAng="0" ptsTypes="AA">
                                      <p:cBhvr>
                                        <p:cTn id="52" dur="2000" fill="hold"/>
                                        <p:tgtEl>
                                          <p:spTgt spid="13"/>
                                        </p:tgtEl>
                                        <p:attrNameLst>
                                          <p:attrName>ppt_x</p:attrName>
                                          <p:attrName>ppt_y</p:attrName>
                                        </p:attrNameLst>
                                      </p:cBhvr>
                                      <p:rCtr x="-7708" y="-24537"/>
                                    </p:animMotion>
                                  </p:childTnLst>
                                </p:cTn>
                              </p:par>
                              <p:par>
                                <p:cTn id="53" presetID="0" presetClass="path" presetSubtype="0" accel="50000" decel="50000" fill="hold" grpId="2" nodeType="withEffect">
                                  <p:stCondLst>
                                    <p:cond delay="0"/>
                                  </p:stCondLst>
                                  <p:childTnLst>
                                    <p:animMotion origin="layout" path="M -3.33333E-6 -0.00024 C -0.00468 -0.00834 -0.01163 -0.03195 -0.0283 -0.05047 C -0.04514 -0.06852 -0.06371 -0.09075 -0.10034 -0.1095 C -0.1375 -0.12778 -0.19548 -0.15093 -0.24982 -0.16158 C -0.30416 -0.17223 -0.37621 -0.17431 -0.42691 -0.17269 C -0.4776 -0.17107 -0.52708 -0.16389 -0.55451 -0.15162 C -0.58194 -0.13936 -0.58385 -0.11065 -0.59149 -0.09977 " pathEditMode="relative" rAng="0" ptsTypes="aaaaaaa">
                                      <p:cBhvr>
                                        <p:cTn id="54" dur="2000" fill="hold"/>
                                        <p:tgtEl>
                                          <p:spTgt spid="9"/>
                                        </p:tgtEl>
                                        <p:attrNameLst>
                                          <p:attrName>ppt_x</p:attrName>
                                          <p:attrName>ppt_y</p:attrName>
                                        </p:attrNameLst>
                                      </p:cBhvr>
                                      <p:rCtr x="-29583" y="-8704"/>
                                    </p:animMotion>
                                  </p:childTnLst>
                                </p:cTn>
                              </p:par>
                              <p:par>
                                <p:cTn id="55" presetID="0" presetClass="path" presetSubtype="0" accel="50000" decel="50000" fill="hold" grpId="2" nodeType="withEffect">
                                  <p:stCondLst>
                                    <p:cond delay="0"/>
                                  </p:stCondLst>
                                  <p:childTnLst>
                                    <p:animMotion origin="layout" path="M 3.33333E-6 4.44444E-6 C -0.00573 0.0074 -0.01875 0.03287 -0.0342 0.04375 C -0.04966 0.05463 -0.06563 0.06157 -0.09254 0.06574 C -0.11945 0.0699 -0.16407 0.07569 -0.19618 0.06921 C -0.2283 0.06273 -0.26615 0.05463 -0.2849 0.02685 C -0.30365 -0.00093 -0.304 -0.0713 -0.30903 -0.09723 " pathEditMode="relative" rAng="0" ptsTypes="aaaaaa">
                                      <p:cBhvr>
                                        <p:cTn id="56" dur="2000" fill="hold"/>
                                        <p:tgtEl>
                                          <p:spTgt spid="11"/>
                                        </p:tgtEl>
                                        <p:attrNameLst>
                                          <p:attrName>ppt_x</p:attrName>
                                          <p:attrName>ppt_y</p:attrName>
                                        </p:attrNameLst>
                                      </p:cBhvr>
                                      <p:rCtr x="-15451" y="-1088"/>
                                    </p:animMotion>
                                  </p:childTnLst>
                                </p:cTn>
                              </p:par>
                              <p:par>
                                <p:cTn id="57" presetID="0" presetClass="path" presetSubtype="0" accel="50000" decel="50000" fill="hold" grpId="2" nodeType="withEffect">
                                  <p:stCondLst>
                                    <p:cond delay="0"/>
                                  </p:stCondLst>
                                  <p:childTnLst>
                                    <p:animMotion origin="layout" path="M 1.11022E-16 0.00023 L 0.10278 -0.48889 " pathEditMode="relative" rAng="0" ptsTypes="AA">
                                      <p:cBhvr>
                                        <p:cTn id="58" dur="2000" fill="hold"/>
                                        <p:tgtEl>
                                          <p:spTgt spid="5"/>
                                        </p:tgtEl>
                                        <p:attrNameLst>
                                          <p:attrName>ppt_x</p:attrName>
                                          <p:attrName>ppt_y</p:attrName>
                                        </p:attrNameLst>
                                      </p:cBhvr>
                                      <p:rCtr x="5139" y="-24468"/>
                                    </p:animMotion>
                                  </p:childTnLst>
                                </p:cTn>
                              </p:par>
                              <p:par>
                                <p:cTn id="59" presetID="0" presetClass="path" presetSubtype="0" accel="50000" decel="50000" fill="hold" grpId="2" nodeType="withEffect">
                                  <p:stCondLst>
                                    <p:cond delay="0"/>
                                  </p:stCondLst>
                                  <p:childTnLst>
                                    <p:animMotion origin="layout" path="M 1.11022E-16 1.11022E-16 C -0.00642 0.00903 -0.01285 0.01829 -0.02656 0.0287 C -0.04028 0.03912 -0.06424 0.05556 -0.08229 0.06227 C -0.10035 0.06898 -0.11997 0.07315 -0.13542 0.06921 C -0.15087 0.06528 -0.16476 0.08819 -0.17465 0.03866 C -0.18455 -0.01088 -0.18802 -0.15625 -0.19497 -0.22801 C -0.20191 -0.29977 -0.21181 -0.35787 -0.21632 -0.39213 " pathEditMode="relative" rAng="0" ptsTypes="aaaaaaa">
                                      <p:cBhvr>
                                        <p:cTn id="60" dur="2000" fill="hold"/>
                                        <p:tgtEl>
                                          <p:spTgt spid="6"/>
                                        </p:tgtEl>
                                        <p:attrNameLst>
                                          <p:attrName>ppt_x</p:attrName>
                                          <p:attrName>ppt_y</p:attrName>
                                        </p:attrNameLst>
                                      </p:cBhvr>
                                      <p:rCtr x="-10816" y="-15208"/>
                                    </p:animMotion>
                                  </p:childTnLst>
                                </p:cTn>
                              </p:par>
                              <p:par>
                                <p:cTn id="61" presetID="0" presetClass="path" presetSubtype="0" accel="50000" decel="50000" fill="hold" grpId="2" nodeType="withEffect">
                                  <p:stCondLst>
                                    <p:cond delay="0"/>
                                  </p:stCondLst>
                                  <p:childTnLst>
                                    <p:animMotion origin="layout" path="M -3.33333E-6 -4.44444E-6 C 0.01459 0.03727 0.02917 0.07477 0.06459 0.09954 C 0.1 0.12431 0.16302 0.14121 0.21268 0.14838 C 0.26233 0.15533 0.31268 0.15463 0.36268 0.14075 C 0.41268 0.12732 0.47813 0.11829 0.51268 0.06551 C 0.54723 0.01274 0.55816 -0.10231 0.56997 -0.17523 C 0.58177 -0.24814 0.5816 -0.32013 0.58334 -0.37245 C 0.58507 -0.42476 0.58108 -0.46481 0.58056 -0.48912 " pathEditMode="relative" rAng="0" ptsTypes="aaaaaaaa">
                                      <p:cBhvr>
                                        <p:cTn id="62" dur="2000" fill="hold"/>
                                        <p:tgtEl>
                                          <p:spTgt spid="7"/>
                                        </p:tgtEl>
                                        <p:attrNameLst>
                                          <p:attrName>ppt_x</p:attrName>
                                          <p:attrName>ppt_y</p:attrName>
                                        </p:attrNameLst>
                                      </p:cBhvr>
                                      <p:rCtr x="29253" y="-16690"/>
                                    </p:animMotion>
                                  </p:childTnLst>
                                </p:cTn>
                              </p:par>
                              <p:par>
                                <p:cTn id="63" presetID="10" presetClass="exit" presetSubtype="0" fill="hold" grpId="1" nodeType="withEffect">
                                  <p:stCondLst>
                                    <p:cond delay="0"/>
                                  </p:stCondLst>
                                  <p:childTnLst>
                                    <p:animEffect transition="out" filter="fade">
                                      <p:cBhvr>
                                        <p:cTn id="64" dur="1500"/>
                                        <p:tgtEl>
                                          <p:spTgt spid="2"/>
                                        </p:tgtEl>
                                      </p:cBhvr>
                                    </p:animEffect>
                                    <p:set>
                                      <p:cBhvr>
                                        <p:cTn id="65" dur="1" fill="hold">
                                          <p:stCondLst>
                                            <p:cond delay="1499"/>
                                          </p:stCondLst>
                                        </p:cTn>
                                        <p:tgtEl>
                                          <p:spTgt spid="2"/>
                                        </p:tgtEl>
                                        <p:attrNameLst>
                                          <p:attrName>style.visibility</p:attrName>
                                        </p:attrNameLst>
                                      </p:cBhvr>
                                      <p:to>
                                        <p:strVal val="hidden"/>
                                      </p:to>
                                    </p:set>
                                  </p:childTnLst>
                                </p:cTn>
                              </p:par>
                              <p:par>
                                <p:cTn id="66" presetID="10" presetClass="exit" presetSubtype="0" fill="hold" grpId="2" nodeType="withEffect">
                                  <p:stCondLst>
                                    <p:cond delay="0"/>
                                  </p:stCondLst>
                                  <p:childTnLst>
                                    <p:animEffect transition="out" filter="fade">
                                      <p:cBhvr>
                                        <p:cTn id="67" dur="500"/>
                                        <p:tgtEl>
                                          <p:spTgt spid="20"/>
                                        </p:tgtEl>
                                      </p:cBhvr>
                                    </p:animEffect>
                                    <p:set>
                                      <p:cBhvr>
                                        <p:cTn id="68" dur="1" fill="hold">
                                          <p:stCondLst>
                                            <p:cond delay="499"/>
                                          </p:stCondLst>
                                        </p:cTn>
                                        <p:tgtEl>
                                          <p:spTgt spid="20"/>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21"/>
                                        </p:tgtEl>
                                      </p:cBhvr>
                                    </p:animEffect>
                                    <p:set>
                                      <p:cBhvr>
                                        <p:cTn id="71" dur="1" fill="hold">
                                          <p:stCondLst>
                                            <p:cond delay="499"/>
                                          </p:stCondLst>
                                        </p:cTn>
                                        <p:tgtEl>
                                          <p:spTgt spid="21"/>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6" presetClass="entr" presetSubtype="37" fill="hold" grpId="0"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barn(outVertical)">
                                      <p:cBhvr>
                                        <p:cTn id="76" dur="500"/>
                                        <p:tgtEl>
                                          <p:spTgt spid="15"/>
                                        </p:tgtEl>
                                      </p:cBhvr>
                                    </p:animEffect>
                                  </p:childTnLst>
                                </p:cTn>
                              </p:par>
                            </p:childTnLst>
                          </p:cTn>
                        </p:par>
                        <p:par>
                          <p:cTn id="77" fill="hold">
                            <p:stCondLst>
                              <p:cond delay="500"/>
                            </p:stCondLst>
                            <p:childTnLst>
                              <p:par>
                                <p:cTn id="78" presetID="10" presetClass="exit" presetSubtype="0" fill="hold" grpId="1" nodeType="afterEffect">
                                  <p:stCondLst>
                                    <p:cond delay="250"/>
                                  </p:stCondLst>
                                  <p:childTnLst>
                                    <p:animEffect transition="out" filter="fade">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par>
                                <p:cTn id="81" presetID="10" presetClass="exit" presetSubtype="0" fill="hold" grpId="1" nodeType="withEffect">
                                  <p:stCondLst>
                                    <p:cond delay="25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1" nodeType="withEffect">
                                  <p:stCondLst>
                                    <p:cond delay="250"/>
                                  </p:stCondLst>
                                  <p:childTnLst>
                                    <p:animEffect transition="out" filter="fade">
                                      <p:cBhvr>
                                        <p:cTn id="85" dur="500"/>
                                        <p:tgtEl>
                                          <p:spTgt spid="7"/>
                                        </p:tgtEl>
                                      </p:cBhvr>
                                    </p:animEffect>
                                    <p:set>
                                      <p:cBhvr>
                                        <p:cTn id="86" dur="1" fill="hold">
                                          <p:stCondLst>
                                            <p:cond delay="499"/>
                                          </p:stCondLst>
                                        </p:cTn>
                                        <p:tgtEl>
                                          <p:spTgt spid="7"/>
                                        </p:tgtEl>
                                        <p:attrNameLst>
                                          <p:attrName>style.visibility</p:attrName>
                                        </p:attrNameLst>
                                      </p:cBhvr>
                                      <p:to>
                                        <p:strVal val="hidden"/>
                                      </p:to>
                                    </p:set>
                                  </p:childTnLst>
                                </p:cTn>
                              </p:par>
                              <p:par>
                                <p:cTn id="87" presetID="10" presetClass="exit" presetSubtype="0" fill="hold" grpId="1" nodeType="withEffect">
                                  <p:stCondLst>
                                    <p:cond delay="250"/>
                                  </p:stCondLst>
                                  <p:childTnLst>
                                    <p:animEffect transition="out" filter="fade">
                                      <p:cBhvr>
                                        <p:cTn id="88" dur="500"/>
                                        <p:tgtEl>
                                          <p:spTgt spid="9"/>
                                        </p:tgtEl>
                                      </p:cBhvr>
                                    </p:animEffect>
                                    <p:set>
                                      <p:cBhvr>
                                        <p:cTn id="89" dur="1" fill="hold">
                                          <p:stCondLst>
                                            <p:cond delay="499"/>
                                          </p:stCondLst>
                                        </p:cTn>
                                        <p:tgtEl>
                                          <p:spTgt spid="9"/>
                                        </p:tgtEl>
                                        <p:attrNameLst>
                                          <p:attrName>style.visibility</p:attrName>
                                        </p:attrNameLst>
                                      </p:cBhvr>
                                      <p:to>
                                        <p:strVal val="hidden"/>
                                      </p:to>
                                    </p:set>
                                  </p:childTnLst>
                                </p:cTn>
                              </p:par>
                              <p:par>
                                <p:cTn id="90" presetID="10" presetClass="exit" presetSubtype="0" fill="hold" grpId="1" nodeType="withEffect">
                                  <p:stCondLst>
                                    <p:cond delay="250"/>
                                  </p:stCondLst>
                                  <p:childTnLst>
                                    <p:animEffect transition="out" filter="fade">
                                      <p:cBhvr>
                                        <p:cTn id="91" dur="500"/>
                                        <p:tgtEl>
                                          <p:spTgt spid="10"/>
                                        </p:tgtEl>
                                      </p:cBhvr>
                                    </p:animEffect>
                                    <p:set>
                                      <p:cBhvr>
                                        <p:cTn id="92" dur="1" fill="hold">
                                          <p:stCondLst>
                                            <p:cond delay="499"/>
                                          </p:stCondLst>
                                        </p:cTn>
                                        <p:tgtEl>
                                          <p:spTgt spid="10"/>
                                        </p:tgtEl>
                                        <p:attrNameLst>
                                          <p:attrName>style.visibility</p:attrName>
                                        </p:attrNameLst>
                                      </p:cBhvr>
                                      <p:to>
                                        <p:strVal val="hidden"/>
                                      </p:to>
                                    </p:set>
                                  </p:childTnLst>
                                </p:cTn>
                              </p:par>
                              <p:par>
                                <p:cTn id="93" presetID="10" presetClass="exit" presetSubtype="0" fill="hold" grpId="1" nodeType="withEffect">
                                  <p:stCondLst>
                                    <p:cond delay="25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grpId="1" nodeType="withEffect">
                                  <p:stCondLst>
                                    <p:cond delay="250"/>
                                  </p:stCondLst>
                                  <p:childTnLst>
                                    <p:animEffect transition="out" filter="fade">
                                      <p:cBhvr>
                                        <p:cTn id="97" dur="500"/>
                                        <p:tgtEl>
                                          <p:spTgt spid="11"/>
                                        </p:tgtEl>
                                      </p:cBhvr>
                                    </p:animEffect>
                                    <p:set>
                                      <p:cBhvr>
                                        <p:cTn id="98" dur="1" fill="hold">
                                          <p:stCondLst>
                                            <p:cond delay="499"/>
                                          </p:stCondLst>
                                        </p:cTn>
                                        <p:tgtEl>
                                          <p:spTgt spid="11"/>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17"/>
                                        </p:tgtEl>
                                        <p:attrNameLst>
                                          <p:attrName>style.visibility</p:attrName>
                                        </p:attrNameLst>
                                      </p:cBhvr>
                                      <p:to>
                                        <p:strVal val="visible"/>
                                      </p:to>
                                    </p:set>
                                    <p:animEffect transition="in" filter="fade">
                                      <p:cBhvr>
                                        <p:cTn id="103" dur="100"/>
                                        <p:tgtEl>
                                          <p:spTgt spid="17"/>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8"/>
                                        </p:tgtEl>
                                        <p:attrNameLst>
                                          <p:attrName>style.visibility</p:attrName>
                                        </p:attrNameLst>
                                      </p:cBhvr>
                                      <p:to>
                                        <p:strVal val="visible"/>
                                      </p:to>
                                    </p:set>
                                    <p:animEffect transition="in" filter="fade">
                                      <p:cBhvr>
                                        <p:cTn id="106" dur="100"/>
                                        <p:tgtEl>
                                          <p:spTgt spid="18"/>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19"/>
                                        </p:tgtEl>
                                        <p:attrNameLst>
                                          <p:attrName>style.visibility</p:attrName>
                                        </p:attrNameLst>
                                      </p:cBhvr>
                                      <p:to>
                                        <p:strVal val="visible"/>
                                      </p:to>
                                    </p:set>
                                    <p:animEffect transition="in" filter="fade">
                                      <p:cBhvr>
                                        <p:cTn id="109" dur="100"/>
                                        <p:tgtEl>
                                          <p:spTgt spid="19"/>
                                        </p:tgtEl>
                                      </p:cBhvr>
                                    </p:animEffect>
                                  </p:childTnLst>
                                </p:cTn>
                              </p:par>
                              <p:par>
                                <p:cTn id="110" presetID="0" presetClass="path" presetSubtype="0" accel="50000" decel="50000" fill="hold" grpId="1" nodeType="withEffect">
                                  <p:stCondLst>
                                    <p:cond delay="0"/>
                                  </p:stCondLst>
                                  <p:childTnLst>
                                    <p:animMotion origin="layout" path="M -1.66667E-6 1.11111E-6 C -0.00573 -0.01158 -0.01128 -0.02315 -0.02899 -0.0338 C -0.0467 -0.04445 -0.08281 -0.0581 -0.10625 -0.06412 C -0.12969 -0.07014 -0.14826 -0.07037 -0.16962 -0.06921 C -0.19097 -0.06806 -0.2191 -0.06412 -0.23403 -0.05741 C -0.24896 -0.0507 -0.25243 -0.04005 -0.25937 -0.0287 C -0.26632 -0.01736 -0.27257 0.00278 -0.27604 0.01111 " pathEditMode="relative" rAng="0" ptsTypes="aaaaaaa">
                                      <p:cBhvr>
                                        <p:cTn id="111" dur="2000" fill="hold"/>
                                        <p:tgtEl>
                                          <p:spTgt spid="17"/>
                                        </p:tgtEl>
                                        <p:attrNameLst>
                                          <p:attrName>ppt_x</p:attrName>
                                          <p:attrName>ppt_y</p:attrName>
                                        </p:attrNameLst>
                                      </p:cBhvr>
                                      <p:rCtr x="-13802" y="-2963"/>
                                    </p:animMotion>
                                  </p:childTnLst>
                                </p:cTn>
                              </p:par>
                              <p:par>
                                <p:cTn id="112" presetID="0" presetClass="path" presetSubtype="0" accel="50000" decel="50000" fill="hold" grpId="1" nodeType="withEffect">
                                  <p:stCondLst>
                                    <p:cond delay="0"/>
                                  </p:stCondLst>
                                  <p:childTnLst>
                                    <p:animMotion origin="layout" path="M 3.33333E-6 0.00023 L 0.00139 -0.18449 " pathEditMode="relative" rAng="0" ptsTypes="AA">
                                      <p:cBhvr>
                                        <p:cTn id="113" dur="2000" fill="hold"/>
                                        <p:tgtEl>
                                          <p:spTgt spid="18"/>
                                        </p:tgtEl>
                                        <p:attrNameLst>
                                          <p:attrName>ppt_x</p:attrName>
                                          <p:attrName>ppt_y</p:attrName>
                                        </p:attrNameLst>
                                      </p:cBhvr>
                                      <p:rCtr x="69" y="-9236"/>
                                    </p:animMotion>
                                  </p:childTnLst>
                                </p:cTn>
                              </p:par>
                              <p:par>
                                <p:cTn id="114" presetID="0" presetClass="path" presetSubtype="0" accel="50000" decel="50000" fill="hold" grpId="1" nodeType="withEffect">
                                  <p:stCondLst>
                                    <p:cond delay="0"/>
                                  </p:stCondLst>
                                  <p:childTnLst>
                                    <p:animMotion origin="layout" path="M 0 1.11111E-6 L -0.24878 -0.08704 " pathEditMode="relative" rAng="0" ptsTypes="AA">
                                      <p:cBhvr>
                                        <p:cTn id="115" dur="2000" fill="hold"/>
                                        <p:tgtEl>
                                          <p:spTgt spid="19"/>
                                        </p:tgtEl>
                                        <p:attrNameLst>
                                          <p:attrName>ppt_x</p:attrName>
                                          <p:attrName>ppt_y</p:attrName>
                                        </p:attrNameLst>
                                      </p:cBhvr>
                                      <p:rCtr x="-12448" y="-4352"/>
                                    </p:animMotion>
                                  </p:childTnLst>
                                </p:cTn>
                              </p:par>
                              <p:par>
                                <p:cTn id="116" presetID="10" presetClass="exit" presetSubtype="0" fill="hold" grpId="1" nodeType="withEffect">
                                  <p:stCondLst>
                                    <p:cond delay="0"/>
                                  </p:stCondLst>
                                  <p:childTnLst>
                                    <p:animEffect transition="out" filter="fade">
                                      <p:cBhvr>
                                        <p:cTn id="117" dur="1500"/>
                                        <p:tgtEl>
                                          <p:spTgt spid="15"/>
                                        </p:tgtEl>
                                      </p:cBhvr>
                                    </p:animEffect>
                                    <p:set>
                                      <p:cBhvr>
                                        <p:cTn id="118" dur="1" fill="hold">
                                          <p:stCondLst>
                                            <p:cond delay="1499"/>
                                          </p:stCondLst>
                                        </p:cTn>
                                        <p:tgtEl>
                                          <p:spTgt spid="15"/>
                                        </p:tgtEl>
                                        <p:attrNameLst>
                                          <p:attrName>style.visibility</p:attrName>
                                        </p:attrNameLst>
                                      </p:cBhvr>
                                      <p:to>
                                        <p:strVal val="hidden"/>
                                      </p:to>
                                    </p:set>
                                  </p:childTnLst>
                                </p:cTn>
                              </p:par>
                            </p:childTnLst>
                          </p:cTn>
                        </p:par>
                        <p:par>
                          <p:cTn id="119" fill="hold">
                            <p:stCondLst>
                              <p:cond delay="2000"/>
                            </p:stCondLst>
                            <p:childTnLst>
                              <p:par>
                                <p:cTn id="120" presetID="10" presetClass="entr" presetSubtype="0" fill="hold" grpId="0" nodeType="afterEffect">
                                  <p:stCondLst>
                                    <p:cond delay="0"/>
                                  </p:stCondLst>
                                  <p:childTnLst>
                                    <p:set>
                                      <p:cBhvr>
                                        <p:cTn id="121" dur="1" fill="hold">
                                          <p:stCondLst>
                                            <p:cond delay="0"/>
                                          </p:stCondLst>
                                        </p:cTn>
                                        <p:tgtEl>
                                          <p:spTgt spid="16"/>
                                        </p:tgtEl>
                                        <p:attrNameLst>
                                          <p:attrName>style.visibility</p:attrName>
                                        </p:attrNameLst>
                                      </p:cBhvr>
                                      <p:to>
                                        <p:strVal val="visible"/>
                                      </p:to>
                                    </p:set>
                                    <p:animEffect transition="in" filter="fade">
                                      <p:cBhvr>
                                        <p:cTn id="122" dur="100"/>
                                        <p:tgtEl>
                                          <p:spTgt spid="16"/>
                                        </p:tgtEl>
                                      </p:cBhvr>
                                    </p:animEffect>
                                  </p:childTnLst>
                                </p:cTn>
                              </p:par>
                              <p:par>
                                <p:cTn id="123" presetID="10" presetClass="exit" presetSubtype="0" fill="hold" grpId="2" nodeType="withEffect">
                                  <p:stCondLst>
                                    <p:cond delay="0"/>
                                  </p:stCondLst>
                                  <p:childTnLst>
                                    <p:animEffect transition="out" filter="fade">
                                      <p:cBhvr>
                                        <p:cTn id="124" dur="500"/>
                                        <p:tgtEl>
                                          <p:spTgt spid="17"/>
                                        </p:tgtEl>
                                      </p:cBhvr>
                                    </p:animEffect>
                                    <p:set>
                                      <p:cBhvr>
                                        <p:cTn id="125" dur="1" fill="hold">
                                          <p:stCondLst>
                                            <p:cond delay="499"/>
                                          </p:stCondLst>
                                        </p:cTn>
                                        <p:tgtEl>
                                          <p:spTgt spid="17"/>
                                        </p:tgtEl>
                                        <p:attrNameLst>
                                          <p:attrName>style.visibility</p:attrName>
                                        </p:attrNameLst>
                                      </p:cBhvr>
                                      <p:to>
                                        <p:strVal val="hidden"/>
                                      </p:to>
                                    </p:set>
                                  </p:childTnLst>
                                </p:cTn>
                              </p:par>
                              <p:par>
                                <p:cTn id="126" presetID="10" presetClass="exit" presetSubtype="0" fill="hold" grpId="2" nodeType="withEffect">
                                  <p:stCondLst>
                                    <p:cond delay="0"/>
                                  </p:stCondLst>
                                  <p:childTnLst>
                                    <p:animEffect transition="out" filter="fade">
                                      <p:cBhvr>
                                        <p:cTn id="127" dur="500"/>
                                        <p:tgtEl>
                                          <p:spTgt spid="18"/>
                                        </p:tgtEl>
                                      </p:cBhvr>
                                    </p:animEffect>
                                    <p:set>
                                      <p:cBhvr>
                                        <p:cTn id="128" dur="1" fill="hold">
                                          <p:stCondLst>
                                            <p:cond delay="499"/>
                                          </p:stCondLst>
                                        </p:cTn>
                                        <p:tgtEl>
                                          <p:spTgt spid="18"/>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500"/>
                                        <p:tgtEl>
                                          <p:spTgt spid="19"/>
                                        </p:tgtEl>
                                      </p:cBhvr>
                                    </p:animEffect>
                                    <p:set>
                                      <p:cBhvr>
                                        <p:cTn id="131" dur="1" fill="hold">
                                          <p:stCondLst>
                                            <p:cond delay="499"/>
                                          </p:stCondLst>
                                        </p:cTn>
                                        <p:tgtEl>
                                          <p:spTgt spid="19"/>
                                        </p:tgtEl>
                                        <p:attrNameLst>
                                          <p:attrName>style.visibility</p:attrName>
                                        </p:attrNameLst>
                                      </p:cBhvr>
                                      <p:to>
                                        <p:strVal val="hidden"/>
                                      </p:to>
                                    </p:set>
                                  </p:childTnLst>
                                </p:cTn>
                              </p:par>
                            </p:childTnLst>
                          </p:cTn>
                        </p:par>
                      </p:childTnLst>
                    </p:cTn>
                  </p:par>
                  <p:par>
                    <p:cTn id="132" fill="hold">
                      <p:stCondLst>
                        <p:cond delay="indefinite"/>
                      </p:stCondLst>
                      <p:childTnLst>
                        <p:par>
                          <p:cTn id="133" fill="hold">
                            <p:stCondLst>
                              <p:cond delay="0"/>
                            </p:stCondLst>
                            <p:childTnLst>
                              <p:par>
                                <p:cTn id="134" presetID="6" presetClass="entr" presetSubtype="32" fill="hold" nodeType="clickEffect">
                                  <p:stCondLst>
                                    <p:cond delay="0"/>
                                  </p:stCondLst>
                                  <p:childTnLst>
                                    <p:set>
                                      <p:cBhvr>
                                        <p:cTn id="135" dur="1" fill="hold">
                                          <p:stCondLst>
                                            <p:cond delay="0"/>
                                          </p:stCondLst>
                                        </p:cTn>
                                        <p:tgtEl>
                                          <p:spTgt spid="3"/>
                                        </p:tgtEl>
                                        <p:attrNameLst>
                                          <p:attrName>style.visibility</p:attrName>
                                        </p:attrNameLst>
                                      </p:cBhvr>
                                      <p:to>
                                        <p:strVal val="visible"/>
                                      </p:to>
                                    </p:set>
                                    <p:animEffect transition="in" filter="circle(out)">
                                      <p:cBhvr>
                                        <p:cTn id="136"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 grpId="0"/>
      <p:bldP spid="2" grpId="1"/>
      <p:bldP spid="4" grpId="2"/>
      <p:bldP spid="5" grpId="0"/>
      <p:bldP spid="5" grpId="1"/>
      <p:bldP spid="5" grpId="2"/>
      <p:bldP spid="6" grpId="0"/>
      <p:bldP spid="6" grpId="1"/>
      <p:bldP spid="6" grpId="2"/>
      <p:bldP spid="7" grpId="0"/>
      <p:bldP spid="7" grpId="1"/>
      <p:bldP spid="7" grpId="2"/>
      <p:bldP spid="9" grpId="0"/>
      <p:bldP spid="9" grpId="1"/>
      <p:bldP spid="9" grpId="2"/>
      <p:bldP spid="10" grpId="0"/>
      <p:bldP spid="10" grpId="1"/>
      <p:bldP spid="10" grpId="2"/>
      <p:bldP spid="11" grpId="0"/>
      <p:bldP spid="11" grpId="1"/>
      <p:bldP spid="11" grpId="2"/>
      <p:bldP spid="13" grpId="0"/>
      <p:bldP spid="13" grpId="1"/>
      <p:bldP spid="13" grpId="2"/>
      <p:bldP spid="15" grpId="0"/>
      <p:bldP spid="15" grpId="1"/>
      <p:bldP spid="21" grpId="0"/>
      <p:bldP spid="21" grpId="1"/>
      <p:bldP spid="16" grpId="0"/>
      <p:bldP spid="17" grpId="0"/>
      <p:bldP spid="17" grpId="1"/>
      <p:bldP spid="17" grpId="2"/>
      <p:bldP spid="18" grpId="0"/>
      <p:bldP spid="18" grpId="1"/>
      <p:bldP spid="18" grpId="2"/>
      <p:bldP spid="19" grpId="0"/>
      <p:bldP spid="19" grpId="1"/>
      <p:bldP spid="19" grpId="2"/>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036638"/>
            <a:ext cx="8229600" cy="4144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Now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upon you I will soon pour out My fury, And spend My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anger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upon you; I will judge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you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according to your ways,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And I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will repay you for all your abominations.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Ezekiel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7:8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Rectangle 2"/>
          <p:cNvSpPr txBox="1">
            <a:spLocks noChangeArrowheads="1"/>
          </p:cNvSpPr>
          <p:nvPr/>
        </p:nvSpPr>
        <p:spPr bwMode="auto">
          <a:xfrm>
            <a:off x="819873" y="2133600"/>
            <a:ext cx="199952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2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anger</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3429000" y="2133600"/>
            <a:ext cx="199952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pic>
        <p:nvPicPr>
          <p:cNvPr id="11" name="Picture 10"/>
          <p:cNvPicPr>
            <a:picLocks noChangeAspect="1"/>
          </p:cNvPicPr>
          <p:nvPr/>
        </p:nvPicPr>
        <p:blipFill>
          <a:blip r:embed="rId4">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639782" y="-196770"/>
            <a:ext cx="4615864" cy="6076709"/>
          </a:xfrm>
          <a:prstGeom prst="rect">
            <a:avLst/>
          </a:prstGeom>
        </p:spPr>
      </p:pic>
      <p:sp>
        <p:nvSpPr>
          <p:cNvPr id="7" name="Rectangle 2"/>
          <p:cNvSpPr txBox="1">
            <a:spLocks noChangeArrowheads="1"/>
          </p:cNvSpPr>
          <p:nvPr/>
        </p:nvSpPr>
        <p:spPr bwMode="auto">
          <a:xfrm>
            <a:off x="609600" y="416689"/>
            <a:ext cx="4818927" cy="55674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Much more then, having now been justified by His blood, we shall be saved from wrath through Him</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Romans 5:9</a:t>
            </a:r>
            <a:r>
              <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Tree>
    <p:extLst>
      <p:ext uri="{BB962C8B-B14F-4D97-AF65-F5344CB8AC3E}">
        <p14:creationId xmlns:p14="http://schemas.microsoft.com/office/powerpoint/2010/main" val="399545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par>
                          <p:cTn id="15" fill="hold">
                            <p:stCondLst>
                              <p:cond delay="1000"/>
                            </p:stCondLst>
                            <p:childTnLst>
                              <p:par>
                                <p:cTn id="16" presetID="10" presetClass="exit" presetSubtype="0" fill="hold" grpId="0" nodeType="afterEffect">
                                  <p:stCondLst>
                                    <p:cond delay="0"/>
                                  </p:stCondLst>
                                  <p:childTnLst>
                                    <p:animEffect transition="out" filter="fade">
                                      <p:cBhvr>
                                        <p:cTn id="17" dur="250"/>
                                        <p:tgtEl>
                                          <p:spTgt spid="6"/>
                                        </p:tgtEl>
                                      </p:cBhvr>
                                    </p:animEffect>
                                    <p:set>
                                      <p:cBhvr>
                                        <p:cTn id="18" dur="1" fill="hold">
                                          <p:stCondLst>
                                            <p:cond delay="249"/>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
                                        <p:tgtEl>
                                          <p:spTgt spid="4"/>
                                        </p:tgtEl>
                                      </p:cBhvr>
                                    </p:animEffect>
                                  </p:childTnLst>
                                </p:cTn>
                              </p:par>
                              <p:par>
                                <p:cTn id="24" presetID="0" presetClass="path" presetSubtype="0" accel="50000" decel="50000" fill="hold" grpId="1" nodeType="withEffect">
                                  <p:stCondLst>
                                    <p:cond delay="0"/>
                                  </p:stCondLst>
                                  <p:childTnLst>
                                    <p:animMotion origin="layout" path="M 1.66667E-6 0 L 0.61267 0.08773 " pathEditMode="relative" rAng="0" ptsTypes="AA">
                                      <p:cBhvr>
                                        <p:cTn id="25" dur="2000" fill="hold"/>
                                        <p:tgtEl>
                                          <p:spTgt spid="4"/>
                                        </p:tgtEl>
                                        <p:attrNameLst>
                                          <p:attrName>ppt_x</p:attrName>
                                          <p:attrName>ppt_y</p:attrName>
                                        </p:attrNameLst>
                                      </p:cBhvr>
                                      <p:rCtr x="30625" y="4375"/>
                                    </p:animMotion>
                                  </p:childTnLst>
                                </p:cTn>
                              </p:par>
                              <p:par>
                                <p:cTn id="26" presetID="10" presetClass="exit" presetSubtype="0" fill="hold" grpId="1" nodeType="withEffect">
                                  <p:stCondLst>
                                    <p:cond delay="0"/>
                                  </p:stCondLst>
                                  <p:childTnLst>
                                    <p:animEffect transition="out" filter="fade">
                                      <p:cBhvr>
                                        <p:cTn id="27" dur="1500"/>
                                        <p:tgtEl>
                                          <p:spTgt spid="3074"/>
                                        </p:tgtEl>
                                      </p:cBhvr>
                                    </p:animEffect>
                                    <p:set>
                                      <p:cBhvr>
                                        <p:cTn id="28" dur="1" fill="hold">
                                          <p:stCondLst>
                                            <p:cond delay="14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5"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p:cTn id="39"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40"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41"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42" dur="1000" fill="hold"/>
                                        <p:tgtEl>
                                          <p:spTgt spid="7"/>
                                        </p:tgtEl>
                                        <p:attrNameLst>
                                          <p:attrName>ppt_h</p:attrName>
                                        </p:attrNameLst>
                                      </p:cBhvr>
                                      <p:tavLst>
                                        <p:tav tm="0">
                                          <p:val>
                                            <p:strVal val="#ppt_h"/>
                                          </p:val>
                                        </p:tav>
                                        <p:tav tm="100000">
                                          <p:val>
                                            <p:strVal val="#ppt_h"/>
                                          </p:val>
                                        </p:tav>
                                      </p:tavLst>
                                    </p:anim>
                                    <p:anim calcmode="lin" valueType="num">
                                      <p:cBhvr>
                                        <p:cTn id="43"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4"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5"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6" dur="1000" decel="50000">
                                          <p:stCondLst>
                                            <p:cond delay="0"/>
                                          </p:stCondLst>
                                        </p:cTn>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23" presetClass="exit" presetSubtype="32" fill="hold" grpId="1" nodeType="clickEffect">
                                  <p:stCondLst>
                                    <p:cond delay="0"/>
                                  </p:stCondLst>
                                  <p:childTnLst>
                                    <p:anim calcmode="lin" valueType="num">
                                      <p:cBhvr>
                                        <p:cTn id="50" dur="500"/>
                                        <p:tgtEl>
                                          <p:spTgt spid="7"/>
                                        </p:tgtEl>
                                        <p:attrNameLst>
                                          <p:attrName>ppt_w</p:attrName>
                                        </p:attrNameLst>
                                      </p:cBhvr>
                                      <p:tavLst>
                                        <p:tav tm="0">
                                          <p:val>
                                            <p:strVal val="ppt_w"/>
                                          </p:val>
                                        </p:tav>
                                        <p:tav tm="100000">
                                          <p:val>
                                            <p:fltVal val="0"/>
                                          </p:val>
                                        </p:tav>
                                      </p:tavLst>
                                    </p:anim>
                                    <p:anim calcmode="lin" valueType="num">
                                      <p:cBhvr>
                                        <p:cTn id="51" dur="500"/>
                                        <p:tgtEl>
                                          <p:spTgt spid="7"/>
                                        </p:tgtEl>
                                        <p:attrNameLst>
                                          <p:attrName>ppt_h</p:attrName>
                                        </p:attrNameLst>
                                      </p:cBhvr>
                                      <p:tavLst>
                                        <p:tav tm="0">
                                          <p:val>
                                            <p:strVal val="ppt_h"/>
                                          </p:val>
                                        </p:tav>
                                        <p:tav tm="100000">
                                          <p:val>
                                            <p:fltVal val="0"/>
                                          </p:val>
                                        </p:tav>
                                      </p:tavLst>
                                    </p:anim>
                                    <p:set>
                                      <p:cBhvr>
                                        <p:cTn id="52" dur="1" fill="hold">
                                          <p:stCondLst>
                                            <p:cond delay="499"/>
                                          </p:stCondLst>
                                        </p:cTn>
                                        <p:tgtEl>
                                          <p:spTgt spid="7"/>
                                        </p:tgtEl>
                                        <p:attrNameLst>
                                          <p:attrName>style.visibility</p:attrName>
                                        </p:attrNameLst>
                                      </p:cBhvr>
                                      <p:to>
                                        <p:strVal val="hidden"/>
                                      </p:to>
                                    </p:set>
                                  </p:childTnLst>
                                </p:cTn>
                              </p:par>
                              <p:par>
                                <p:cTn id="53" presetID="0" presetClass="path" presetSubtype="0" accel="50000" decel="50000" fill="hold" grpId="2" nodeType="withEffect">
                                  <p:stCondLst>
                                    <p:cond delay="0"/>
                                  </p:stCondLst>
                                  <p:childTnLst>
                                    <p:animMotion origin="layout" path="M 0 0 L -0.05451 0 " pathEditMode="relative" ptsTypes="AA">
                                      <p:cBhvr>
                                        <p:cTn id="54" dur="500" fill="hold"/>
                                        <p:tgtEl>
                                          <p:spTgt spid="7"/>
                                        </p:tgtEl>
                                        <p:attrNameLst>
                                          <p:attrName>ppt_x</p:attrName>
                                          <p:attrName>ppt_y</p:attrName>
                                        </p:attrNameLst>
                                      </p:cBhvr>
                                    </p:animMotion>
                                  </p:childTnLst>
                                </p:cTn>
                              </p:par>
                            </p:childTnLst>
                          </p:cTn>
                        </p:par>
                        <p:par>
                          <p:cTn id="55" fill="hold">
                            <p:stCondLst>
                              <p:cond delay="500"/>
                            </p:stCondLst>
                            <p:childTnLst>
                              <p:par>
                                <p:cTn id="56" presetID="0" presetClass="exit" presetSubtype="0" fill="hold" nodeType="afterEffect">
                                  <p:stCondLst>
                                    <p:cond delay="0"/>
                                  </p:stCondLst>
                                  <p:childTnLst>
                                    <p:set>
                                      <p:cBhvr>
                                        <p:cTn id="57" dur="1" fill="hold">
                                          <p:stCondLst>
                                            <p:cond delay="749"/>
                                          </p:stCondLst>
                                        </p:cTn>
                                        <p:tgtEl>
                                          <p:spTgt spid="11"/>
                                        </p:tgtEl>
                                        <p:attrNameLst>
                                          <p:attrName>style.visibility</p:attrName>
                                        </p:attrNameLst>
                                      </p:cBhvr>
                                      <p:to>
                                        <p:strVal val="hidden"/>
                                      </p:to>
                                    </p:set>
                                    <p:animEffect transition="out" filter="dissolve">
                                      <p:cBhvr>
                                        <p:cTn id="58" dur="750">
                                          <p:stCondLst>
                                            <p:cond delay="0"/>
                                          </p:stCondLst>
                                        </p:cTn>
                                        <p:tgtEl>
                                          <p:spTgt spid="11"/>
                                        </p:tgtEl>
                                      </p:cBhvr>
                                    </p:animEffect>
                                    <p:anim to="" calcmode="lin" valueType="num">
                                      <p:cBhvr>
                                        <p:cTn id="59" dur="750" fill="hold">
                                          <p:stCondLst>
                                            <p:cond delay="0"/>
                                          </p:stCondLst>
                                        </p:cTn>
                                        <p:tgtEl>
                                          <p:spTgt spid="11"/>
                                        </p:tgtEl>
                                        <p:attrNameLst>
                                          <p:attrName>ppt_w</p:attrName>
                                        </p:attrNameLst>
                                      </p:cBhvr>
                                      <p:tavLst>
                                        <p:tav tm="0">
                                          <p:val>
                                            <p:strVal val="#ppt_w"/>
                                          </p:val>
                                        </p:tav>
                                        <p:tav tm="100000">
                                          <p:val>
                                            <p:strVal val="#ppt_w*4"/>
                                          </p:val>
                                        </p:tav>
                                      </p:tavLst>
                                    </p:anim>
                                    <p:anim to="" calcmode="lin" valueType="num">
                                      <p:cBhvr>
                                        <p:cTn id="60" dur="750" fill="hold">
                                          <p:stCondLst>
                                            <p:cond delay="0"/>
                                          </p:stCondLst>
                                        </p:cTn>
                                        <p:tgtEl>
                                          <p:spTgt spid="11"/>
                                        </p:tgtEl>
                                        <p:attrNameLst>
                                          <p:attrName>ppt_h</p:attrName>
                                        </p:attrNameLst>
                                      </p:cBhvr>
                                      <p:tavLst>
                                        <p:tav tm="0">
                                          <p:val>
                                            <p:strVal val="#ppt_h"/>
                                          </p:val>
                                        </p:tav>
                                        <p:tav tm="100000">
                                          <p:val>
                                            <p:strVal val="#ppt_h*4"/>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6" grpId="0"/>
      <p:bldP spid="7" grpId="0"/>
      <p:bldP spid="7" grpId="1"/>
      <p:bldP spid="7"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886"/>
            <a:ext cx="9144000" cy="6858000"/>
          </a:xfrm>
          <a:prstGeom prst="rect">
            <a:avLst/>
          </a:prstGeom>
        </p:spPr>
      </p:pic>
      <p:sp>
        <p:nvSpPr>
          <p:cNvPr id="4" name="Rectangle 2"/>
          <p:cNvSpPr txBox="1">
            <a:spLocks noChangeArrowheads="1"/>
          </p:cNvSpPr>
          <p:nvPr/>
        </p:nvSpPr>
        <p:spPr bwMode="auto">
          <a:xfrm>
            <a:off x="5105400" y="838200"/>
            <a:ext cx="20574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sz="53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a:t>
            </a:r>
            <a:endParaRPr lang="en-US" altLang="en-US" sz="3200" b="1" i="1" kern="0" spc="50" dirty="0">
              <a:ln w="11430"/>
              <a:solidFill>
                <a:srgbClr val="FF0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Title 1"/>
          <p:cNvSpPr txBox="1">
            <a:spLocks/>
          </p:cNvSpPr>
          <p:nvPr/>
        </p:nvSpPr>
        <p:spPr>
          <a:xfrm>
            <a:off x="368968" y="2266429"/>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rgbClr val="FFFF00"/>
                  </a:solidFill>
                  <a:prstDash val="solid"/>
                </a:ln>
                <a:solidFill>
                  <a:srgbClr val="00B050"/>
                </a:solidFill>
                <a:effectLst>
                  <a:outerShdw blurRad="63500" dir="3600000" algn="tl" rotWithShape="0">
                    <a:srgbClr val="000000">
                      <a:alpha val="70000"/>
                    </a:srgbClr>
                  </a:outerShdw>
                </a:effectLst>
                <a:latin typeface="Calibri" panose="020F0502020204030204" pitchFamily="34" charset="0"/>
              </a:rPr>
              <a:t>impulsive</a:t>
            </a:r>
            <a:endParaRPr lang="en-US" sz="4500" b="1" dirty="0">
              <a:ln w="6350" cmpd="sng">
                <a:solidFill>
                  <a:srgbClr val="FFFF00"/>
                </a:solidFill>
                <a:prstDash val="solid"/>
              </a:ln>
              <a:solidFill>
                <a:srgbClr val="00B050"/>
              </a:solidFill>
              <a:effectLst>
                <a:outerShdw blurRad="63500" dir="3600000" algn="tl" rotWithShape="0">
                  <a:srgbClr val="000000">
                    <a:alpha val="70000"/>
                  </a:srgbClr>
                </a:outerShdw>
              </a:effectLst>
              <a:latin typeface="Calibri" panose="020F0502020204030204" pitchFamily="34" charset="0"/>
            </a:endParaRPr>
          </a:p>
        </p:txBody>
      </p:sp>
      <p:sp>
        <p:nvSpPr>
          <p:cNvPr id="6" name="Title 1"/>
          <p:cNvSpPr txBox="1">
            <a:spLocks/>
          </p:cNvSpPr>
          <p:nvPr/>
        </p:nvSpPr>
        <p:spPr>
          <a:xfrm>
            <a:off x="7002378" y="2940197"/>
            <a:ext cx="1961147"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00" b="1" dirty="0" smtClean="0">
                <a:ln w="6350" cmpd="sng">
                  <a:solidFill>
                    <a:srgbClr val="FFFF00"/>
                  </a:solidFill>
                  <a:prstDash val="solid"/>
                </a:ln>
                <a:solidFill>
                  <a:srgbClr val="00B050"/>
                </a:solidFill>
                <a:effectLst>
                  <a:outerShdw blurRad="63500" dir="3600000" algn="tl" rotWithShape="0">
                    <a:srgbClr val="000000">
                      <a:alpha val="70000"/>
                    </a:srgbClr>
                  </a:outerShdw>
                </a:effectLst>
                <a:latin typeface="Calibri" panose="020F0502020204030204" pitchFamily="34" charset="0"/>
              </a:rPr>
              <a:t>envy</a:t>
            </a:r>
            <a:endParaRPr lang="en-US" sz="4500" b="1" dirty="0">
              <a:ln w="6350" cmpd="sng">
                <a:solidFill>
                  <a:srgbClr val="FFFF00"/>
                </a:solidFill>
                <a:prstDash val="solid"/>
              </a:ln>
              <a:solidFill>
                <a:srgbClr val="00B05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731838"/>
            <a:ext cx="8229600" cy="46783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He who is slow to wrath has great understanding, But he who is impulsive exalts folly. A sound heart is life to the body, But envy is rottenness to the bones.               </a:t>
            </a:r>
            <a:r>
              <a:rPr lang="en-US" altLang="en-US" sz="3200" b="1" i="1" spc="50" dirty="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Proverbs 14:29-30 </a:t>
            </a:r>
          </a:p>
        </p:txBody>
      </p:sp>
    </p:spTree>
    <p:extLst>
      <p:ext uri="{BB962C8B-B14F-4D97-AF65-F5344CB8AC3E}">
        <p14:creationId xmlns:p14="http://schemas.microsoft.com/office/powerpoint/2010/main" val="18948935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inVertical)">
                                      <p:cBhvr>
                                        <p:cTn id="7" dur="750"/>
                                        <p:tgtEl>
                                          <p:spTgt spid="3074"/>
                                        </p:tgtEl>
                                      </p:cBhvr>
                                    </p:animEffect>
                                  </p:childTnLst>
                                </p:cTn>
                              </p:par>
                              <p:par>
                                <p:cTn id="8" presetID="3" presetClass="emph" presetSubtype="2" fill="hold" grpId="1" nodeType="withEffect">
                                  <p:stCondLst>
                                    <p:cond delay="0"/>
                                  </p:stCondLst>
                                  <p:childTnLst>
                                    <p:animClr clrSpc="rgb" dir="cw">
                                      <p:cBhvr override="childStyle">
                                        <p:cTn id="9" dur="750" fill="hold"/>
                                        <p:tgtEl>
                                          <p:spTgt spid="4"/>
                                        </p:tgtEl>
                                        <p:attrNameLst>
                                          <p:attrName>style.color</p:attrName>
                                        </p:attrNameLst>
                                      </p:cBhvr>
                                      <p:to>
                                        <a:srgbClr val="FFC000"/>
                                      </p:to>
                                    </p:animClr>
                                  </p:childTnLst>
                                </p:cTn>
                              </p:par>
                            </p:childTnLst>
                          </p:cTn>
                        </p:par>
                        <p:par>
                          <p:cTn id="10" fill="hold">
                            <p:stCondLst>
                              <p:cond delay="750"/>
                            </p:stCondLst>
                            <p:childTnLst>
                              <p:par>
                                <p:cTn id="11" presetID="10" presetClass="exit" presetSubtype="0" fill="hold" grpId="0" nodeType="after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18" presetClass="emph" presetSubtype="0" fill="hold" grpId="1" nodeType="withEffect">
                                  <p:stCondLst>
                                    <p:cond delay="0"/>
                                  </p:stCondLst>
                                  <p:childTnLst>
                                    <p:set>
                                      <p:cBhvr override="childStyle">
                                        <p:cTn id="27" dur="50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30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0"/>
            <a:ext cx="10287000" cy="6858000"/>
          </a:xfrm>
          <a:prstGeom prst="rect">
            <a:avLst/>
          </a:prstGeom>
        </p:spPr>
      </p:pic>
      <p:sp>
        <p:nvSpPr>
          <p:cNvPr id="3074" name="Rectangle 2"/>
          <p:cNvSpPr>
            <a:spLocks noGrp="1" noChangeArrowheads="1"/>
          </p:cNvSpPr>
          <p:nvPr>
            <p:ph type="title"/>
          </p:nvPr>
        </p:nvSpPr>
        <p:spPr>
          <a:xfrm>
            <a:off x="457200" y="2027238"/>
            <a:ext cx="8229600" cy="26971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By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 blast of God they perish, And by the breath of His anger they are consumed.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Job 4:9 </a:t>
            </a:r>
          </a:p>
        </p:txBody>
      </p:sp>
      <p:sp>
        <p:nvSpPr>
          <p:cNvPr id="4" name="Rectangle 2"/>
          <p:cNvSpPr txBox="1">
            <a:spLocks noChangeArrowheads="1"/>
          </p:cNvSpPr>
          <p:nvPr/>
        </p:nvSpPr>
        <p:spPr bwMode="auto">
          <a:xfrm>
            <a:off x="6458673" y="2819400"/>
            <a:ext cx="1923327"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5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anger</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2"/>
          <p:cNvSpPr txBox="1">
            <a:spLocks noChangeArrowheads="1"/>
          </p:cNvSpPr>
          <p:nvPr/>
        </p:nvSpPr>
        <p:spPr bwMode="auto">
          <a:xfrm>
            <a:off x="228600" y="304800"/>
            <a:ext cx="86868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a:t>
            </a:r>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Yourself, are to be feared; And who may stand in Your presence When once You are angry?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a:t>
            </a:r>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caused judgment to be heard from heaven; The earth feared and was still,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When </a:t>
            </a:r>
            <a:r>
              <a:rPr lang="en-US" altLang="en-US" b="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God arose to judgment, To deliver all the oppressed of the earth. </a:t>
            </a:r>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Selah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Psalms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76:7-9</a:t>
            </a:r>
            <a:r>
              <a:rPr lang="en-US" altLang="en-US" sz="40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6" name="Rectangle 2"/>
          <p:cNvSpPr txBox="1">
            <a:spLocks noChangeArrowheads="1"/>
          </p:cNvSpPr>
          <p:nvPr/>
        </p:nvSpPr>
        <p:spPr bwMode="auto">
          <a:xfrm>
            <a:off x="3880413" y="2087301"/>
            <a:ext cx="1999527"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God</a:t>
            </a:r>
            <a:endParaRPr lang="en-US" altLang="en-US" b="1" i="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399545273"/>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0" presetClass="exit" presetSubtype="0" fill="hold" grpId="0" nodeType="after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0" presetClass="exit" presetSubtype="0" accel="100000" fill="hold" grpId="1" nodeType="withEffect">
                                  <p:stCondLst>
                                    <p:cond delay="0"/>
                                  </p:stCondLst>
                                  <p:childTnLst>
                                    <p:anim calcmode="lin" valueType="num">
                                      <p:cBhvr>
                                        <p:cTn id="21" dur="1000"/>
                                        <p:tgtEl>
                                          <p:spTgt spid="3074"/>
                                        </p:tgtEl>
                                        <p:attrNameLst>
                                          <p:attrName>ppt_w</p:attrName>
                                        </p:attrNameLst>
                                      </p:cBhvr>
                                      <p:tavLst>
                                        <p:tav tm="0">
                                          <p:val>
                                            <p:strVal val="ppt_w"/>
                                          </p:val>
                                        </p:tav>
                                        <p:tav tm="100000">
                                          <p:val>
                                            <p:strVal val="ppt_w+.3"/>
                                          </p:val>
                                        </p:tav>
                                      </p:tavLst>
                                    </p:anim>
                                    <p:anim calcmode="lin" valueType="num">
                                      <p:cBhvr>
                                        <p:cTn id="22" dur="1000"/>
                                        <p:tgtEl>
                                          <p:spTgt spid="3074"/>
                                        </p:tgtEl>
                                        <p:attrNameLst>
                                          <p:attrName>ppt_h</p:attrName>
                                        </p:attrNameLst>
                                      </p:cBhvr>
                                      <p:tavLst>
                                        <p:tav tm="0">
                                          <p:val>
                                            <p:strVal val="ppt_h"/>
                                          </p:val>
                                        </p:tav>
                                        <p:tav tm="100000">
                                          <p:val>
                                            <p:strVal val="ppt_h"/>
                                          </p:val>
                                        </p:tav>
                                      </p:tavLst>
                                    </p:anim>
                                    <p:animEffect transition="out" filter="fade">
                                      <p:cBhvr>
                                        <p:cTn id="23" dur="1000"/>
                                        <p:tgtEl>
                                          <p:spTgt spid="3074"/>
                                        </p:tgtEl>
                                      </p:cBhvr>
                                    </p:animEffect>
                                    <p:set>
                                      <p:cBhvr>
                                        <p:cTn id="24" dur="1" fill="hold">
                                          <p:stCondLst>
                                            <p:cond delay="999"/>
                                          </p:stCondLst>
                                        </p:cTn>
                                        <p:tgtEl>
                                          <p:spTgt spid="3074"/>
                                        </p:tgtEl>
                                        <p:attrNameLst>
                                          <p:attrName>style.visibility</p:attrName>
                                        </p:attrNameLst>
                                      </p:cBhvr>
                                      <p:to>
                                        <p:strVal val="hidden"/>
                                      </p:to>
                                    </p:set>
                                  </p:childTnLst>
                                </p:cTn>
                              </p:par>
                              <p:par>
                                <p:cTn id="25" presetID="10" presetClass="entr" presetSubtype="0" fill="hold" grpId="2"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
                                        <p:tgtEl>
                                          <p:spTgt spid="6"/>
                                        </p:tgtEl>
                                      </p:cBhvr>
                                    </p:animEffect>
                                  </p:childTnLst>
                                </p:cTn>
                              </p:par>
                              <p:par>
                                <p:cTn id="28" presetID="6" presetClass="emph" presetSubtype="0" fill="hold" grpId="1" nodeType="withEffect">
                                  <p:stCondLst>
                                    <p:cond delay="0"/>
                                  </p:stCondLst>
                                  <p:childTnLst>
                                    <p:animScale>
                                      <p:cBhvr>
                                        <p:cTn id="29" dur="1000" fill="hold"/>
                                        <p:tgtEl>
                                          <p:spTgt spid="6"/>
                                        </p:tgtEl>
                                      </p:cBhvr>
                                      <p:by x="150000" y="150000"/>
                                    </p:animScale>
                                  </p:childTnLst>
                                </p:cTn>
                              </p:par>
                              <p:par>
                                <p:cTn id="30" presetID="0" presetClass="path" presetSubtype="0" accel="50000" decel="50000" fill="hold" grpId="0" nodeType="withEffect">
                                  <p:stCondLst>
                                    <p:cond delay="0"/>
                                  </p:stCondLst>
                                  <p:childTnLst>
                                    <p:animMotion origin="layout" path="M -5.55556E-7 2.96296E-6 L -0.32101 -0.27848 " pathEditMode="relative" rAng="0" ptsTypes="AA">
                                      <p:cBhvr>
                                        <p:cTn id="31" dur="1000" fill="hold"/>
                                        <p:tgtEl>
                                          <p:spTgt spid="6"/>
                                        </p:tgtEl>
                                        <p:attrNameLst>
                                          <p:attrName>ppt_x</p:attrName>
                                          <p:attrName>ppt_y</p:attrName>
                                        </p:attrNameLst>
                                      </p:cBhvr>
                                      <p:rCtr x="-16059" y="-13935"/>
                                    </p:animMotion>
                                  </p:childTnLst>
                                </p:cTn>
                              </p:par>
                              <p:par>
                                <p:cTn id="32" presetID="10" presetClass="exit" presetSubtype="0" fill="hold" grpId="3" nodeType="withEffect">
                                  <p:stCondLst>
                                    <p:cond delay="50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6" grpId="0"/>
      <p:bldP spid="6" grpId="1"/>
      <p:bldP spid="6" grpId="2"/>
      <p:bldP spid="6" grpId="3"/>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934200"/>
          </a:xfrm>
          <a:prstGeom prst="rect">
            <a:avLst/>
          </a:prstGeom>
        </p:spPr>
      </p:pic>
      <p:sp>
        <p:nvSpPr>
          <p:cNvPr id="20" name="Title 1"/>
          <p:cNvSpPr txBox="1">
            <a:spLocks/>
          </p:cNvSpPr>
          <p:nvPr/>
        </p:nvSpPr>
        <p:spPr>
          <a:xfrm>
            <a:off x="4954864" y="2231363"/>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10" b="1" dirty="0" smtClean="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rPr>
              <a:t>live peaceably</a:t>
            </a:r>
            <a:endParaRPr lang="en-US" sz="4510" b="1" dirty="0">
              <a:ln w="3175" cmpd="sng">
                <a:solidFill>
                  <a:schemeClr val="bg1"/>
                </a:solidFill>
                <a:prstDash val="solid"/>
              </a:ln>
              <a:solidFill>
                <a:srgbClr val="66FF33"/>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152400" y="304800"/>
            <a:ext cx="8839200" cy="6324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Repay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 one evil for evil. Have regard for good things in the sight of all men.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If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it is possible, as much as depends on you, live peaceably with all men.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Beloved</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do not avenge yourselves, but rather give place to wrath; for it is written, "Vengeance is Mine, I will repay," says the Lord.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Romans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12:17-19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Title 1"/>
          <p:cNvSpPr txBox="1">
            <a:spLocks/>
          </p:cNvSpPr>
          <p:nvPr/>
        </p:nvSpPr>
        <p:spPr bwMode="auto">
          <a:xfrm>
            <a:off x="4020228" y="285634"/>
            <a:ext cx="1775637" cy="652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9000"/>
              </a:lnSpc>
            </a:pPr>
            <a:r>
              <a:rPr lang="en-US" sz="9600" b="1" kern="0" smtClean="0">
                <a:solidFill>
                  <a:schemeClr val="bg1"/>
                </a:solidFill>
                <a:effectLst>
                  <a:glow rad="25400">
                    <a:schemeClr val="tx1"/>
                  </a:glow>
                </a:effectLst>
                <a:latin typeface="Aharoni" panose="02010803020104030203" pitchFamily="2" charset="-79"/>
                <a:cs typeface="Aharoni" panose="02010803020104030203" pitchFamily="2" charset="-79"/>
              </a:rPr>
              <a:t>A</a:t>
            </a:r>
            <a: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t/>
            </a:r>
            <a:b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br>
            <a:r>
              <a:rPr lang="en-US" sz="9600" b="1" kern="0" smtClean="0">
                <a:solidFill>
                  <a:schemeClr val="bg1"/>
                </a:solidFill>
                <a:effectLst>
                  <a:glow rad="25400">
                    <a:schemeClr val="tx1"/>
                  </a:glow>
                </a:effectLst>
                <a:latin typeface="Aharoni" panose="02010803020104030203" pitchFamily="2" charset="-79"/>
                <a:cs typeface="Aharoni" panose="02010803020104030203" pitchFamily="2" charset="-79"/>
              </a:rPr>
              <a:t>N</a:t>
            </a:r>
            <a: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t/>
            </a:r>
            <a:b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br>
            <a:r>
              <a:rPr lang="en-US" sz="9600" b="1" kern="0" smtClean="0">
                <a:solidFill>
                  <a:schemeClr val="bg1"/>
                </a:solidFill>
                <a:effectLst>
                  <a:glow rad="25400">
                    <a:schemeClr val="tx1"/>
                  </a:glow>
                </a:effectLst>
                <a:latin typeface="Aharoni" panose="02010803020104030203" pitchFamily="2" charset="-79"/>
                <a:cs typeface="Aharoni" panose="02010803020104030203" pitchFamily="2" charset="-79"/>
              </a:rPr>
              <a:t>G</a:t>
            </a:r>
            <a: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t/>
            </a:r>
            <a:b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br>
            <a:r>
              <a:rPr lang="en-US" sz="9600" b="1" kern="0" smtClean="0">
                <a:solidFill>
                  <a:schemeClr val="bg1"/>
                </a:solidFill>
                <a:effectLst>
                  <a:glow rad="25400">
                    <a:schemeClr val="tx1"/>
                  </a:glow>
                </a:effectLst>
                <a:latin typeface="Aharoni" panose="02010803020104030203" pitchFamily="2" charset="-79"/>
                <a:cs typeface="Aharoni" panose="02010803020104030203" pitchFamily="2" charset="-79"/>
              </a:rPr>
              <a:t>E</a:t>
            </a:r>
            <a: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t/>
            </a:r>
            <a:br>
              <a:rPr lang="en-US" sz="9600" b="1" kern="0" smtClean="0">
                <a:solidFill>
                  <a:srgbClr val="FF0000"/>
                </a:solidFill>
                <a:effectLst>
                  <a:glow rad="25400">
                    <a:schemeClr val="tx1"/>
                  </a:glow>
                </a:effectLst>
                <a:latin typeface="Aharoni" panose="02010803020104030203" pitchFamily="2" charset="-79"/>
                <a:cs typeface="Aharoni" panose="02010803020104030203" pitchFamily="2" charset="-79"/>
              </a:rPr>
            </a:br>
            <a:r>
              <a:rPr lang="en-US" sz="9600" b="1" kern="0" smtClean="0">
                <a:solidFill>
                  <a:schemeClr val="bg1"/>
                </a:solidFill>
                <a:effectLst>
                  <a:glow rad="25400">
                    <a:schemeClr val="tx1"/>
                  </a:glow>
                </a:effectLst>
                <a:latin typeface="Aharoni" panose="02010803020104030203" pitchFamily="2" charset="-79"/>
                <a:cs typeface="Aharoni" panose="02010803020104030203" pitchFamily="2" charset="-79"/>
              </a:rPr>
              <a:t>R</a:t>
            </a:r>
            <a:endParaRPr lang="en-US" sz="9600" kern="0" dirty="0">
              <a:solidFill>
                <a:schemeClr val="bg1"/>
              </a:solidFill>
              <a:effectLst>
                <a:glow rad="25400">
                  <a:schemeClr val="tx1"/>
                </a:glow>
              </a:effectLst>
              <a:latin typeface="Aharoni" panose="02010803020104030203" pitchFamily="2" charset="-79"/>
              <a:cs typeface="Aharoni" panose="02010803020104030203" pitchFamily="2" charset="-79"/>
            </a:endParaRPr>
          </a:p>
        </p:txBody>
      </p:sp>
      <p:sp>
        <p:nvSpPr>
          <p:cNvPr id="5" name="Title 1"/>
          <p:cNvSpPr txBox="1">
            <a:spLocks/>
          </p:cNvSpPr>
          <p:nvPr/>
        </p:nvSpPr>
        <p:spPr>
          <a:xfrm>
            <a:off x="3465650" y="332778"/>
            <a:ext cx="22098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600" b="1" dirty="0" smtClean="0">
                <a:solidFill>
                  <a:schemeClr val="bg1"/>
                </a:solidFill>
                <a:effectLst>
                  <a:glow rad="25400">
                    <a:schemeClr val="tx1"/>
                  </a:glow>
                </a:effectLst>
                <a:latin typeface="Aharoni" panose="02010803020104030203" pitchFamily="2" charset="-79"/>
                <a:cs typeface="Aharoni" panose="02010803020104030203" pitchFamily="2" charset="-79"/>
              </a:rPr>
              <a:t>A</a:t>
            </a:r>
            <a:endParaRPr lang="en-US" sz="9600" dirty="0">
              <a:solidFill>
                <a:schemeClr val="bg1"/>
              </a:solidFill>
              <a:effectLst>
                <a:glow rad="25400">
                  <a:schemeClr val="tx1"/>
                </a:glow>
              </a:effectLst>
              <a:latin typeface="Aharoni" panose="02010803020104030203" pitchFamily="2" charset="-79"/>
              <a:cs typeface="Aharoni" panose="02010803020104030203" pitchFamily="2" charset="-79"/>
            </a:endParaRPr>
          </a:p>
        </p:txBody>
      </p:sp>
      <p:sp>
        <p:nvSpPr>
          <p:cNvPr id="6" name="Title 1"/>
          <p:cNvSpPr txBox="1">
            <a:spLocks/>
          </p:cNvSpPr>
          <p:nvPr/>
        </p:nvSpPr>
        <p:spPr>
          <a:xfrm>
            <a:off x="3538615" y="1481910"/>
            <a:ext cx="212474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5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850" b="1" dirty="0" smtClean="0">
                <a:solidFill>
                  <a:schemeClr val="bg1"/>
                </a:solidFill>
                <a:effectLst>
                  <a:glow rad="25400">
                    <a:schemeClr val="tx1"/>
                  </a:glow>
                </a:effectLst>
                <a:latin typeface="Aharoni" panose="02010803020104030203" pitchFamily="2" charset="-79"/>
                <a:cs typeface="Aharoni" panose="02010803020104030203" pitchFamily="2" charset="-79"/>
              </a:rPr>
              <a:t> </a:t>
            </a:r>
            <a:r>
              <a:rPr lang="en-US" sz="9600" b="1" dirty="0" smtClean="0">
                <a:solidFill>
                  <a:schemeClr val="bg1"/>
                </a:solidFill>
                <a:effectLst>
                  <a:glow rad="25400">
                    <a:schemeClr val="tx1"/>
                  </a:glow>
                </a:effectLst>
                <a:latin typeface="Aharoni" panose="02010803020104030203" pitchFamily="2" charset="-79"/>
                <a:cs typeface="Aharoni" panose="02010803020104030203" pitchFamily="2" charset="-79"/>
              </a:rPr>
              <a:t>N</a:t>
            </a:r>
            <a:endParaRPr lang="en-US" sz="9600" dirty="0">
              <a:solidFill>
                <a:schemeClr val="bg1"/>
              </a:solidFill>
              <a:effectLst>
                <a:glow rad="25400">
                  <a:schemeClr val="tx1"/>
                </a:glow>
              </a:effectLst>
              <a:latin typeface="Aharoni" panose="02010803020104030203" pitchFamily="2" charset="-79"/>
              <a:cs typeface="Aharoni" panose="02010803020104030203" pitchFamily="2" charset="-79"/>
            </a:endParaRPr>
          </a:p>
        </p:txBody>
      </p:sp>
      <p:sp>
        <p:nvSpPr>
          <p:cNvPr id="7" name="Title 1"/>
          <p:cNvSpPr txBox="1">
            <a:spLocks/>
          </p:cNvSpPr>
          <p:nvPr/>
        </p:nvSpPr>
        <p:spPr>
          <a:xfrm>
            <a:off x="3634662" y="2627913"/>
            <a:ext cx="1917406"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0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800" b="1" dirty="0" smtClean="0">
                <a:solidFill>
                  <a:schemeClr val="bg1"/>
                </a:solidFill>
                <a:effectLst>
                  <a:glow rad="25400">
                    <a:schemeClr val="tx1"/>
                  </a:glow>
                </a:effectLst>
                <a:latin typeface="Aharoni" panose="02010803020104030203" pitchFamily="2" charset="-79"/>
                <a:cs typeface="Aharoni" panose="02010803020104030203" pitchFamily="2" charset="-79"/>
              </a:rPr>
              <a:t> </a:t>
            </a:r>
            <a:r>
              <a:rPr lang="en-US" sz="9600" b="1" dirty="0" smtClean="0">
                <a:solidFill>
                  <a:schemeClr val="bg1"/>
                </a:solidFill>
                <a:effectLst>
                  <a:glow rad="25400">
                    <a:schemeClr val="tx1"/>
                  </a:glow>
                </a:effectLst>
                <a:latin typeface="Aharoni" panose="02010803020104030203" pitchFamily="2" charset="-79"/>
                <a:cs typeface="Aharoni" panose="02010803020104030203" pitchFamily="2" charset="-79"/>
              </a:rPr>
              <a:t>G</a:t>
            </a:r>
            <a:endParaRPr lang="en-US" sz="9600" dirty="0">
              <a:solidFill>
                <a:schemeClr val="bg1"/>
              </a:solidFill>
              <a:effectLst>
                <a:glow rad="25400">
                  <a:schemeClr val="tx1"/>
                </a:glow>
              </a:effectLst>
              <a:latin typeface="Aharoni" panose="02010803020104030203" pitchFamily="2" charset="-79"/>
              <a:cs typeface="Aharoni" panose="02010803020104030203" pitchFamily="2" charset="-79"/>
            </a:endParaRPr>
          </a:p>
        </p:txBody>
      </p:sp>
      <p:sp>
        <p:nvSpPr>
          <p:cNvPr id="8" name="Title 1"/>
          <p:cNvSpPr txBox="1">
            <a:spLocks/>
          </p:cNvSpPr>
          <p:nvPr/>
        </p:nvSpPr>
        <p:spPr>
          <a:xfrm>
            <a:off x="3738506" y="3771259"/>
            <a:ext cx="16764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8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600" b="1" dirty="0" smtClean="0">
                <a:solidFill>
                  <a:schemeClr val="bg1"/>
                </a:solidFill>
                <a:effectLst>
                  <a:glow rad="25400">
                    <a:schemeClr val="tx1"/>
                  </a:glow>
                </a:effectLst>
                <a:latin typeface="Aharoni" panose="02010803020104030203" pitchFamily="2" charset="-79"/>
                <a:cs typeface="Aharoni" panose="02010803020104030203" pitchFamily="2" charset="-79"/>
              </a:rPr>
              <a:t>E</a:t>
            </a:r>
            <a:endParaRPr lang="en-US" sz="9600" dirty="0">
              <a:solidFill>
                <a:schemeClr val="bg1"/>
              </a:solidFill>
              <a:effectLst>
                <a:glow rad="25400">
                  <a:schemeClr val="tx1"/>
                </a:glow>
              </a:effectLst>
              <a:latin typeface="Aharoni" panose="02010803020104030203" pitchFamily="2" charset="-79"/>
              <a:cs typeface="Aharoni" panose="02010803020104030203" pitchFamily="2" charset="-79"/>
            </a:endParaRPr>
          </a:p>
        </p:txBody>
      </p:sp>
      <p:sp>
        <p:nvSpPr>
          <p:cNvPr id="9" name="Title 1"/>
          <p:cNvSpPr txBox="1">
            <a:spLocks/>
          </p:cNvSpPr>
          <p:nvPr/>
        </p:nvSpPr>
        <p:spPr>
          <a:xfrm>
            <a:off x="3739878" y="4913373"/>
            <a:ext cx="1676400"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0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800" b="1" dirty="0" smtClean="0">
                <a:solidFill>
                  <a:srgbClr val="FF0000"/>
                </a:solidFill>
                <a:effectLst>
                  <a:glow rad="25400">
                    <a:schemeClr val="tx1"/>
                  </a:glow>
                </a:effectLst>
                <a:latin typeface="Aharoni" panose="02010803020104030203" pitchFamily="2" charset="-79"/>
                <a:cs typeface="Aharoni" panose="02010803020104030203" pitchFamily="2" charset="-79"/>
              </a:rPr>
              <a:t> </a:t>
            </a:r>
            <a:r>
              <a:rPr lang="en-US" sz="9600" b="1" dirty="0" smtClean="0">
                <a:solidFill>
                  <a:schemeClr val="bg1"/>
                </a:solidFill>
                <a:effectLst>
                  <a:glow rad="25400">
                    <a:schemeClr val="tx1"/>
                  </a:glow>
                </a:effectLst>
                <a:latin typeface="Aharoni" panose="02010803020104030203" pitchFamily="2" charset="-79"/>
                <a:cs typeface="Aharoni" panose="02010803020104030203" pitchFamily="2" charset="-79"/>
              </a:rPr>
              <a:t>R</a:t>
            </a:r>
            <a:endParaRPr lang="en-US" sz="9600" dirty="0">
              <a:solidFill>
                <a:schemeClr val="bg1"/>
              </a:solidFill>
              <a:effectLst>
                <a:glow rad="25400">
                  <a:schemeClr val="tx1"/>
                </a:glow>
              </a:effectLst>
              <a:latin typeface="Aharoni" panose="02010803020104030203" pitchFamily="2" charset="-79"/>
              <a:cs typeface="Aharoni" panose="02010803020104030203" pitchFamily="2" charset="-79"/>
            </a:endParaRPr>
          </a:p>
        </p:txBody>
      </p:sp>
      <p:sp>
        <p:nvSpPr>
          <p:cNvPr id="10" name="Title 1"/>
          <p:cNvSpPr txBox="1">
            <a:spLocks/>
          </p:cNvSpPr>
          <p:nvPr/>
        </p:nvSpPr>
        <p:spPr bwMode="auto">
          <a:xfrm>
            <a:off x="0" y="2612114"/>
            <a:ext cx="9144000"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9600" b="1" kern="0" dirty="0">
                <a:solidFill>
                  <a:srgbClr val="00B0F0"/>
                </a:solidFill>
                <a:effectLst>
                  <a:glow rad="25400">
                    <a:schemeClr val="tx1"/>
                  </a:glow>
                </a:effectLst>
                <a:latin typeface="Aharoni" panose="02010803020104030203" pitchFamily="2" charset="-79"/>
                <a:cs typeface="Aharoni" panose="02010803020104030203" pitchFamily="2" charset="-79"/>
              </a:rPr>
              <a:t>UNFORGIVING</a:t>
            </a:r>
            <a:endParaRPr lang="en-US" sz="9600" kern="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1" name="Title 1"/>
          <p:cNvSpPr txBox="1">
            <a:spLocks/>
          </p:cNvSpPr>
          <p:nvPr/>
        </p:nvSpPr>
        <p:spPr bwMode="auto">
          <a:xfrm>
            <a:off x="67665" y="544019"/>
            <a:ext cx="9144000" cy="1273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9600" b="1" kern="0" dirty="0" smtClean="0">
                <a:solidFill>
                  <a:srgbClr val="00B0F0"/>
                </a:solidFill>
                <a:effectLst>
                  <a:glow rad="25400">
                    <a:schemeClr val="tx1"/>
                  </a:glow>
                </a:effectLst>
                <a:latin typeface="Aharoni" panose="02010803020104030203" pitchFamily="2" charset="-79"/>
                <a:cs typeface="Aharoni" panose="02010803020104030203" pitchFamily="2" charset="-79"/>
              </a:rPr>
              <a:t>WRATH</a:t>
            </a:r>
            <a:endParaRPr lang="en-US" sz="9600" kern="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2" name="Title 1"/>
          <p:cNvSpPr txBox="1">
            <a:spLocks/>
          </p:cNvSpPr>
          <p:nvPr/>
        </p:nvSpPr>
        <p:spPr bwMode="auto">
          <a:xfrm>
            <a:off x="-46160" y="1614334"/>
            <a:ext cx="9062840" cy="1426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9600" b="1" kern="0" dirty="0" smtClean="0">
                <a:solidFill>
                  <a:srgbClr val="00B0F0"/>
                </a:solidFill>
                <a:effectLst>
                  <a:glow rad="25400">
                    <a:schemeClr val="tx1"/>
                  </a:glow>
                </a:effectLst>
                <a:latin typeface="Aharoni" panose="02010803020104030203" pitchFamily="2" charset="-79"/>
                <a:cs typeface="Aharoni" panose="02010803020104030203" pitchFamily="2" charset="-79"/>
              </a:rPr>
              <a:t>MADNESS</a:t>
            </a:r>
            <a:endParaRPr lang="en-US" sz="9600" kern="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3" name="Title 1"/>
          <p:cNvSpPr txBox="1">
            <a:spLocks/>
          </p:cNvSpPr>
          <p:nvPr/>
        </p:nvSpPr>
        <p:spPr bwMode="auto">
          <a:xfrm>
            <a:off x="79575" y="3900663"/>
            <a:ext cx="9144000" cy="1415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9600" b="1" kern="0" dirty="0" smtClean="0">
                <a:solidFill>
                  <a:srgbClr val="00B0F0"/>
                </a:solidFill>
                <a:effectLst>
                  <a:glow rad="25400">
                    <a:schemeClr val="tx1"/>
                  </a:glow>
                </a:effectLst>
                <a:latin typeface="Aharoni" panose="02010803020104030203" pitchFamily="2" charset="-79"/>
                <a:cs typeface="Aharoni" panose="02010803020104030203" pitchFamily="2" charset="-79"/>
              </a:rPr>
              <a:t>VIOLENCE</a:t>
            </a:r>
            <a:endParaRPr lang="en-US" sz="9600" kern="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4" name="Title 1"/>
          <p:cNvSpPr txBox="1">
            <a:spLocks/>
          </p:cNvSpPr>
          <p:nvPr/>
        </p:nvSpPr>
        <p:spPr bwMode="auto">
          <a:xfrm>
            <a:off x="252865" y="5061120"/>
            <a:ext cx="9144000" cy="1380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9600" b="1" kern="0" dirty="0" smtClean="0">
                <a:solidFill>
                  <a:srgbClr val="00B0F0"/>
                </a:solidFill>
                <a:effectLst>
                  <a:glow rad="25400">
                    <a:schemeClr val="tx1"/>
                  </a:glow>
                </a:effectLst>
                <a:latin typeface="Aharoni" panose="02010803020104030203" pitchFamily="2" charset="-79"/>
                <a:cs typeface="Aharoni" panose="02010803020104030203" pitchFamily="2" charset="-79"/>
              </a:rPr>
              <a:t>HARSH</a:t>
            </a:r>
            <a:endParaRPr lang="en-US" sz="9600" kern="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5" name="Title 1"/>
          <p:cNvSpPr txBox="1">
            <a:spLocks/>
          </p:cNvSpPr>
          <p:nvPr/>
        </p:nvSpPr>
        <p:spPr bwMode="auto">
          <a:xfrm>
            <a:off x="4022153" y="287559"/>
            <a:ext cx="1775637" cy="6528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9000"/>
              </a:lnSpc>
            </a:pPr>
            <a: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t>A</a:t>
            </a:r>
            <a:b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br>
            <a: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t>N</a:t>
            </a:r>
            <a:b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br>
            <a: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t>G</a:t>
            </a:r>
            <a:b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br>
            <a: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t>E</a:t>
            </a:r>
            <a:b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br>
            <a:r>
              <a:rPr lang="en-US" sz="9600" b="1" kern="0" dirty="0" smtClean="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rPr>
              <a:t>R</a:t>
            </a:r>
            <a:endParaRPr lang="en-US" sz="9600" kern="0" dirty="0">
              <a:gradFill>
                <a:gsLst>
                  <a:gs pos="0">
                    <a:srgbClr val="FFF200"/>
                  </a:gs>
                  <a:gs pos="45000">
                    <a:srgbClr val="FF7A00"/>
                  </a:gs>
                  <a:gs pos="70000">
                    <a:srgbClr val="FF0300"/>
                  </a:gs>
                  <a:gs pos="100000">
                    <a:srgbClr val="4D0808"/>
                  </a:gs>
                </a:gsLst>
                <a:lin ang="5400000" scaled="0"/>
              </a:gradFill>
              <a:effectLst>
                <a:glow rad="25400">
                  <a:schemeClr val="tx1"/>
                </a:glow>
              </a:effectLst>
              <a:latin typeface="Aharoni" panose="02010803020104030203" pitchFamily="2" charset="-79"/>
              <a:cs typeface="Aharoni" panose="02010803020104030203" pitchFamily="2" charset="-79"/>
            </a:endParaRPr>
          </a:p>
        </p:txBody>
      </p:sp>
      <p:sp>
        <p:nvSpPr>
          <p:cNvPr id="16" name="Title 1"/>
          <p:cNvSpPr txBox="1">
            <a:spLocks/>
          </p:cNvSpPr>
          <p:nvPr/>
        </p:nvSpPr>
        <p:spPr>
          <a:xfrm>
            <a:off x="3625183" y="3760112"/>
            <a:ext cx="1388845"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rgbClr val="00B0F0"/>
                </a:solidFill>
                <a:effectLst>
                  <a:glow rad="25400">
                    <a:schemeClr val="tx1"/>
                  </a:glow>
                </a:effectLst>
                <a:latin typeface="Aharoni" panose="02010803020104030203" pitchFamily="2" charset="-79"/>
                <a:cs typeface="Aharoni" panose="02010803020104030203" pitchFamily="2" charset="-79"/>
              </a:rPr>
              <a:t>L</a:t>
            </a:r>
            <a:endParaRPr lang="en-US" sz="960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7" name="Title 1"/>
          <p:cNvSpPr txBox="1">
            <a:spLocks/>
          </p:cNvSpPr>
          <p:nvPr/>
        </p:nvSpPr>
        <p:spPr>
          <a:xfrm>
            <a:off x="2841658" y="3759683"/>
            <a:ext cx="1388845"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rgbClr val="00B0F0"/>
                </a:solidFill>
                <a:effectLst>
                  <a:glow rad="25400">
                    <a:schemeClr val="tx1"/>
                  </a:glow>
                </a:effectLst>
                <a:latin typeface="Aharoni" panose="02010803020104030203" pitchFamily="2" charset="-79"/>
                <a:cs typeface="Aharoni" panose="02010803020104030203" pitchFamily="2" charset="-79"/>
              </a:rPr>
              <a:t>O</a:t>
            </a:r>
            <a:endParaRPr lang="en-US" sz="960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8" name="Title 1"/>
          <p:cNvSpPr txBox="1">
            <a:spLocks/>
          </p:cNvSpPr>
          <p:nvPr/>
        </p:nvSpPr>
        <p:spPr>
          <a:xfrm>
            <a:off x="1527862" y="3757130"/>
            <a:ext cx="1388845"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rgbClr val="00B0F0"/>
                </a:solidFill>
                <a:effectLst>
                  <a:glow rad="25400">
                    <a:schemeClr val="tx1"/>
                  </a:glow>
                </a:effectLst>
                <a:latin typeface="Aharoni" panose="02010803020104030203" pitchFamily="2" charset="-79"/>
                <a:cs typeface="Aharoni" panose="02010803020104030203" pitchFamily="2" charset="-79"/>
              </a:rPr>
              <a:t>V</a:t>
            </a:r>
            <a:endParaRPr lang="en-US" sz="960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19" name="Title 1"/>
          <p:cNvSpPr txBox="1">
            <a:spLocks/>
          </p:cNvSpPr>
          <p:nvPr/>
        </p:nvSpPr>
        <p:spPr>
          <a:xfrm>
            <a:off x="6504972" y="3754935"/>
            <a:ext cx="1388845" cy="17065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dirty="0" smtClean="0">
                <a:solidFill>
                  <a:srgbClr val="00B0F0"/>
                </a:solidFill>
                <a:effectLst>
                  <a:glow rad="25400">
                    <a:schemeClr val="tx1"/>
                  </a:glow>
                </a:effectLst>
                <a:latin typeface="Aharoni" panose="02010803020104030203" pitchFamily="2" charset="-79"/>
                <a:cs typeface="Aharoni" panose="02010803020104030203" pitchFamily="2" charset="-79"/>
              </a:rPr>
              <a:t>E</a:t>
            </a:r>
            <a:endParaRPr lang="en-US" sz="9600" dirty="0">
              <a:solidFill>
                <a:srgbClr val="00B0F0"/>
              </a:solidFill>
              <a:effectLst>
                <a:glow rad="25400">
                  <a:schemeClr val="tx1"/>
                </a:glow>
              </a:effectLst>
              <a:latin typeface="Aharoni" panose="02010803020104030203" pitchFamily="2" charset="-79"/>
              <a:cs typeface="Aharoni" panose="02010803020104030203" pitchFamily="2" charset="-79"/>
            </a:endParaRPr>
          </a:p>
        </p:txBody>
      </p:sp>
      <p:sp>
        <p:nvSpPr>
          <p:cNvPr id="21" name="Title 1"/>
          <p:cNvSpPr txBox="1">
            <a:spLocks/>
          </p:cNvSpPr>
          <p:nvPr/>
        </p:nvSpPr>
        <p:spPr>
          <a:xfrm>
            <a:off x="6713316" y="173621"/>
            <a:ext cx="1713053"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CC99FF"/>
                </a:solidFill>
                <a:effectLst>
                  <a:glow rad="38100">
                    <a:schemeClr val="bg1"/>
                  </a:glow>
                  <a:outerShdw blurRad="50800" algn="tl" rotWithShape="0">
                    <a:srgbClr val="000000"/>
                  </a:outerShdw>
                </a:effectLst>
              </a:rPr>
              <a:t>  </a:t>
            </a:r>
            <a:r>
              <a:rPr lang="en-US" sz="4500" b="1" dirty="0" smtClean="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Have</a:t>
            </a:r>
            <a:endParaRPr lang="en-US" sz="4500"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
        <p:nvSpPr>
          <p:cNvPr id="22" name="Title 1"/>
          <p:cNvSpPr txBox="1">
            <a:spLocks/>
          </p:cNvSpPr>
          <p:nvPr/>
        </p:nvSpPr>
        <p:spPr>
          <a:xfrm>
            <a:off x="-11579" y="843988"/>
            <a:ext cx="884305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CC99FF"/>
                </a:solidFill>
                <a:effectLst>
                  <a:glow rad="38100">
                    <a:schemeClr val="bg1"/>
                  </a:glow>
                  <a:outerShdw blurRad="50800" algn="tl" rotWithShape="0">
                    <a:srgbClr val="000000"/>
                  </a:outerShdw>
                </a:effectLst>
              </a:rPr>
              <a:t>  </a:t>
            </a:r>
            <a:r>
              <a:rPr lang="en-US" sz="4550" b="1" dirty="0" smtClean="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regard for good things in the sight </a:t>
            </a:r>
            <a:endParaRPr lang="en-US" sz="4550"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
        <p:nvSpPr>
          <p:cNvPr id="23" name="Title 1"/>
          <p:cNvSpPr txBox="1">
            <a:spLocks/>
          </p:cNvSpPr>
          <p:nvPr/>
        </p:nvSpPr>
        <p:spPr>
          <a:xfrm>
            <a:off x="-104172" y="1515319"/>
            <a:ext cx="3100190"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7780" cmpd="sng">
                  <a:solidFill>
                    <a:srgbClr val="FFFFFF"/>
                  </a:solidFill>
                  <a:prstDash val="solid"/>
                  <a:miter lim="800000"/>
                </a:ln>
                <a:solidFill>
                  <a:srgbClr val="CC99FF"/>
                </a:solidFill>
                <a:effectLst>
                  <a:glow rad="38100">
                    <a:schemeClr val="bg1"/>
                  </a:glow>
                  <a:outerShdw blurRad="50800" algn="tl" rotWithShape="0">
                    <a:srgbClr val="000000"/>
                  </a:outerShdw>
                </a:effectLst>
              </a:rPr>
              <a:t>  </a:t>
            </a:r>
            <a:r>
              <a:rPr lang="en-US" sz="4500" b="1" dirty="0" smtClean="0">
                <a:ln w="17780" cmpd="sng">
                  <a:solidFill>
                    <a:srgbClr val="FFFFFF"/>
                  </a:solid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rPr>
              <a:t>of all men</a:t>
            </a:r>
            <a:endParaRPr lang="en-US" sz="4500" b="1" dirty="0">
              <a:ln w="17780" cmpd="sng">
                <a:noFill/>
                <a:prstDash val="solid"/>
                <a:miter lim="800000"/>
              </a:ln>
              <a:solidFill>
                <a:srgbClr val="CC99FF"/>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995452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250"/>
                                            <p:tgtEl>
                                              <p:spTgt spid="22"/>
                                            </p:tgtEl>
                                          </p:cBhvr>
                                        </p:animEffect>
                                      </p:childTnLst>
                                    </p:cTn>
                                  </p:par>
                                </p:childTnLst>
                              </p:cTn>
                            </p:par>
                            <p:par>
                              <p:cTn id="17" fill="hold">
                                <p:stCondLst>
                                  <p:cond delay="175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1000"/>
                                            <p:tgtEl>
                                              <p:spTgt spid="20"/>
                                            </p:tgtEl>
                                          </p:cBhvr>
                                        </p:animEffect>
                                      </p:childTnLst>
                                    </p:cTn>
                                  </p:par>
                                  <p:par>
                                    <p:cTn id="26" presetID="18" presetClass="emph" presetSubtype="0" fill="hold" grpId="1" nodeType="withEffect">
                                      <p:stCondLst>
                                        <p:cond delay="0"/>
                                      </p:stCondLst>
                                      <p:childTnLst>
                                        <p:set>
                                          <p:cBhvr override="childStyle">
                                            <p:cTn id="27" dur="1000" fill="hold"/>
                                            <p:tgtEl>
                                              <p:spTgt spid="20"/>
                                            </p:tgtEl>
                                            <p:attrNameLst>
                                              <p:attrName>style.textDecorationUnderline</p:attrName>
                                            </p:attrNameLst>
                                          </p:cBhvr>
                                          <p:to>
                                            <p:strVal val="true"/>
                                          </p:to>
                                        </p:set>
                                      </p:childTnLst>
                                    </p:cTn>
                                  </p:par>
                                </p:childTnLst>
                              </p:cTn>
                            </p:par>
                            <p:par>
                              <p:cTn id="28" fill="hold">
                                <p:stCondLst>
                                  <p:cond delay="1000"/>
                                </p:stCondLst>
                                <p:childTnLst>
                                  <p:par>
                                    <p:cTn id="29" presetID="10" presetClass="exit" presetSubtype="0" fill="hold" grpId="1" nodeType="after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0" presetClass="exit" presetSubtype="0" fill="hold" grpId="1" nodeType="clickEffect">
                                      <p:stCondLst>
                                        <p:cond delay="0"/>
                                      </p:stCondLst>
                                      <p:childTnLst>
                                        <p:set>
                                          <p:cBhvr>
                                            <p:cTn id="41" dur="1" fill="hold">
                                              <p:stCondLst>
                                                <p:cond delay="999"/>
                                              </p:stCondLst>
                                            </p:cTn>
                                            <p:tgtEl>
                                              <p:spTgt spid="3074"/>
                                            </p:tgtEl>
                                            <p:attrNameLst>
                                              <p:attrName>style.visibility</p:attrName>
                                            </p:attrNameLst>
                                          </p:cBhvr>
                                          <p:to>
                                            <p:strVal val="hidden"/>
                                          </p:to>
                                        </p:set>
                                        <p:animEffect transition="out" filter="dissolve">
                                          <p:cBhvr>
                                            <p:cTn id="42" dur="1000">
                                              <p:stCondLst>
                                                <p:cond delay="0"/>
                                              </p:stCondLst>
                                            </p:cTn>
                                            <p:tgtEl>
                                              <p:spTgt spid="3074"/>
                                            </p:tgtEl>
                                          </p:cBhvr>
                                        </p:animEffect>
                                        <p:anim to="" calcmode="lin" valueType="num">
                                          <p:cBhvr>
                                            <p:cTn id="43" dur="1000" fill="hold">
                                              <p:stCondLst>
                                                <p:cond delay="0"/>
                                              </p:stCondLst>
                                            </p:cTn>
                                            <p:tgtEl>
                                              <p:spTgt spid="3074"/>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3074"/>
                                            </p:tgtEl>
                                            <p:attrNameLst>
                                              <p:attrName>ppt_h</p:attrName>
                                            </p:attrNameLst>
                                          </p:cBhvr>
                                          <p:tavLst>
                                            <p:tav tm="0">
                                              <p:val>
                                                <p:strVal val="#ppt_h"/>
                                              </p:val>
                                            </p:tav>
                                            <p:tav tm="100000">
                                              <p:val>
                                                <p:strVal val="#ppt_h*4"/>
                                              </p:val>
                                            </p:tav>
                                          </p:tavLst>
                                        </p:anim>
                                      </p:childTnLst>
                                    </p:cTn>
                                  </p:par>
                                  <p:par>
                                    <p:cTn id="45" presetID="23" presetClass="exit" presetSubtype="32" fill="hold" grpId="2" nodeType="withEffect">
                                      <p:stCondLst>
                                        <p:cond delay="0"/>
                                      </p:stCondLst>
                                      <p:childTnLst>
                                        <p:anim calcmode="lin" valueType="num">
                                          <p:cBhvr>
                                            <p:cTn id="46" dur="1000"/>
                                            <p:tgtEl>
                                              <p:spTgt spid="20"/>
                                            </p:tgtEl>
                                            <p:attrNameLst>
                                              <p:attrName>ppt_w</p:attrName>
                                            </p:attrNameLst>
                                          </p:cBhvr>
                                          <p:tavLst>
                                            <p:tav tm="0">
                                              <p:val>
                                                <p:strVal val="ppt_w"/>
                                              </p:val>
                                            </p:tav>
                                            <p:tav tm="100000">
                                              <p:val>
                                                <p:fltVal val="0"/>
                                              </p:val>
                                            </p:tav>
                                          </p:tavLst>
                                        </p:anim>
                                        <p:anim calcmode="lin" valueType="num">
                                          <p:cBhvr>
                                            <p:cTn id="47" dur="1000"/>
                                            <p:tgtEl>
                                              <p:spTgt spid="20"/>
                                            </p:tgtEl>
                                            <p:attrNameLst>
                                              <p:attrName>ppt_h</p:attrName>
                                            </p:attrNameLst>
                                          </p:cBhvr>
                                          <p:tavLst>
                                            <p:tav tm="0">
                                              <p:val>
                                                <p:strVal val="ppt_h"/>
                                              </p:val>
                                            </p:tav>
                                            <p:tav tm="100000">
                                              <p:val>
                                                <p:fltVal val="0"/>
                                              </p:val>
                                            </p:tav>
                                          </p:tavLst>
                                        </p:anim>
                                        <p:set>
                                          <p:cBhvr>
                                            <p:cTn id="48" dur="1" fill="hold">
                                              <p:stCondLst>
                                                <p:cond delay="999"/>
                                              </p:stCondLst>
                                            </p:cTn>
                                            <p:tgtEl>
                                              <p:spTgt spid="20"/>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0.00017 4.07407E-6 L -0.2658 0.14583 " pathEditMode="relative" rAng="0" ptsTypes="AA">
                                          <p:cBhvr>
                                            <p:cTn id="50" dur="1000" fill="hold"/>
                                            <p:tgtEl>
                                              <p:spTgt spid="20"/>
                                            </p:tgtEl>
                                            <p:attrNameLst>
                                              <p:attrName>ppt_x</p:attrName>
                                              <p:attrName>ppt_y</p:attrName>
                                            </p:attrNameLst>
                                          </p:cBhvr>
                                          <p:rCtr x="-13299" y="7292"/>
                                        </p:animMotion>
                                      </p:childTnLst>
                                    </p:cTn>
                                  </p:par>
                                  <p:par>
                                    <p:cTn id="51" presetID="26" presetClass="entr" presetSubtype="0" fill="hold" grpId="0" nodeType="withEffect">
                                      <p:stCondLst>
                                        <p:cond delay="0"/>
                                      </p:stCondLst>
                                      <p:iterate type="lt">
                                        <p:tmPct val="0"/>
                                      </p:iterate>
                                      <p:childTnLst>
                                        <p:set>
                                          <p:cBhvr>
                                            <p:cTn id="52" dur="1" fill="hold">
                                              <p:stCondLst>
                                                <p:cond delay="0"/>
                                              </p:stCondLst>
                                            </p:cTn>
                                            <p:tgtEl>
                                              <p:spTgt spid="5"/>
                                            </p:tgtEl>
                                            <p:attrNameLst>
                                              <p:attrName>style.visibility</p:attrName>
                                            </p:attrNameLst>
                                          </p:cBhvr>
                                          <p:to>
                                            <p:strVal val="visible"/>
                                          </p:to>
                                        </p:set>
                                        <p:animEffect transition="in" filter="wipe(down)">
                                          <p:cBhvr>
                                            <p:cTn id="53" dur="580">
                                              <p:stCondLst>
                                                <p:cond delay="0"/>
                                              </p:stCondLst>
                                            </p:cTn>
                                            <p:tgtEl>
                                              <p:spTgt spid="5"/>
                                            </p:tgtEl>
                                          </p:cBhvr>
                                        </p:animEffect>
                                        <p:anim calcmode="lin" valueType="num">
                                          <p:cBhvr>
                                            <p:cTn id="5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9" dur="26">
                                              <p:stCondLst>
                                                <p:cond delay="650"/>
                                              </p:stCondLst>
                                            </p:cTn>
                                            <p:tgtEl>
                                              <p:spTgt spid="5"/>
                                            </p:tgtEl>
                                          </p:cBhvr>
                                          <p:to x="100000" y="60000"/>
                                        </p:animScale>
                                        <p:animScale>
                                          <p:cBhvr>
                                            <p:cTn id="60" dur="166" decel="50000">
                                              <p:stCondLst>
                                                <p:cond delay="676"/>
                                              </p:stCondLst>
                                            </p:cTn>
                                            <p:tgtEl>
                                              <p:spTgt spid="5"/>
                                            </p:tgtEl>
                                          </p:cBhvr>
                                          <p:to x="100000" y="100000"/>
                                        </p:animScale>
                                        <p:animScale>
                                          <p:cBhvr>
                                            <p:cTn id="61" dur="26">
                                              <p:stCondLst>
                                                <p:cond delay="1312"/>
                                              </p:stCondLst>
                                            </p:cTn>
                                            <p:tgtEl>
                                              <p:spTgt spid="5"/>
                                            </p:tgtEl>
                                          </p:cBhvr>
                                          <p:to x="100000" y="80000"/>
                                        </p:animScale>
                                        <p:animScale>
                                          <p:cBhvr>
                                            <p:cTn id="62" dur="166" decel="50000">
                                              <p:stCondLst>
                                                <p:cond delay="1338"/>
                                              </p:stCondLst>
                                            </p:cTn>
                                            <p:tgtEl>
                                              <p:spTgt spid="5"/>
                                            </p:tgtEl>
                                          </p:cBhvr>
                                          <p:to x="100000" y="100000"/>
                                        </p:animScale>
                                        <p:animScale>
                                          <p:cBhvr>
                                            <p:cTn id="63" dur="26">
                                              <p:stCondLst>
                                                <p:cond delay="1642"/>
                                              </p:stCondLst>
                                            </p:cTn>
                                            <p:tgtEl>
                                              <p:spTgt spid="5"/>
                                            </p:tgtEl>
                                          </p:cBhvr>
                                          <p:to x="100000" y="90000"/>
                                        </p:animScale>
                                        <p:animScale>
                                          <p:cBhvr>
                                            <p:cTn id="64" dur="166" decel="50000">
                                              <p:stCondLst>
                                                <p:cond delay="1668"/>
                                              </p:stCondLst>
                                            </p:cTn>
                                            <p:tgtEl>
                                              <p:spTgt spid="5"/>
                                            </p:tgtEl>
                                          </p:cBhvr>
                                          <p:to x="100000" y="100000"/>
                                        </p:animScale>
                                        <p:animScale>
                                          <p:cBhvr>
                                            <p:cTn id="65" dur="26">
                                              <p:stCondLst>
                                                <p:cond delay="1808"/>
                                              </p:stCondLst>
                                            </p:cTn>
                                            <p:tgtEl>
                                              <p:spTgt spid="5"/>
                                            </p:tgtEl>
                                          </p:cBhvr>
                                          <p:to x="100000" y="95000"/>
                                        </p:animScale>
                                        <p:animScale>
                                          <p:cBhvr>
                                            <p:cTn id="66" dur="166" decel="50000">
                                              <p:stCondLst>
                                                <p:cond delay="1834"/>
                                              </p:stCondLst>
                                            </p:cTn>
                                            <p:tgtEl>
                                              <p:spTgt spid="5"/>
                                            </p:tgtEl>
                                          </p:cBhvr>
                                          <p:to x="100000" y="100000"/>
                                        </p:animScale>
                                      </p:childTnLst>
                                    </p:cTn>
                                  </p:par>
                                  <p:par>
                                    <p:cTn id="67" presetID="0" presetClass="path" presetSubtype="0" accel="50000" decel="50000" fill="hold" grpId="1" nodeType="withEffect">
                                      <p:stCondLst>
                                        <p:cond delay="0"/>
                                      </p:stCondLst>
                                      <p:iterate type="lt">
                                        <p:tmPct val="0"/>
                                      </p:iterate>
                                      <p:childTnLst>
                                        <p:animMotion origin="layout" path="M 3.61111E-6 3.29325E-6 L -0.58542 3.29325E-6 " pathEditMode="relative" rAng="0" ptsTypes="AA">
                                          <p:cBhvr>
                                            <p:cTn id="68" dur="2000" spd="-100000" fill="hold"/>
                                            <p:tgtEl>
                                              <p:spTgt spid="5"/>
                                            </p:tgtEl>
                                            <p:attrNameLst>
                                              <p:attrName>ppt_x</p:attrName>
                                              <p:attrName>ppt_y</p:attrName>
                                            </p:attrNameLst>
                                          </p:cBhvr>
                                          <p:rCtr x="-29271" y="0"/>
                                        </p:animMotion>
                                      </p:childTnLst>
                                    </p:cTn>
                                  </p:par>
                                  <p:par>
                                    <p:cTn id="69" presetID="26" presetClass="entr" presetSubtype="0" fill="hold" grpId="0" nodeType="withEffect">
                                      <p:stCondLst>
                                        <p:cond delay="25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par>
                                    <p:cTn id="85" presetID="0" presetClass="path" presetSubtype="0" accel="50000" decel="50000" fill="hold" grpId="1" nodeType="withEffect">
                                      <p:stCondLst>
                                        <p:cond delay="250"/>
                                      </p:stCondLst>
                                      <p:childTnLst>
                                        <p:animMotion origin="layout" path="M 5E-6 -0.00047 L -0.60001 -0.00047 " pathEditMode="relative" rAng="0" ptsTypes="AA">
                                          <p:cBhvr>
                                            <p:cTn id="86" dur="2000" spd="-100000" fill="hold"/>
                                            <p:tgtEl>
                                              <p:spTgt spid="6"/>
                                            </p:tgtEl>
                                            <p:attrNameLst>
                                              <p:attrName>ppt_x</p:attrName>
                                              <p:attrName>ppt_y</p:attrName>
                                            </p:attrNameLst>
                                          </p:cBhvr>
                                          <p:rCtr x="-30000" y="0"/>
                                        </p:animMotion>
                                      </p:childTnLst>
                                    </p:cTn>
                                  </p:par>
                                  <p:par>
                                    <p:cTn id="87" presetID="1" presetClass="entr" presetSubtype="0" fill="hold" grpId="0" nodeType="withEffect">
                                      <p:stCondLst>
                                        <p:cond delay="500"/>
                                      </p:stCondLst>
                                      <p:childTnLst>
                                        <p:set>
                                          <p:cBhvr>
                                            <p:cTn id="88" dur="1" fill="hold">
                                              <p:stCondLst>
                                                <p:cond delay="0"/>
                                              </p:stCondLst>
                                            </p:cTn>
                                            <p:tgtEl>
                                              <p:spTgt spid="7"/>
                                            </p:tgtEl>
                                            <p:attrNameLst>
                                              <p:attrName>style.visibility</p:attrName>
                                            </p:attrNameLst>
                                          </p:cBhvr>
                                          <p:to>
                                            <p:strVal val="visible"/>
                                          </p:to>
                                        </p:set>
                                      </p:childTnLst>
                                    </p:cTn>
                                  </p:par>
                                  <p:par>
                                    <p:cTn id="89" presetID="8" presetClass="emph" presetSubtype="0" fill="hold" grpId="2" nodeType="withEffect" p14:presetBounceEnd="11000">
                                      <p:stCondLst>
                                        <p:cond delay="500"/>
                                      </p:stCondLst>
                                      <p:childTnLst>
                                        <p:animRot by="64800000" p14:bounceEnd="11000">
                                          <p:cBhvr>
                                            <p:cTn id="90" dur="2000" fill="hold"/>
                                            <p:tgtEl>
                                              <p:spTgt spid="7"/>
                                            </p:tgtEl>
                                            <p:attrNameLst>
                                              <p:attrName>r</p:attrName>
                                            </p:attrNameLst>
                                          </p:cBhvr>
                                        </p:animRot>
                                      </p:childTnLst>
                                    </p:cTn>
                                  </p:par>
                                  <p:par>
                                    <p:cTn id="91" presetID="0" presetClass="path" presetSubtype="0" accel="50000" decel="50000" fill="hold" grpId="1" nodeType="withEffect">
                                      <p:stCondLst>
                                        <p:cond delay="500"/>
                                      </p:stCondLst>
                                      <p:childTnLst>
                                        <p:animMotion origin="layout" path="M 3.33333E-6 -0.00208 L -0.66667 -0.00208 " pathEditMode="relative" rAng="0" ptsTypes="AA">
                                          <p:cBhvr>
                                            <p:cTn id="92" dur="2000" spd="-100000" fill="hold"/>
                                            <p:tgtEl>
                                              <p:spTgt spid="7"/>
                                            </p:tgtEl>
                                            <p:attrNameLst>
                                              <p:attrName>ppt_x</p:attrName>
                                              <p:attrName>ppt_y</p:attrName>
                                            </p:attrNameLst>
                                          </p:cBhvr>
                                          <p:rCtr x="-33333" y="0"/>
                                        </p:animMotion>
                                      </p:childTnLst>
                                    </p:cTn>
                                  </p:par>
                                  <p:par>
                                    <p:cTn id="93" presetID="45" presetClass="entr" presetSubtype="0" fill="hold" grpId="0" nodeType="withEffect">
                                      <p:stCondLst>
                                        <p:cond delay="750"/>
                                      </p:stCondLst>
                                      <p:iterate type="lt">
                                        <p:tmPct val="0"/>
                                      </p:iterate>
                                      <p:childTnLst>
                                        <p:set>
                                          <p:cBhvr>
                                            <p:cTn id="94" dur="1" fill="hold">
                                              <p:stCondLst>
                                                <p:cond delay="0"/>
                                              </p:stCondLst>
                                            </p:cTn>
                                            <p:tgtEl>
                                              <p:spTgt spid="8"/>
                                            </p:tgtEl>
                                            <p:attrNameLst>
                                              <p:attrName>style.visibility</p:attrName>
                                            </p:attrNameLst>
                                          </p:cBhvr>
                                          <p:to>
                                            <p:strVal val="visible"/>
                                          </p:to>
                                        </p:set>
                                        <p:animEffect transition="in" filter="fade">
                                          <p:cBhvr>
                                            <p:cTn id="95" dur="2000"/>
                                            <p:tgtEl>
                                              <p:spTgt spid="8"/>
                                            </p:tgtEl>
                                          </p:cBhvr>
                                        </p:animEffect>
                                        <p:anim calcmode="lin" valueType="num">
                                          <p:cBhvr>
                                            <p:cTn id="96" dur="2000" fill="hold"/>
                                            <p:tgtEl>
                                              <p:spTgt spid="8"/>
                                            </p:tgtEl>
                                            <p:attrNameLst>
                                              <p:attrName>ppt_w</p:attrName>
                                            </p:attrNameLst>
                                          </p:cBhvr>
                                          <p:tavLst>
                                            <p:tav tm="0" fmla="#ppt_w*sin(2.5*pi*$)">
                                              <p:val>
                                                <p:fltVal val="0"/>
                                              </p:val>
                                            </p:tav>
                                            <p:tav tm="100000">
                                              <p:val>
                                                <p:fltVal val="1"/>
                                              </p:val>
                                            </p:tav>
                                          </p:tavLst>
                                        </p:anim>
                                        <p:anim calcmode="lin" valueType="num">
                                          <p:cBhvr>
                                            <p:cTn id="97" dur="2000" fill="hold"/>
                                            <p:tgtEl>
                                              <p:spTgt spid="8"/>
                                            </p:tgtEl>
                                            <p:attrNameLst>
                                              <p:attrName>ppt_h</p:attrName>
                                            </p:attrNameLst>
                                          </p:cBhvr>
                                          <p:tavLst>
                                            <p:tav tm="0">
                                              <p:val>
                                                <p:strVal val="#ppt_h"/>
                                              </p:val>
                                            </p:tav>
                                            <p:tav tm="100000">
                                              <p:val>
                                                <p:strVal val="#ppt_h"/>
                                              </p:val>
                                            </p:tav>
                                          </p:tavLst>
                                        </p:anim>
                                      </p:childTnLst>
                                    </p:cTn>
                                  </p:par>
                                  <p:par>
                                    <p:cTn id="98" presetID="0" presetClass="path" presetSubtype="0" accel="50000" decel="50000" fill="hold" grpId="1" nodeType="withEffect">
                                      <p:stCondLst>
                                        <p:cond delay="750"/>
                                      </p:stCondLst>
                                      <p:iterate type="lt">
                                        <p:tmPct val="0"/>
                                      </p:iterate>
                                      <p:childTnLst>
                                        <p:animMotion origin="layout" path="M 0 -0.00208 L -0.7375 -0.00208 " pathEditMode="relative" rAng="0" ptsTypes="AA">
                                          <p:cBhvr>
                                            <p:cTn id="99" dur="2000" spd="-100000" fill="hold"/>
                                            <p:tgtEl>
                                              <p:spTgt spid="8"/>
                                            </p:tgtEl>
                                            <p:attrNameLst>
                                              <p:attrName>ppt_x</p:attrName>
                                              <p:attrName>ppt_y</p:attrName>
                                            </p:attrNameLst>
                                          </p:cBhvr>
                                          <p:rCtr x="-36875" y="0"/>
                                        </p:animMotion>
                                      </p:childTnLst>
                                    </p:cTn>
                                  </p:par>
                                  <p:par>
                                    <p:cTn id="100" presetID="45" presetClass="entr" presetSubtype="0" fill="hold" grpId="0" nodeType="withEffect">
                                      <p:stCondLst>
                                        <p:cond delay="1000"/>
                                      </p:stCondLst>
                                      <p:iterate type="lt">
                                        <p:tmPct val="0"/>
                                      </p:iterate>
                                      <p:childTnLst>
                                        <p:set>
                                          <p:cBhvr>
                                            <p:cTn id="101" dur="1" fill="hold">
                                              <p:stCondLst>
                                                <p:cond delay="0"/>
                                              </p:stCondLst>
                                            </p:cTn>
                                            <p:tgtEl>
                                              <p:spTgt spid="9"/>
                                            </p:tgtEl>
                                            <p:attrNameLst>
                                              <p:attrName>style.visibility</p:attrName>
                                            </p:attrNameLst>
                                          </p:cBhvr>
                                          <p:to>
                                            <p:strVal val="visible"/>
                                          </p:to>
                                        </p:set>
                                        <p:animEffect transition="in" filter="fade">
                                          <p:cBhvr>
                                            <p:cTn id="102" dur="2000"/>
                                            <p:tgtEl>
                                              <p:spTgt spid="9"/>
                                            </p:tgtEl>
                                          </p:cBhvr>
                                        </p:animEffect>
                                        <p:anim calcmode="lin" valueType="num">
                                          <p:cBhvr>
                                            <p:cTn id="103" dur="2000" fill="hold"/>
                                            <p:tgtEl>
                                              <p:spTgt spid="9"/>
                                            </p:tgtEl>
                                            <p:attrNameLst>
                                              <p:attrName>ppt_w</p:attrName>
                                            </p:attrNameLst>
                                          </p:cBhvr>
                                          <p:tavLst>
                                            <p:tav tm="0" fmla="#ppt_w*sin(2.5*pi*$)">
                                              <p:val>
                                                <p:fltVal val="0"/>
                                              </p:val>
                                            </p:tav>
                                            <p:tav tm="100000">
                                              <p:val>
                                                <p:fltVal val="1"/>
                                              </p:val>
                                            </p:tav>
                                          </p:tavLst>
                                        </p:anim>
                                        <p:anim calcmode="lin" valueType="num">
                                          <p:cBhvr>
                                            <p:cTn id="104" dur="2000" fill="hold"/>
                                            <p:tgtEl>
                                              <p:spTgt spid="9"/>
                                            </p:tgtEl>
                                            <p:attrNameLst>
                                              <p:attrName>ppt_h</p:attrName>
                                            </p:attrNameLst>
                                          </p:cBhvr>
                                          <p:tavLst>
                                            <p:tav tm="0">
                                              <p:val>
                                                <p:strVal val="#ppt_h"/>
                                              </p:val>
                                            </p:tav>
                                            <p:tav tm="100000">
                                              <p:val>
                                                <p:strVal val="#ppt_h"/>
                                              </p:val>
                                            </p:tav>
                                          </p:tavLst>
                                        </p:anim>
                                      </p:childTnLst>
                                    </p:cTn>
                                  </p:par>
                                  <p:par>
                                    <p:cTn id="105" presetID="34" presetClass="emph" presetSubtype="0" fill="hold" grpId="4" nodeType="withEffect">
                                      <p:stCondLst>
                                        <p:cond delay="1000"/>
                                      </p:stCondLst>
                                      <p:iterate type="lt">
                                        <p:tmPct val="10000"/>
                                      </p:iterate>
                                      <p:childTnLst>
                                        <p:animMotion origin="layout" path="M -3.61111E-6 -3.33333E-6 L 0.21285 -0.08773 " pathEditMode="relative" rAng="0" ptsTypes="AA">
                                          <p:cBhvr>
                                            <p:cTn id="106" dur="1000" accel="50000" decel="50000" autoRev="1" fill="hold">
                                              <p:stCondLst>
                                                <p:cond delay="0"/>
                                              </p:stCondLst>
                                            </p:cTn>
                                            <p:tgtEl>
                                              <p:spTgt spid="9"/>
                                            </p:tgtEl>
                                            <p:attrNameLst>
                                              <p:attrName>ppt_x</p:attrName>
                                              <p:attrName>ppt_y</p:attrName>
                                            </p:attrNameLst>
                                          </p:cBhvr>
                                          <p:rCtr x="10642" y="-4398"/>
                                        </p:animMotion>
                                        <p:animRot by="1500000">
                                          <p:cBhvr>
                                            <p:cTn id="107" dur="500" fill="hold">
                                              <p:stCondLst>
                                                <p:cond delay="0"/>
                                              </p:stCondLst>
                                            </p:cTn>
                                            <p:tgtEl>
                                              <p:spTgt spid="9"/>
                                            </p:tgtEl>
                                            <p:attrNameLst>
                                              <p:attrName>r</p:attrName>
                                            </p:attrNameLst>
                                          </p:cBhvr>
                                        </p:animRot>
                                        <p:animRot by="-1500000">
                                          <p:cBhvr>
                                            <p:cTn id="108" dur="500" fill="hold">
                                              <p:stCondLst>
                                                <p:cond delay="500"/>
                                              </p:stCondLst>
                                            </p:cTn>
                                            <p:tgtEl>
                                              <p:spTgt spid="9"/>
                                            </p:tgtEl>
                                            <p:attrNameLst>
                                              <p:attrName>r</p:attrName>
                                            </p:attrNameLst>
                                          </p:cBhvr>
                                        </p:animRot>
                                        <p:animRot by="-1500000">
                                          <p:cBhvr>
                                            <p:cTn id="109" dur="500" fill="hold">
                                              <p:stCondLst>
                                                <p:cond delay="1000"/>
                                              </p:stCondLst>
                                            </p:cTn>
                                            <p:tgtEl>
                                              <p:spTgt spid="9"/>
                                            </p:tgtEl>
                                            <p:attrNameLst>
                                              <p:attrName>r</p:attrName>
                                            </p:attrNameLst>
                                          </p:cBhvr>
                                        </p:animRot>
                                        <p:animRot by="1500000">
                                          <p:cBhvr>
                                            <p:cTn id="110" dur="500" fill="hold">
                                              <p:stCondLst>
                                                <p:cond delay="1500"/>
                                              </p:stCondLst>
                                            </p:cTn>
                                            <p:tgtEl>
                                              <p:spTgt spid="9"/>
                                            </p:tgtEl>
                                            <p:attrNameLst>
                                              <p:attrName>r</p:attrName>
                                            </p:attrNameLst>
                                          </p:cBhvr>
                                        </p:animRot>
                                      </p:childTnLst>
                                    </p:cTn>
                                  </p:par>
                                  <p:par>
                                    <p:cTn id="111" presetID="0" presetClass="path" presetSubtype="0" accel="50000" decel="50000" fill="hold" grpId="1" nodeType="withEffect">
                                      <p:stCondLst>
                                        <p:cond delay="1000"/>
                                      </p:stCondLst>
                                      <p:iterate type="lt">
                                        <p:tmPct val="0"/>
                                      </p:iterate>
                                      <p:childTnLst>
                                        <p:animMotion origin="layout" path="M 0 -0.00208 L -0.7375 -0.00208 " pathEditMode="relative" rAng="0" ptsTypes="AA">
                                          <p:cBhvr>
                                            <p:cTn id="112" dur="2000" spd="-100000" fill="hold"/>
                                            <p:tgtEl>
                                              <p:spTgt spid="9"/>
                                            </p:tgtEl>
                                            <p:attrNameLst>
                                              <p:attrName>ppt_x</p:attrName>
                                              <p:attrName>ppt_y</p:attrName>
                                            </p:attrNameLst>
                                          </p:cBhvr>
                                          <p:rCtr x="-36875" y="0"/>
                                        </p:animMotion>
                                      </p:childTnLst>
                                    </p:cTn>
                                  </p:par>
                                </p:childTnLst>
                              </p:cTn>
                            </p:par>
                            <p:par>
                              <p:cTn id="113" fill="hold">
                                <p:stCondLst>
                                  <p:cond delay="3000"/>
                                </p:stCondLst>
                                <p:childTnLst>
                                  <p:par>
                                    <p:cTn id="114" presetID="26" presetClass="emph" presetSubtype="0" fill="hold" grpId="2" nodeType="afterEffect">
                                      <p:stCondLst>
                                        <p:cond delay="0"/>
                                      </p:stCondLst>
                                      <p:iterate type="lt">
                                        <p:tmPct val="0"/>
                                      </p:iterate>
                                      <p:childTnLst>
                                        <p:animEffect transition="out" filter="fade">
                                          <p:cBhvr>
                                            <p:cTn id="115" dur="500" tmFilter="0, 0; .2, .5; .8, .5; 1, 0"/>
                                            <p:tgtEl>
                                              <p:spTgt spid="8"/>
                                            </p:tgtEl>
                                          </p:cBhvr>
                                        </p:animEffect>
                                        <p:animScale>
                                          <p:cBhvr>
                                            <p:cTn id="116" dur="250" autoRev="1" fill="hold"/>
                                            <p:tgtEl>
                                              <p:spTgt spid="8"/>
                                            </p:tgtEl>
                                          </p:cBhvr>
                                          <p:by x="105000" y="105000"/>
                                        </p:animScale>
                                      </p:childTnLst>
                                    </p:cTn>
                                  </p:par>
                                  <p:par>
                                    <p:cTn id="117" presetID="26" presetClass="emph" presetSubtype="0" fill="hold" grpId="3" nodeType="withEffect">
                                      <p:stCondLst>
                                        <p:cond delay="0"/>
                                      </p:stCondLst>
                                      <p:childTnLst>
                                        <p:animEffect transition="out" filter="fade">
                                          <p:cBhvr>
                                            <p:cTn id="118" dur="500" tmFilter="0, 0; .2, .5; .8, .5; 1, 0"/>
                                            <p:tgtEl>
                                              <p:spTgt spid="7"/>
                                            </p:tgtEl>
                                          </p:cBhvr>
                                        </p:animEffect>
                                        <p:animScale>
                                          <p:cBhvr>
                                            <p:cTn id="119" dur="250" autoRev="1" fill="hold"/>
                                            <p:tgtEl>
                                              <p:spTgt spid="7"/>
                                            </p:tgtEl>
                                          </p:cBhvr>
                                          <p:by x="105000" y="105000"/>
                                        </p:animScale>
                                      </p:childTnLst>
                                    </p:cTn>
                                  </p:par>
                                  <p:par>
                                    <p:cTn id="120" presetID="26" presetClass="emph" presetSubtype="0" fill="hold" grpId="2" nodeType="withEffect">
                                      <p:stCondLst>
                                        <p:cond delay="0"/>
                                      </p:stCondLst>
                                      <p:childTnLst>
                                        <p:animEffect transition="out" filter="fade">
                                          <p:cBhvr>
                                            <p:cTn id="121" dur="500" tmFilter="0, 0; .2, .5; .8, .5; 1, 0"/>
                                            <p:tgtEl>
                                              <p:spTgt spid="6"/>
                                            </p:tgtEl>
                                          </p:cBhvr>
                                        </p:animEffect>
                                        <p:animScale>
                                          <p:cBhvr>
                                            <p:cTn id="122" dur="250" autoRev="1" fill="hold"/>
                                            <p:tgtEl>
                                              <p:spTgt spid="6"/>
                                            </p:tgtEl>
                                          </p:cBhvr>
                                          <p:by x="105000" y="105000"/>
                                        </p:animScale>
                                      </p:childTnLst>
                                    </p:cTn>
                                  </p:par>
                                  <p:par>
                                    <p:cTn id="123" presetID="26" presetClass="emph" presetSubtype="0" fill="hold" grpId="2" nodeType="withEffect">
                                      <p:stCondLst>
                                        <p:cond delay="0"/>
                                      </p:stCondLst>
                                      <p:iterate type="lt">
                                        <p:tmPct val="0"/>
                                      </p:iterate>
                                      <p:childTnLst>
                                        <p:animEffect transition="out" filter="fade">
                                          <p:cBhvr>
                                            <p:cTn id="124" dur="500" tmFilter="0, 0; .2, .5; .8, .5; 1, 0"/>
                                            <p:tgtEl>
                                              <p:spTgt spid="5"/>
                                            </p:tgtEl>
                                          </p:cBhvr>
                                        </p:animEffect>
                                        <p:animScale>
                                          <p:cBhvr>
                                            <p:cTn id="125" dur="250" autoRev="1" fill="hold"/>
                                            <p:tgtEl>
                                              <p:spTgt spid="5"/>
                                            </p:tgtEl>
                                          </p:cBhvr>
                                          <p:by x="105000" y="105000"/>
                                        </p:animScale>
                                      </p:childTnLst>
                                    </p:cTn>
                                  </p:par>
                                  <p:par>
                                    <p:cTn id="126" presetID="26" presetClass="emph" presetSubtype="0" fill="hold" grpId="2" nodeType="withEffect">
                                      <p:stCondLst>
                                        <p:cond delay="0"/>
                                      </p:stCondLst>
                                      <p:iterate type="lt">
                                        <p:tmPct val="0"/>
                                      </p:iterate>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par>
                              <p:cTn id="129" fill="hold">
                                <p:stCondLst>
                                  <p:cond delay="3500"/>
                                </p:stCondLst>
                                <p:childTnLst>
                                  <p:par>
                                    <p:cTn id="130" presetID="1" presetClass="entr" presetSubtype="0" fill="hold" grpId="0" nodeType="afterEffect">
                                      <p:stCondLst>
                                        <p:cond delay="0"/>
                                      </p:stCondLst>
                                      <p:childTnLst>
                                        <p:set>
                                          <p:cBhvr>
                                            <p:cTn id="131" dur="1" fill="hold">
                                              <p:stCondLst>
                                                <p:cond delay="0"/>
                                              </p:stCondLst>
                                            </p:cTn>
                                            <p:tgtEl>
                                              <p:spTgt spid="4"/>
                                            </p:tgtEl>
                                            <p:attrNameLst>
                                              <p:attrName>style.visibility</p:attrName>
                                            </p:attrNameLst>
                                          </p:cBhvr>
                                          <p:to>
                                            <p:strVal val="visible"/>
                                          </p:to>
                                        </p:set>
                                      </p:childTnLst>
                                    </p:cTn>
                                  </p:par>
                                  <p:par>
                                    <p:cTn id="132" presetID="1" presetClass="exit" presetSubtype="0" fill="hold" grpId="3" nodeType="withEffect">
                                      <p:stCondLst>
                                        <p:cond delay="0"/>
                                      </p:stCondLst>
                                      <p:iterate type="lt">
                                        <p:tmAbs val="0"/>
                                      </p:iterate>
                                      <p:childTnLst>
                                        <p:set>
                                          <p:cBhvr>
                                            <p:cTn id="133" dur="1" fill="hold">
                                              <p:stCondLst>
                                                <p:cond delay="0"/>
                                              </p:stCondLst>
                                            </p:cTn>
                                            <p:tgtEl>
                                              <p:spTgt spid="5"/>
                                            </p:tgtEl>
                                            <p:attrNameLst>
                                              <p:attrName>style.visibility</p:attrName>
                                            </p:attrNameLst>
                                          </p:cBhvr>
                                          <p:to>
                                            <p:strVal val="hidden"/>
                                          </p:to>
                                        </p:set>
                                      </p:childTnLst>
                                    </p:cTn>
                                  </p:par>
                                  <p:par>
                                    <p:cTn id="134" presetID="1" presetClass="exit" presetSubtype="0" fill="hold" grpId="3" nodeType="withEffect">
                                      <p:stCondLst>
                                        <p:cond delay="0"/>
                                      </p:stCondLst>
                                      <p:childTnLst>
                                        <p:set>
                                          <p:cBhvr>
                                            <p:cTn id="135" dur="1" fill="hold">
                                              <p:stCondLst>
                                                <p:cond delay="0"/>
                                              </p:stCondLst>
                                            </p:cTn>
                                            <p:tgtEl>
                                              <p:spTgt spid="6"/>
                                            </p:tgtEl>
                                            <p:attrNameLst>
                                              <p:attrName>style.visibility</p:attrName>
                                            </p:attrNameLst>
                                          </p:cBhvr>
                                          <p:to>
                                            <p:strVal val="hidden"/>
                                          </p:to>
                                        </p:set>
                                      </p:childTnLst>
                                    </p:cTn>
                                  </p:par>
                                  <p:par>
                                    <p:cTn id="136" presetID="1" presetClass="exit" presetSubtype="0" fill="hold" grpId="4" nodeType="withEffect">
                                      <p:stCondLst>
                                        <p:cond delay="0"/>
                                      </p:stCondLst>
                                      <p:childTnLst>
                                        <p:set>
                                          <p:cBhvr>
                                            <p:cTn id="137" dur="1" fill="hold">
                                              <p:stCondLst>
                                                <p:cond delay="0"/>
                                              </p:stCondLst>
                                            </p:cTn>
                                            <p:tgtEl>
                                              <p:spTgt spid="7"/>
                                            </p:tgtEl>
                                            <p:attrNameLst>
                                              <p:attrName>style.visibility</p:attrName>
                                            </p:attrNameLst>
                                          </p:cBhvr>
                                          <p:to>
                                            <p:strVal val="hidden"/>
                                          </p:to>
                                        </p:set>
                                      </p:childTnLst>
                                    </p:cTn>
                                  </p:par>
                                  <p:par>
                                    <p:cTn id="138" presetID="1" presetClass="exit" presetSubtype="0" fill="hold" grpId="3" nodeType="withEffect">
                                      <p:stCondLst>
                                        <p:cond delay="0"/>
                                      </p:stCondLst>
                                      <p:iterate type="lt">
                                        <p:tmAbs val="0"/>
                                      </p:iterate>
                                      <p:childTnLst>
                                        <p:set>
                                          <p:cBhvr>
                                            <p:cTn id="139" dur="1" fill="hold">
                                              <p:stCondLst>
                                                <p:cond delay="0"/>
                                              </p:stCondLst>
                                            </p:cTn>
                                            <p:tgtEl>
                                              <p:spTgt spid="8"/>
                                            </p:tgtEl>
                                            <p:attrNameLst>
                                              <p:attrName>style.visibility</p:attrName>
                                            </p:attrNameLst>
                                          </p:cBhvr>
                                          <p:to>
                                            <p:strVal val="hidden"/>
                                          </p:to>
                                        </p:set>
                                      </p:childTnLst>
                                    </p:cTn>
                                  </p:par>
                                  <p:par>
                                    <p:cTn id="140" presetID="1" presetClass="exit" presetSubtype="0" fill="hold" grpId="3" nodeType="withEffect">
                                      <p:stCondLst>
                                        <p:cond delay="0"/>
                                      </p:stCondLst>
                                      <p:iterate type="lt">
                                        <p:tmAbs val="0"/>
                                      </p:iterate>
                                      <p:childTnLst>
                                        <p:set>
                                          <p:cBhvr>
                                            <p:cTn id="141" dur="1" fill="hold">
                                              <p:stCondLst>
                                                <p:cond delay="0"/>
                                              </p:stCondLst>
                                            </p:cTn>
                                            <p:tgtEl>
                                              <p:spTgt spid="9"/>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37" fill="hold" grpId="0"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barn(outVertical)">
                                          <p:cBhvr>
                                            <p:cTn id="146" dur="500"/>
                                            <p:tgtEl>
                                              <p:spTgt spid="10"/>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37" fill="hold" grpId="0" nodeType="click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barn(outVertical)">
                                          <p:cBhvr>
                                            <p:cTn id="151" dur="500"/>
                                            <p:tgtEl>
                                              <p:spTgt spid="11"/>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37" fill="hold" grpId="0" nodeType="clickEffect">
                                      <p:stCondLst>
                                        <p:cond delay="0"/>
                                      </p:stCondLst>
                                      <p:childTnLst>
                                        <p:set>
                                          <p:cBhvr>
                                            <p:cTn id="155" dur="1" fill="hold">
                                              <p:stCondLst>
                                                <p:cond delay="0"/>
                                              </p:stCondLst>
                                            </p:cTn>
                                            <p:tgtEl>
                                              <p:spTgt spid="14"/>
                                            </p:tgtEl>
                                            <p:attrNameLst>
                                              <p:attrName>style.visibility</p:attrName>
                                            </p:attrNameLst>
                                          </p:cBhvr>
                                          <p:to>
                                            <p:strVal val="visible"/>
                                          </p:to>
                                        </p:set>
                                        <p:animEffect transition="in" filter="barn(outVertical)">
                                          <p:cBhvr>
                                            <p:cTn id="156" dur="500"/>
                                            <p:tgtEl>
                                              <p:spTgt spid="14"/>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37" fill="hold" grpId="0" nodeType="clickEffect">
                                      <p:stCondLst>
                                        <p:cond delay="0"/>
                                      </p:stCondLst>
                                      <p:childTnLst>
                                        <p:set>
                                          <p:cBhvr>
                                            <p:cTn id="160" dur="1" fill="hold">
                                              <p:stCondLst>
                                                <p:cond delay="0"/>
                                              </p:stCondLst>
                                            </p:cTn>
                                            <p:tgtEl>
                                              <p:spTgt spid="12"/>
                                            </p:tgtEl>
                                            <p:attrNameLst>
                                              <p:attrName>style.visibility</p:attrName>
                                            </p:attrNameLst>
                                          </p:cBhvr>
                                          <p:to>
                                            <p:strVal val="visible"/>
                                          </p:to>
                                        </p:set>
                                        <p:animEffect transition="in" filter="barn(outVertical)">
                                          <p:cBhvr>
                                            <p:cTn id="161" dur="500"/>
                                            <p:tgtEl>
                                              <p:spTgt spid="12"/>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37" fill="hold" grpId="0" nodeType="clickEffect">
                                      <p:stCondLst>
                                        <p:cond delay="0"/>
                                      </p:stCondLst>
                                      <p:childTnLst>
                                        <p:set>
                                          <p:cBhvr>
                                            <p:cTn id="165" dur="1" fill="hold">
                                              <p:stCondLst>
                                                <p:cond delay="0"/>
                                              </p:stCondLst>
                                            </p:cTn>
                                            <p:tgtEl>
                                              <p:spTgt spid="13"/>
                                            </p:tgtEl>
                                            <p:attrNameLst>
                                              <p:attrName>style.visibility</p:attrName>
                                            </p:attrNameLst>
                                          </p:cBhvr>
                                          <p:to>
                                            <p:strVal val="visible"/>
                                          </p:to>
                                        </p:set>
                                        <p:animEffect transition="in" filter="barn(outVertical)">
                                          <p:cBhvr>
                                            <p:cTn id="166" dur="500"/>
                                            <p:tgtEl>
                                              <p:spTgt spid="1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1" fill="hold" grpId="0" nodeType="clickEffect">
                                      <p:stCondLst>
                                        <p:cond delay="0"/>
                                      </p:stCondLst>
                                      <p:childTnLst>
                                        <p:set>
                                          <p:cBhvr>
                                            <p:cTn id="170" dur="1" fill="hold">
                                              <p:stCondLst>
                                                <p:cond delay="0"/>
                                              </p:stCondLst>
                                            </p:cTn>
                                            <p:tgtEl>
                                              <p:spTgt spid="15"/>
                                            </p:tgtEl>
                                            <p:attrNameLst>
                                              <p:attrName>style.visibility</p:attrName>
                                            </p:attrNameLst>
                                          </p:cBhvr>
                                          <p:to>
                                            <p:strVal val="visible"/>
                                          </p:to>
                                        </p:set>
                                        <p:animEffect transition="in" filter="wipe(up)">
                                          <p:cBhvr>
                                            <p:cTn id="171" dur="500"/>
                                            <p:tgtEl>
                                              <p:spTgt spid="15"/>
                                            </p:tgtEl>
                                          </p:cBhvr>
                                        </p:animEffect>
                                      </p:childTnLst>
                                    </p:cTn>
                                  </p:par>
                                  <p:par>
                                    <p:cTn id="172" presetID="22" presetClass="exit" presetSubtype="1" fill="hold" grpId="1" nodeType="withEffect">
                                      <p:stCondLst>
                                        <p:cond delay="0"/>
                                      </p:stCondLst>
                                      <p:childTnLst>
                                        <p:animEffect transition="out" filter="wipe(up)">
                                          <p:cBhvr>
                                            <p:cTn id="173" dur="500"/>
                                            <p:tgtEl>
                                              <p:spTgt spid="4"/>
                                            </p:tgtEl>
                                          </p:cBhvr>
                                        </p:animEffect>
                                        <p:set>
                                          <p:cBhvr>
                                            <p:cTn id="174" dur="1" fill="hold">
                                              <p:stCondLst>
                                                <p:cond delay="499"/>
                                              </p:stCondLst>
                                            </p:cTn>
                                            <p:tgtEl>
                                              <p:spTgt spid="4"/>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22" presetClass="exit" presetSubtype="1" fill="hold" grpId="1" nodeType="clickEffect">
                                      <p:stCondLst>
                                        <p:cond delay="0"/>
                                      </p:stCondLst>
                                      <p:childTnLst>
                                        <p:animEffect transition="out" filter="wipe(up)">
                                          <p:cBhvr>
                                            <p:cTn id="178" dur="500"/>
                                            <p:tgtEl>
                                              <p:spTgt spid="15"/>
                                            </p:tgtEl>
                                          </p:cBhvr>
                                        </p:animEffect>
                                        <p:set>
                                          <p:cBhvr>
                                            <p:cTn id="179" dur="1" fill="hold">
                                              <p:stCondLst>
                                                <p:cond delay="499"/>
                                              </p:stCondLst>
                                            </p:cTn>
                                            <p:tgtEl>
                                              <p:spTgt spid="15"/>
                                            </p:tgtEl>
                                            <p:attrNameLst>
                                              <p:attrName>style.visibility</p:attrName>
                                            </p:attrNameLst>
                                          </p:cBhvr>
                                          <p:to>
                                            <p:strVal val="hidden"/>
                                          </p:to>
                                        </p:set>
                                      </p:childTnLst>
                                    </p:cTn>
                                  </p:par>
                                </p:childTnLst>
                              </p:cTn>
                            </p:par>
                            <p:par>
                              <p:cTn id="180" fill="hold">
                                <p:stCondLst>
                                  <p:cond delay="500"/>
                                </p:stCondLst>
                                <p:childTnLst>
                                  <p:par>
                                    <p:cTn id="181" presetID="22" presetClass="exit" presetSubtype="1" fill="hold" grpId="1" nodeType="afterEffect">
                                      <p:stCondLst>
                                        <p:cond delay="0"/>
                                      </p:stCondLst>
                                      <p:childTnLst>
                                        <p:animEffect transition="out" filter="wipe(up)">
                                          <p:cBhvr>
                                            <p:cTn id="182" dur="700"/>
                                            <p:tgtEl>
                                              <p:spTgt spid="11"/>
                                            </p:tgtEl>
                                          </p:cBhvr>
                                        </p:animEffect>
                                        <p:set>
                                          <p:cBhvr>
                                            <p:cTn id="183" dur="1" fill="hold">
                                              <p:stCondLst>
                                                <p:cond delay="699"/>
                                              </p:stCondLst>
                                            </p:cTn>
                                            <p:tgtEl>
                                              <p:spTgt spid="11"/>
                                            </p:tgtEl>
                                            <p:attrNameLst>
                                              <p:attrName>style.visibility</p:attrName>
                                            </p:attrNameLst>
                                          </p:cBhvr>
                                          <p:to>
                                            <p:strVal val="hidden"/>
                                          </p:to>
                                        </p:set>
                                      </p:childTnLst>
                                    </p:cTn>
                                  </p:par>
                                  <p:par>
                                    <p:cTn id="184" presetID="22" presetClass="exit" presetSubtype="1" fill="hold" grpId="1" nodeType="withEffect">
                                      <p:stCondLst>
                                        <p:cond delay="300"/>
                                      </p:stCondLst>
                                      <p:childTnLst>
                                        <p:animEffect transition="out" filter="wipe(up)">
                                          <p:cBhvr>
                                            <p:cTn id="185" dur="700"/>
                                            <p:tgtEl>
                                              <p:spTgt spid="12"/>
                                            </p:tgtEl>
                                          </p:cBhvr>
                                        </p:animEffect>
                                        <p:set>
                                          <p:cBhvr>
                                            <p:cTn id="186" dur="1" fill="hold">
                                              <p:stCondLst>
                                                <p:cond delay="699"/>
                                              </p:stCondLst>
                                            </p:cTn>
                                            <p:tgtEl>
                                              <p:spTgt spid="12"/>
                                            </p:tgtEl>
                                            <p:attrNameLst>
                                              <p:attrName>style.visibility</p:attrName>
                                            </p:attrNameLst>
                                          </p:cBhvr>
                                          <p:to>
                                            <p:strVal val="hidden"/>
                                          </p:to>
                                        </p:set>
                                      </p:childTnLst>
                                    </p:cTn>
                                  </p:par>
                                  <p:par>
                                    <p:cTn id="187" presetID="22" presetClass="exit" presetSubtype="1" fill="hold" grpId="1" nodeType="withEffect">
                                      <p:stCondLst>
                                        <p:cond delay="600"/>
                                      </p:stCondLst>
                                      <p:childTnLst>
                                        <p:animEffect transition="out" filter="wipe(up)">
                                          <p:cBhvr>
                                            <p:cTn id="188" dur="700"/>
                                            <p:tgtEl>
                                              <p:spTgt spid="10"/>
                                            </p:tgtEl>
                                          </p:cBhvr>
                                        </p:animEffect>
                                        <p:set>
                                          <p:cBhvr>
                                            <p:cTn id="189" dur="1" fill="hold">
                                              <p:stCondLst>
                                                <p:cond delay="699"/>
                                              </p:stCondLst>
                                            </p:cTn>
                                            <p:tgtEl>
                                              <p:spTgt spid="10"/>
                                            </p:tgtEl>
                                            <p:attrNameLst>
                                              <p:attrName>style.visibility</p:attrName>
                                            </p:attrNameLst>
                                          </p:cBhvr>
                                          <p:to>
                                            <p:strVal val="hidden"/>
                                          </p:to>
                                        </p:set>
                                      </p:childTnLst>
                                    </p:cTn>
                                  </p:par>
                                  <p:par>
                                    <p:cTn id="190" presetID="22" presetClass="exit" presetSubtype="1" fill="hold" grpId="1" nodeType="withEffect">
                                      <p:stCondLst>
                                        <p:cond delay="900"/>
                                      </p:stCondLst>
                                      <p:childTnLst>
                                        <p:animEffect transition="out" filter="wipe(up)">
                                          <p:cBhvr>
                                            <p:cTn id="191" dur="700"/>
                                            <p:tgtEl>
                                              <p:spTgt spid="13"/>
                                            </p:tgtEl>
                                          </p:cBhvr>
                                        </p:animEffect>
                                        <p:set>
                                          <p:cBhvr>
                                            <p:cTn id="192" dur="1" fill="hold">
                                              <p:stCondLst>
                                                <p:cond delay="699"/>
                                              </p:stCondLst>
                                            </p:cTn>
                                            <p:tgtEl>
                                              <p:spTgt spid="13"/>
                                            </p:tgtEl>
                                            <p:attrNameLst>
                                              <p:attrName>style.visibility</p:attrName>
                                            </p:attrNameLst>
                                          </p:cBhvr>
                                          <p:to>
                                            <p:strVal val="hidden"/>
                                          </p:to>
                                        </p:set>
                                      </p:childTnLst>
                                    </p:cTn>
                                  </p:par>
                                  <p:par>
                                    <p:cTn id="193" presetID="22" presetClass="exit" presetSubtype="1" fill="hold" grpId="1" nodeType="withEffect">
                                      <p:stCondLst>
                                        <p:cond delay="1200"/>
                                      </p:stCondLst>
                                      <p:childTnLst>
                                        <p:animEffect transition="out" filter="wipe(up)">
                                          <p:cBhvr>
                                            <p:cTn id="194" dur="700"/>
                                            <p:tgtEl>
                                              <p:spTgt spid="14"/>
                                            </p:tgtEl>
                                          </p:cBhvr>
                                        </p:animEffect>
                                        <p:set>
                                          <p:cBhvr>
                                            <p:cTn id="195" dur="1" fill="hold">
                                              <p:stCondLst>
                                                <p:cond delay="699"/>
                                              </p:stCondLst>
                                            </p:cTn>
                                            <p:tgtEl>
                                              <p:spTgt spid="14"/>
                                            </p:tgtEl>
                                            <p:attrNameLst>
                                              <p:attrName>style.visibility</p:attrName>
                                            </p:attrNameLst>
                                          </p:cBhvr>
                                          <p:to>
                                            <p:strVal val="hidden"/>
                                          </p:to>
                                        </p:set>
                                      </p:childTnLst>
                                    </p:cTn>
                                  </p:par>
                                  <p:par>
                                    <p:cTn id="196" presetID="10" presetClass="entr" presetSubtype="0" fill="hold" grpId="0" nodeType="withEffect">
                                      <p:stCondLst>
                                        <p:cond delay="0"/>
                                      </p:stCondLst>
                                      <p:iterate type="lt">
                                        <p:tmPct val="0"/>
                                      </p:iterate>
                                      <p:childTnLst>
                                        <p:set>
                                          <p:cBhvr>
                                            <p:cTn id="197" dur="1" fill="hold">
                                              <p:stCondLst>
                                                <p:cond delay="0"/>
                                              </p:stCondLst>
                                            </p:cTn>
                                            <p:tgtEl>
                                              <p:spTgt spid="16"/>
                                            </p:tgtEl>
                                            <p:attrNameLst>
                                              <p:attrName>style.visibility</p:attrName>
                                            </p:attrNameLst>
                                          </p:cBhvr>
                                          <p:to>
                                            <p:strVal val="visible"/>
                                          </p:to>
                                        </p:set>
                                        <p:animEffect transition="in" filter="fade">
                                          <p:cBhvr>
                                            <p:cTn id="198" dur="100"/>
                                            <p:tgtEl>
                                              <p:spTgt spid="16"/>
                                            </p:tgtEl>
                                          </p:cBhvr>
                                        </p:animEffect>
                                      </p:childTnLst>
                                    </p:cTn>
                                  </p:par>
                                  <p:par>
                                    <p:cTn id="199" presetID="10" presetClass="entr" presetSubtype="0" fill="hold" grpId="0" nodeType="withEffect">
                                      <p:stCondLst>
                                        <p:cond delay="0"/>
                                      </p:stCondLst>
                                      <p:iterate type="lt">
                                        <p:tmPct val="0"/>
                                      </p:iterate>
                                      <p:childTnLst>
                                        <p:set>
                                          <p:cBhvr>
                                            <p:cTn id="200" dur="1" fill="hold">
                                              <p:stCondLst>
                                                <p:cond delay="0"/>
                                              </p:stCondLst>
                                            </p:cTn>
                                            <p:tgtEl>
                                              <p:spTgt spid="17"/>
                                            </p:tgtEl>
                                            <p:attrNameLst>
                                              <p:attrName>style.visibility</p:attrName>
                                            </p:attrNameLst>
                                          </p:cBhvr>
                                          <p:to>
                                            <p:strVal val="visible"/>
                                          </p:to>
                                        </p:set>
                                        <p:animEffect transition="in" filter="fade">
                                          <p:cBhvr>
                                            <p:cTn id="201" dur="100"/>
                                            <p:tgtEl>
                                              <p:spTgt spid="17"/>
                                            </p:tgtEl>
                                          </p:cBhvr>
                                        </p:animEffect>
                                      </p:childTnLst>
                                    </p:cTn>
                                  </p:par>
                                  <p:par>
                                    <p:cTn id="202" presetID="10" presetClass="entr" presetSubtype="0" fill="hold" grpId="0" nodeType="withEffect">
                                      <p:stCondLst>
                                        <p:cond delay="0"/>
                                      </p:stCondLst>
                                      <p:iterate type="lt">
                                        <p:tmPct val="0"/>
                                      </p:iterate>
                                      <p:childTnLst>
                                        <p:set>
                                          <p:cBhvr>
                                            <p:cTn id="203" dur="1" fill="hold">
                                              <p:stCondLst>
                                                <p:cond delay="0"/>
                                              </p:stCondLst>
                                            </p:cTn>
                                            <p:tgtEl>
                                              <p:spTgt spid="18"/>
                                            </p:tgtEl>
                                            <p:attrNameLst>
                                              <p:attrName>style.visibility</p:attrName>
                                            </p:attrNameLst>
                                          </p:cBhvr>
                                          <p:to>
                                            <p:strVal val="visible"/>
                                          </p:to>
                                        </p:set>
                                        <p:animEffect transition="in" filter="fade">
                                          <p:cBhvr>
                                            <p:cTn id="204" dur="100"/>
                                            <p:tgtEl>
                                              <p:spTgt spid="18"/>
                                            </p:tgtEl>
                                          </p:cBhvr>
                                        </p:animEffect>
                                      </p:childTnLst>
                                    </p:cTn>
                                  </p:par>
                                  <p:par>
                                    <p:cTn id="205" presetID="10" presetClass="entr" presetSubtype="0" fill="hold" grpId="0" nodeType="withEffect">
                                      <p:stCondLst>
                                        <p:cond delay="0"/>
                                      </p:stCondLst>
                                      <p:iterate type="lt">
                                        <p:tmPct val="0"/>
                                      </p:iterate>
                                      <p:childTnLst>
                                        <p:set>
                                          <p:cBhvr>
                                            <p:cTn id="206" dur="1" fill="hold">
                                              <p:stCondLst>
                                                <p:cond delay="0"/>
                                              </p:stCondLst>
                                            </p:cTn>
                                            <p:tgtEl>
                                              <p:spTgt spid="19"/>
                                            </p:tgtEl>
                                            <p:attrNameLst>
                                              <p:attrName>style.visibility</p:attrName>
                                            </p:attrNameLst>
                                          </p:cBhvr>
                                          <p:to>
                                            <p:strVal val="visible"/>
                                          </p:to>
                                        </p:set>
                                        <p:animEffect transition="in" filter="fade">
                                          <p:cBhvr>
                                            <p:cTn id="207" dur="100"/>
                                            <p:tgtEl>
                                              <p:spTgt spid="19"/>
                                            </p:tgtEl>
                                          </p:cBhvr>
                                        </p:animEffect>
                                      </p:childTnLst>
                                    </p:cTn>
                                  </p:par>
                                  <p:par>
                                    <p:cTn id="208" presetID="3" presetClass="emph" presetSubtype="10" fill="hold" grpId="2" nodeType="withEffect">
                                      <p:stCondLst>
                                        <p:cond delay="0"/>
                                      </p:stCondLst>
                                      <p:iterate type="lt">
                                        <p:tmPct val="0"/>
                                      </p:iterate>
                                      <p:childTnLst>
                                        <p:animClr clrSpc="hsl" dir="ccw">
                                          <p:cBhvr override="childStyle">
                                            <p:cTn id="209" dur="2000" fill="hold"/>
                                            <p:tgtEl>
                                              <p:spTgt spid="16"/>
                                            </p:tgtEl>
                                            <p:attrNameLst>
                                              <p:attrName>style.color</p:attrName>
                                            </p:attrNameLst>
                                          </p:cBhvr>
                                          <p:to>
                                            <a:srgbClr val="FF0000"/>
                                          </p:to>
                                        </p:animClr>
                                      </p:childTnLst>
                                    </p:cTn>
                                  </p:par>
                                  <p:par>
                                    <p:cTn id="210" presetID="3" presetClass="emph" presetSubtype="10" fill="hold" grpId="2" nodeType="withEffect">
                                      <p:stCondLst>
                                        <p:cond delay="0"/>
                                      </p:stCondLst>
                                      <p:iterate type="lt">
                                        <p:tmPct val="0"/>
                                      </p:iterate>
                                      <p:childTnLst>
                                        <p:animClr clrSpc="hsl" dir="ccw">
                                          <p:cBhvr override="childStyle">
                                            <p:cTn id="211" dur="2000" fill="hold"/>
                                            <p:tgtEl>
                                              <p:spTgt spid="17"/>
                                            </p:tgtEl>
                                            <p:attrNameLst>
                                              <p:attrName>style.color</p:attrName>
                                            </p:attrNameLst>
                                          </p:cBhvr>
                                          <p:to>
                                            <a:srgbClr val="FF0000"/>
                                          </p:to>
                                        </p:animClr>
                                      </p:childTnLst>
                                    </p:cTn>
                                  </p:par>
                                  <p:par>
                                    <p:cTn id="212" presetID="3" presetClass="emph" presetSubtype="10" fill="hold" grpId="2" nodeType="withEffect">
                                      <p:stCondLst>
                                        <p:cond delay="0"/>
                                      </p:stCondLst>
                                      <p:iterate type="lt">
                                        <p:tmPct val="0"/>
                                      </p:iterate>
                                      <p:childTnLst>
                                        <p:animClr clrSpc="hsl" dir="ccw">
                                          <p:cBhvr override="childStyle">
                                            <p:cTn id="213" dur="2000" fill="hold"/>
                                            <p:tgtEl>
                                              <p:spTgt spid="18"/>
                                            </p:tgtEl>
                                            <p:attrNameLst>
                                              <p:attrName>style.color</p:attrName>
                                            </p:attrNameLst>
                                          </p:cBhvr>
                                          <p:to>
                                            <a:srgbClr val="FF0000"/>
                                          </p:to>
                                        </p:animClr>
                                      </p:childTnLst>
                                    </p:cTn>
                                  </p:par>
                                  <p:par>
                                    <p:cTn id="214" presetID="3" presetClass="emph" presetSubtype="10" fill="hold" grpId="2" nodeType="withEffect">
                                      <p:stCondLst>
                                        <p:cond delay="0"/>
                                      </p:stCondLst>
                                      <p:iterate type="lt">
                                        <p:tmPct val="0"/>
                                      </p:iterate>
                                      <p:childTnLst>
                                        <p:animClr clrSpc="hsl" dir="ccw">
                                          <p:cBhvr override="childStyle">
                                            <p:cTn id="215" dur="2000" fill="hold"/>
                                            <p:tgtEl>
                                              <p:spTgt spid="19"/>
                                            </p:tgtEl>
                                            <p:attrNameLst>
                                              <p:attrName>style.color</p:attrName>
                                            </p:attrNameLst>
                                          </p:cBhvr>
                                          <p:to>
                                            <a:srgbClr val="FF0000"/>
                                          </p:to>
                                        </p:animClr>
                                      </p:childTnLst>
                                    </p:cTn>
                                  </p:par>
                                  <p:par>
                                    <p:cTn id="216" presetID="6" presetClass="emph" presetSubtype="0" fill="hold" grpId="3" nodeType="withEffect">
                                      <p:stCondLst>
                                        <p:cond delay="0"/>
                                      </p:stCondLst>
                                      <p:iterate type="lt">
                                        <p:tmPct val="0"/>
                                      </p:iterate>
                                      <p:childTnLst>
                                        <p:animScale>
                                          <p:cBhvr>
                                            <p:cTn id="217" dur="2000" fill="hold"/>
                                            <p:tgtEl>
                                              <p:spTgt spid="16"/>
                                            </p:tgtEl>
                                          </p:cBhvr>
                                          <p:by x="150000" y="150000"/>
                                        </p:animScale>
                                      </p:childTnLst>
                                    </p:cTn>
                                  </p:par>
                                  <p:par>
                                    <p:cTn id="218" presetID="6" presetClass="emph" presetSubtype="0" fill="hold" grpId="3" nodeType="withEffect">
                                      <p:stCondLst>
                                        <p:cond delay="0"/>
                                      </p:stCondLst>
                                      <p:iterate type="lt">
                                        <p:tmPct val="0"/>
                                      </p:iterate>
                                      <p:childTnLst>
                                        <p:animScale>
                                          <p:cBhvr>
                                            <p:cTn id="219" dur="2000" fill="hold"/>
                                            <p:tgtEl>
                                              <p:spTgt spid="17"/>
                                            </p:tgtEl>
                                          </p:cBhvr>
                                          <p:by x="150000" y="150000"/>
                                        </p:animScale>
                                      </p:childTnLst>
                                    </p:cTn>
                                  </p:par>
                                  <p:par>
                                    <p:cTn id="220" presetID="6" presetClass="emph" presetSubtype="0" fill="hold" grpId="3" nodeType="withEffect">
                                      <p:stCondLst>
                                        <p:cond delay="0"/>
                                      </p:stCondLst>
                                      <p:iterate type="lt">
                                        <p:tmPct val="0"/>
                                      </p:iterate>
                                      <p:childTnLst>
                                        <p:animScale>
                                          <p:cBhvr>
                                            <p:cTn id="221" dur="2000" fill="hold"/>
                                            <p:tgtEl>
                                              <p:spTgt spid="18"/>
                                            </p:tgtEl>
                                          </p:cBhvr>
                                          <p:by x="150000" y="150000"/>
                                        </p:animScale>
                                      </p:childTnLst>
                                    </p:cTn>
                                  </p:par>
                                  <p:par>
                                    <p:cTn id="222" presetID="6" presetClass="emph" presetSubtype="0" fill="hold" grpId="3" nodeType="withEffect">
                                      <p:stCondLst>
                                        <p:cond delay="0"/>
                                      </p:stCondLst>
                                      <p:iterate type="lt">
                                        <p:tmPct val="0"/>
                                      </p:iterate>
                                      <p:childTnLst>
                                        <p:animScale>
                                          <p:cBhvr>
                                            <p:cTn id="223" dur="2000" fill="hold"/>
                                            <p:tgtEl>
                                              <p:spTgt spid="19"/>
                                            </p:tgtEl>
                                          </p:cBhvr>
                                          <p:by x="150000" y="150000"/>
                                        </p:animScale>
                                      </p:childTnLst>
                                    </p:cTn>
                                  </p:par>
                                  <p:par>
                                    <p:cTn id="224" presetID="0" presetClass="path" presetSubtype="0" accel="50000" decel="50000" fill="hold" grpId="4" nodeType="withEffect">
                                      <p:stCondLst>
                                        <p:cond delay="0"/>
                                      </p:stCondLst>
                                      <p:iterate type="lt">
                                        <p:tmPct val="0"/>
                                      </p:iterate>
                                      <p:childTnLst>
                                        <p:animMotion origin="layout" path="M 4.16667E-6 4.81481E-6 C 0.02673 -0.00024 0.05382 -0.00278 0.08229 -0.00996 C 0.11076 -0.01713 0.14687 -0.0213 0.17066 -0.04306 C 0.19444 -0.06482 0.21805 -0.10394 0.225 -0.14098 C 0.23194 -0.17801 0.22968 -0.23079 0.2125 -0.26598 C 0.19531 -0.30116 0.15746 -0.33681 0.12135 -0.35209 C 0.08524 -0.36737 0.03333 -0.3669 -0.004 -0.35718 C -0.04132 -0.34746 -0.07969 -0.32917 -0.10243 -0.29352 C -0.12518 -0.25788 -0.13177 -0.19653 -0.14046 -0.14329 C -0.14914 -0.09005 -0.15139 -0.01713 -0.15469 0.02615 C -0.15799 0.06944 -0.15886 0.09791 -0.1599 0.11666 " pathEditMode="relative" rAng="0" ptsTypes="aaaaaaaaaaa">
                                          <p:cBhvr>
                                            <p:cTn id="225" dur="2000" fill="hold"/>
                                            <p:tgtEl>
                                              <p:spTgt spid="16"/>
                                            </p:tgtEl>
                                            <p:attrNameLst>
                                              <p:attrName>ppt_x</p:attrName>
                                              <p:attrName>ppt_y</p:attrName>
                                            </p:attrNameLst>
                                          </p:cBhvr>
                                          <p:rCtr x="3594" y="-12546"/>
                                        </p:animMotion>
                                      </p:childTnLst>
                                    </p:cTn>
                                  </p:par>
                                  <p:par>
                                    <p:cTn id="226" presetID="0" presetClass="path" presetSubtype="0" accel="50000" decel="50000" fill="hold" grpId="4" nodeType="withEffect">
                                      <p:stCondLst>
                                        <p:cond delay="0"/>
                                      </p:stCondLst>
                                      <p:iterate type="lt">
                                        <p:tmPct val="0"/>
                                      </p:iterate>
                                      <p:childTnLst>
                                        <p:animMotion origin="layout" path="M -1.94444E-6 -3.7037E-6 C 0.01511 0.01875 0.03038 0.0375 0.05573 0.05047 C 0.08108 0.06343 0.12118 0.07986 0.15191 0.07755 C 0.18264 0.07524 0.21771 0.0588 0.24045 0.03704 C 0.2632 0.01528 0.28021 -0.01412 0.28802 -0.05301 C 0.29584 -0.09189 0.30174 -0.16018 0.28733 -0.19583 C 0.27292 -0.23148 0.23021 -0.25648 0.20191 -0.26736 C 0.17361 -0.27824 0.14011 -0.27245 0.11719 -0.26064 C 0.09427 -0.24884 0.07656 -0.23009 0.06406 -0.19652 C 0.05156 -0.16296 0.04479 -0.11157 0.04254 -0.05972 C 0.04028 -0.00787 0.04913 0.07801 0.05087 0.11412 " pathEditMode="relative" rAng="0" ptsTypes="aaaaaaaaaaa">
                                          <p:cBhvr>
                                            <p:cTn id="227" dur="2000" fill="hold"/>
                                            <p:tgtEl>
                                              <p:spTgt spid="17"/>
                                            </p:tgtEl>
                                            <p:attrNameLst>
                                              <p:attrName>ppt_x</p:attrName>
                                              <p:attrName>ppt_y</p:attrName>
                                            </p:attrNameLst>
                                          </p:cBhvr>
                                          <p:rCtr x="15087" y="-8218"/>
                                        </p:animMotion>
                                      </p:childTnLst>
                                    </p:cTn>
                                  </p:par>
                                  <p:par>
                                    <p:cTn id="228" presetID="0" presetClass="path" presetSubtype="0" accel="50000" decel="50000" fill="hold" grpId="4" nodeType="withEffect">
                                      <p:stCondLst>
                                        <p:cond delay="0"/>
                                      </p:stCondLst>
                                      <p:iterate type="lt">
                                        <p:tmPct val="0"/>
                                      </p:iterate>
                                      <p:childTnLst>
                                        <p:animMotion origin="layout" path="M -1.94444E-6 -3.70028E-7 C 0.01806 0.02012 0.03611 0.04024 0.05955 0.06059 C 0.08299 0.08094 0.11389 0.10823 0.14045 0.12142 C 0.16702 0.1346 0.19393 0.13714 0.2191 0.13945 C 0.24427 0.14177 0.27101 0.13992 0.29132 0.13599 C 0.31163 0.13205 0.33038 0.12003 0.34063 0.11587 " pathEditMode="relative" rAng="0" ptsTypes="aaaaaa">
                                          <p:cBhvr>
                                            <p:cTn id="229" dur="2000" fill="hold"/>
                                            <p:tgtEl>
                                              <p:spTgt spid="18"/>
                                            </p:tgtEl>
                                            <p:attrNameLst>
                                              <p:attrName>ppt_x</p:attrName>
                                              <p:attrName>ppt_y</p:attrName>
                                            </p:attrNameLst>
                                          </p:cBhvr>
                                          <p:rCtr x="17031" y="7077"/>
                                        </p:animMotion>
                                      </p:childTnLst>
                                    </p:cTn>
                                  </p:par>
                                  <p:par>
                                    <p:cTn id="230" presetID="0" presetClass="path" presetSubtype="0" accel="50000" decel="50000" fill="hold" grpId="4" nodeType="withEffect">
                                      <p:stCondLst>
                                        <p:cond delay="0"/>
                                      </p:stCondLst>
                                      <p:iterate type="lt">
                                        <p:tmPct val="0"/>
                                      </p:iterate>
                                      <p:childTnLst>
                                        <p:animMotion origin="layout" path="M 0.00017 7.40741E-7 L -0.08386 0.11713 " pathEditMode="relative" rAng="0" ptsTypes="AA">
                                          <p:cBhvr>
                                            <p:cTn id="231" dur="2000" fill="hold"/>
                                            <p:tgtEl>
                                              <p:spTgt spid="19"/>
                                            </p:tgtEl>
                                            <p:attrNameLst>
                                              <p:attrName>ppt_x</p:attrName>
                                              <p:attrName>ppt_y</p:attrName>
                                            </p:attrNameLst>
                                          </p:cBhvr>
                                          <p:rCtr x="-4201"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0" grpId="3"/>
          <p:bldP spid="3074" grpId="0"/>
          <p:bldP spid="3074" grpId="1"/>
          <p:bldP spid="4" grpId="0"/>
          <p:bldP spid="4" grpId="1"/>
          <p:bldP spid="5" grpId="0"/>
          <p:bldP spid="5" grpId="1"/>
          <p:bldP spid="5" grpId="2"/>
          <p:bldP spid="5" grpId="3"/>
          <p:bldP spid="6" grpId="0"/>
          <p:bldP spid="6" grpId="1"/>
          <p:bldP spid="6" grpId="2"/>
          <p:bldP spid="6" grpId="3"/>
          <p:bldP spid="7" grpId="0"/>
          <p:bldP spid="7" grpId="1"/>
          <p:bldP spid="7" grpId="2"/>
          <p:bldP spid="7" grpId="3"/>
          <p:bldP spid="7" grpId="4"/>
          <p:bldP spid="8" grpId="0"/>
          <p:bldP spid="8" grpId="1"/>
          <p:bldP spid="8" grpId="2"/>
          <p:bldP spid="8" grpId="3"/>
          <p:bldP spid="9" grpId="0"/>
          <p:bldP spid="9" grpId="1"/>
          <p:bldP spid="9" grpId="2"/>
          <p:bldP spid="9" grpId="3"/>
          <p:bldP spid="9" grpId="4"/>
          <p:bldP spid="10" grpId="0"/>
          <p:bldP spid="10" grpId="1"/>
          <p:bldP spid="11" grpId="0"/>
          <p:bldP spid="11" grpId="1"/>
          <p:bldP spid="12" grpId="0"/>
          <p:bldP spid="12" grpId="1"/>
          <p:bldP spid="13" grpId="0"/>
          <p:bldP spid="13" grpId="1"/>
          <p:bldP spid="14" grpId="0"/>
          <p:bldP spid="14" grpId="1"/>
          <p:bldP spid="15" grpId="0"/>
          <p:bldP spid="15" grpId="1"/>
          <p:bldP spid="16" grpId="0"/>
          <p:bldP spid="16" grpId="2"/>
          <p:bldP spid="16" grpId="3"/>
          <p:bldP spid="16" grpId="4"/>
          <p:bldP spid="17" grpId="0"/>
          <p:bldP spid="17" grpId="2"/>
          <p:bldP spid="17" grpId="3"/>
          <p:bldP spid="17" grpId="4"/>
          <p:bldP spid="18" grpId="0"/>
          <p:bldP spid="18" grpId="2"/>
          <p:bldP spid="18" grpId="3"/>
          <p:bldP spid="18" grpId="4"/>
          <p:bldP spid="19" grpId="0"/>
          <p:bldP spid="19" grpId="2"/>
          <p:bldP spid="19" grpId="3"/>
          <p:bldP spid="19" grpId="4"/>
          <p:bldP spid="21" grpId="0"/>
          <p:bldP spid="21" grpId="1"/>
          <p:bldP spid="22" grpId="0"/>
          <p:bldP spid="22" grpId="1"/>
          <p:bldP spid="23" grpId="0"/>
          <p:bldP spid="23"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left)">
                                          <p:cBhvr>
                                            <p:cTn id="16" dur="1250"/>
                                            <p:tgtEl>
                                              <p:spTgt spid="22"/>
                                            </p:tgtEl>
                                          </p:cBhvr>
                                        </p:animEffect>
                                      </p:childTnLst>
                                    </p:cTn>
                                  </p:par>
                                </p:childTnLst>
                              </p:cTn>
                            </p:par>
                            <p:par>
                              <p:cTn id="17" fill="hold">
                                <p:stCondLst>
                                  <p:cond delay="1750"/>
                                </p:stCondLst>
                                <p:childTnLst>
                                  <p:par>
                                    <p:cTn id="18" presetID="22" presetClass="entr" presetSubtype="8" fill="hold" grpId="0"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75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ipe(left)">
                                          <p:cBhvr>
                                            <p:cTn id="25" dur="1000"/>
                                            <p:tgtEl>
                                              <p:spTgt spid="20"/>
                                            </p:tgtEl>
                                          </p:cBhvr>
                                        </p:animEffect>
                                      </p:childTnLst>
                                    </p:cTn>
                                  </p:par>
                                  <p:par>
                                    <p:cTn id="26" presetID="18" presetClass="emph" presetSubtype="0" fill="hold" grpId="1" nodeType="withEffect">
                                      <p:stCondLst>
                                        <p:cond delay="0"/>
                                      </p:stCondLst>
                                      <p:childTnLst>
                                        <p:set>
                                          <p:cBhvr override="childStyle">
                                            <p:cTn id="27" dur="1000" fill="hold"/>
                                            <p:tgtEl>
                                              <p:spTgt spid="20"/>
                                            </p:tgtEl>
                                            <p:attrNameLst>
                                              <p:attrName>style.textDecorationUnderline</p:attrName>
                                            </p:attrNameLst>
                                          </p:cBhvr>
                                          <p:to>
                                            <p:strVal val="true"/>
                                          </p:to>
                                        </p:set>
                                      </p:childTnLst>
                                    </p:cTn>
                                  </p:par>
                                </p:childTnLst>
                              </p:cTn>
                            </p:par>
                            <p:par>
                              <p:cTn id="28" fill="hold">
                                <p:stCondLst>
                                  <p:cond delay="1000"/>
                                </p:stCondLst>
                                <p:childTnLst>
                                  <p:par>
                                    <p:cTn id="29" presetID="10" presetClass="exit" presetSubtype="0" fill="hold" grpId="1" nodeType="afterEffect">
                                      <p:stCondLst>
                                        <p:cond delay="0"/>
                                      </p:stCondLst>
                                      <p:childTnLst>
                                        <p:animEffect transition="out" filter="fad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0" presetClass="exit" presetSubtype="0" fill="hold" grpId="1" nodeType="clickEffect">
                                      <p:stCondLst>
                                        <p:cond delay="0"/>
                                      </p:stCondLst>
                                      <p:childTnLst>
                                        <p:set>
                                          <p:cBhvr>
                                            <p:cTn id="41" dur="1" fill="hold">
                                              <p:stCondLst>
                                                <p:cond delay="999"/>
                                              </p:stCondLst>
                                            </p:cTn>
                                            <p:tgtEl>
                                              <p:spTgt spid="3074"/>
                                            </p:tgtEl>
                                            <p:attrNameLst>
                                              <p:attrName>style.visibility</p:attrName>
                                            </p:attrNameLst>
                                          </p:cBhvr>
                                          <p:to>
                                            <p:strVal val="hidden"/>
                                          </p:to>
                                        </p:set>
                                        <p:animEffect transition="out" filter="dissolve">
                                          <p:cBhvr>
                                            <p:cTn id="42" dur="1000">
                                              <p:stCondLst>
                                                <p:cond delay="0"/>
                                              </p:stCondLst>
                                            </p:cTn>
                                            <p:tgtEl>
                                              <p:spTgt spid="3074"/>
                                            </p:tgtEl>
                                          </p:cBhvr>
                                        </p:animEffect>
                                        <p:anim to="" calcmode="lin" valueType="num">
                                          <p:cBhvr>
                                            <p:cTn id="43" dur="1000" fill="hold">
                                              <p:stCondLst>
                                                <p:cond delay="0"/>
                                              </p:stCondLst>
                                            </p:cTn>
                                            <p:tgtEl>
                                              <p:spTgt spid="3074"/>
                                            </p:tgtEl>
                                            <p:attrNameLst>
                                              <p:attrName>ppt_w</p:attrName>
                                            </p:attrNameLst>
                                          </p:cBhvr>
                                          <p:tavLst>
                                            <p:tav tm="0">
                                              <p:val>
                                                <p:strVal val="#ppt_w"/>
                                              </p:val>
                                            </p:tav>
                                            <p:tav tm="100000">
                                              <p:val>
                                                <p:strVal val="#ppt_w*4"/>
                                              </p:val>
                                            </p:tav>
                                          </p:tavLst>
                                        </p:anim>
                                        <p:anim to="" calcmode="lin" valueType="num">
                                          <p:cBhvr>
                                            <p:cTn id="44" dur="1000" fill="hold">
                                              <p:stCondLst>
                                                <p:cond delay="0"/>
                                              </p:stCondLst>
                                            </p:cTn>
                                            <p:tgtEl>
                                              <p:spTgt spid="3074"/>
                                            </p:tgtEl>
                                            <p:attrNameLst>
                                              <p:attrName>ppt_h</p:attrName>
                                            </p:attrNameLst>
                                          </p:cBhvr>
                                          <p:tavLst>
                                            <p:tav tm="0">
                                              <p:val>
                                                <p:strVal val="#ppt_h"/>
                                              </p:val>
                                            </p:tav>
                                            <p:tav tm="100000">
                                              <p:val>
                                                <p:strVal val="#ppt_h*4"/>
                                              </p:val>
                                            </p:tav>
                                          </p:tavLst>
                                        </p:anim>
                                      </p:childTnLst>
                                    </p:cTn>
                                  </p:par>
                                  <p:par>
                                    <p:cTn id="45" presetID="23" presetClass="exit" presetSubtype="32" fill="hold" grpId="2" nodeType="withEffect">
                                      <p:stCondLst>
                                        <p:cond delay="0"/>
                                      </p:stCondLst>
                                      <p:childTnLst>
                                        <p:anim calcmode="lin" valueType="num">
                                          <p:cBhvr>
                                            <p:cTn id="46" dur="1000"/>
                                            <p:tgtEl>
                                              <p:spTgt spid="20"/>
                                            </p:tgtEl>
                                            <p:attrNameLst>
                                              <p:attrName>ppt_w</p:attrName>
                                            </p:attrNameLst>
                                          </p:cBhvr>
                                          <p:tavLst>
                                            <p:tav tm="0">
                                              <p:val>
                                                <p:strVal val="ppt_w"/>
                                              </p:val>
                                            </p:tav>
                                            <p:tav tm="100000">
                                              <p:val>
                                                <p:fltVal val="0"/>
                                              </p:val>
                                            </p:tav>
                                          </p:tavLst>
                                        </p:anim>
                                        <p:anim calcmode="lin" valueType="num">
                                          <p:cBhvr>
                                            <p:cTn id="47" dur="1000"/>
                                            <p:tgtEl>
                                              <p:spTgt spid="20"/>
                                            </p:tgtEl>
                                            <p:attrNameLst>
                                              <p:attrName>ppt_h</p:attrName>
                                            </p:attrNameLst>
                                          </p:cBhvr>
                                          <p:tavLst>
                                            <p:tav tm="0">
                                              <p:val>
                                                <p:strVal val="ppt_h"/>
                                              </p:val>
                                            </p:tav>
                                            <p:tav tm="100000">
                                              <p:val>
                                                <p:fltVal val="0"/>
                                              </p:val>
                                            </p:tav>
                                          </p:tavLst>
                                        </p:anim>
                                        <p:set>
                                          <p:cBhvr>
                                            <p:cTn id="48" dur="1" fill="hold">
                                              <p:stCondLst>
                                                <p:cond delay="999"/>
                                              </p:stCondLst>
                                            </p:cTn>
                                            <p:tgtEl>
                                              <p:spTgt spid="20"/>
                                            </p:tgtEl>
                                            <p:attrNameLst>
                                              <p:attrName>style.visibility</p:attrName>
                                            </p:attrNameLst>
                                          </p:cBhvr>
                                          <p:to>
                                            <p:strVal val="hidden"/>
                                          </p:to>
                                        </p:set>
                                      </p:childTnLst>
                                    </p:cTn>
                                  </p:par>
                                  <p:par>
                                    <p:cTn id="49" presetID="0" presetClass="path" presetSubtype="0" accel="50000" decel="50000" fill="hold" grpId="3" nodeType="withEffect">
                                      <p:stCondLst>
                                        <p:cond delay="0"/>
                                      </p:stCondLst>
                                      <p:childTnLst>
                                        <p:animMotion origin="layout" path="M 0.00017 4.07407E-6 L -0.2658 0.14583 " pathEditMode="relative" rAng="0" ptsTypes="AA">
                                          <p:cBhvr>
                                            <p:cTn id="50" dur="1000" fill="hold"/>
                                            <p:tgtEl>
                                              <p:spTgt spid="20"/>
                                            </p:tgtEl>
                                            <p:attrNameLst>
                                              <p:attrName>ppt_x</p:attrName>
                                              <p:attrName>ppt_y</p:attrName>
                                            </p:attrNameLst>
                                          </p:cBhvr>
                                          <p:rCtr x="-13299" y="7292"/>
                                        </p:animMotion>
                                      </p:childTnLst>
                                    </p:cTn>
                                  </p:par>
                                  <p:par>
                                    <p:cTn id="51" presetID="26" presetClass="entr" presetSubtype="0" fill="hold" grpId="0" nodeType="withEffect">
                                      <p:stCondLst>
                                        <p:cond delay="0"/>
                                      </p:stCondLst>
                                      <p:iterate type="lt">
                                        <p:tmPct val="0"/>
                                      </p:iterate>
                                      <p:childTnLst>
                                        <p:set>
                                          <p:cBhvr>
                                            <p:cTn id="52" dur="1" fill="hold">
                                              <p:stCondLst>
                                                <p:cond delay="0"/>
                                              </p:stCondLst>
                                            </p:cTn>
                                            <p:tgtEl>
                                              <p:spTgt spid="5"/>
                                            </p:tgtEl>
                                            <p:attrNameLst>
                                              <p:attrName>style.visibility</p:attrName>
                                            </p:attrNameLst>
                                          </p:cBhvr>
                                          <p:to>
                                            <p:strVal val="visible"/>
                                          </p:to>
                                        </p:set>
                                        <p:animEffect transition="in" filter="wipe(down)">
                                          <p:cBhvr>
                                            <p:cTn id="53" dur="580">
                                              <p:stCondLst>
                                                <p:cond delay="0"/>
                                              </p:stCondLst>
                                            </p:cTn>
                                            <p:tgtEl>
                                              <p:spTgt spid="5"/>
                                            </p:tgtEl>
                                          </p:cBhvr>
                                        </p:animEffect>
                                        <p:anim calcmode="lin" valueType="num">
                                          <p:cBhvr>
                                            <p:cTn id="5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59" dur="26">
                                              <p:stCondLst>
                                                <p:cond delay="650"/>
                                              </p:stCondLst>
                                            </p:cTn>
                                            <p:tgtEl>
                                              <p:spTgt spid="5"/>
                                            </p:tgtEl>
                                          </p:cBhvr>
                                          <p:to x="100000" y="60000"/>
                                        </p:animScale>
                                        <p:animScale>
                                          <p:cBhvr>
                                            <p:cTn id="60" dur="166" decel="50000">
                                              <p:stCondLst>
                                                <p:cond delay="676"/>
                                              </p:stCondLst>
                                            </p:cTn>
                                            <p:tgtEl>
                                              <p:spTgt spid="5"/>
                                            </p:tgtEl>
                                          </p:cBhvr>
                                          <p:to x="100000" y="100000"/>
                                        </p:animScale>
                                        <p:animScale>
                                          <p:cBhvr>
                                            <p:cTn id="61" dur="26">
                                              <p:stCondLst>
                                                <p:cond delay="1312"/>
                                              </p:stCondLst>
                                            </p:cTn>
                                            <p:tgtEl>
                                              <p:spTgt spid="5"/>
                                            </p:tgtEl>
                                          </p:cBhvr>
                                          <p:to x="100000" y="80000"/>
                                        </p:animScale>
                                        <p:animScale>
                                          <p:cBhvr>
                                            <p:cTn id="62" dur="166" decel="50000">
                                              <p:stCondLst>
                                                <p:cond delay="1338"/>
                                              </p:stCondLst>
                                            </p:cTn>
                                            <p:tgtEl>
                                              <p:spTgt spid="5"/>
                                            </p:tgtEl>
                                          </p:cBhvr>
                                          <p:to x="100000" y="100000"/>
                                        </p:animScale>
                                        <p:animScale>
                                          <p:cBhvr>
                                            <p:cTn id="63" dur="26">
                                              <p:stCondLst>
                                                <p:cond delay="1642"/>
                                              </p:stCondLst>
                                            </p:cTn>
                                            <p:tgtEl>
                                              <p:spTgt spid="5"/>
                                            </p:tgtEl>
                                          </p:cBhvr>
                                          <p:to x="100000" y="90000"/>
                                        </p:animScale>
                                        <p:animScale>
                                          <p:cBhvr>
                                            <p:cTn id="64" dur="166" decel="50000">
                                              <p:stCondLst>
                                                <p:cond delay="1668"/>
                                              </p:stCondLst>
                                            </p:cTn>
                                            <p:tgtEl>
                                              <p:spTgt spid="5"/>
                                            </p:tgtEl>
                                          </p:cBhvr>
                                          <p:to x="100000" y="100000"/>
                                        </p:animScale>
                                        <p:animScale>
                                          <p:cBhvr>
                                            <p:cTn id="65" dur="26">
                                              <p:stCondLst>
                                                <p:cond delay="1808"/>
                                              </p:stCondLst>
                                            </p:cTn>
                                            <p:tgtEl>
                                              <p:spTgt spid="5"/>
                                            </p:tgtEl>
                                          </p:cBhvr>
                                          <p:to x="100000" y="95000"/>
                                        </p:animScale>
                                        <p:animScale>
                                          <p:cBhvr>
                                            <p:cTn id="66" dur="166" decel="50000">
                                              <p:stCondLst>
                                                <p:cond delay="1834"/>
                                              </p:stCondLst>
                                            </p:cTn>
                                            <p:tgtEl>
                                              <p:spTgt spid="5"/>
                                            </p:tgtEl>
                                          </p:cBhvr>
                                          <p:to x="100000" y="100000"/>
                                        </p:animScale>
                                      </p:childTnLst>
                                    </p:cTn>
                                  </p:par>
                                  <p:par>
                                    <p:cTn id="67" presetID="0" presetClass="path" presetSubtype="0" accel="50000" decel="50000" fill="hold" grpId="1" nodeType="withEffect">
                                      <p:stCondLst>
                                        <p:cond delay="0"/>
                                      </p:stCondLst>
                                      <p:iterate type="lt">
                                        <p:tmPct val="0"/>
                                      </p:iterate>
                                      <p:childTnLst>
                                        <p:animMotion origin="layout" path="M 3.61111E-6 3.29325E-6 L -0.58542 3.29325E-6 " pathEditMode="relative" rAng="0" ptsTypes="AA">
                                          <p:cBhvr>
                                            <p:cTn id="68" dur="2000" spd="-100000" fill="hold"/>
                                            <p:tgtEl>
                                              <p:spTgt spid="5"/>
                                            </p:tgtEl>
                                            <p:attrNameLst>
                                              <p:attrName>ppt_x</p:attrName>
                                              <p:attrName>ppt_y</p:attrName>
                                            </p:attrNameLst>
                                          </p:cBhvr>
                                          <p:rCtr x="-29271" y="0"/>
                                        </p:animMotion>
                                      </p:childTnLst>
                                    </p:cTn>
                                  </p:par>
                                  <p:par>
                                    <p:cTn id="69" presetID="26" presetClass="entr" presetSubtype="0" fill="hold" grpId="0" nodeType="withEffect">
                                      <p:stCondLst>
                                        <p:cond delay="250"/>
                                      </p:stCondLst>
                                      <p:childTnLst>
                                        <p:set>
                                          <p:cBhvr>
                                            <p:cTn id="70" dur="1" fill="hold">
                                              <p:stCondLst>
                                                <p:cond delay="0"/>
                                              </p:stCondLst>
                                            </p:cTn>
                                            <p:tgtEl>
                                              <p:spTgt spid="6"/>
                                            </p:tgtEl>
                                            <p:attrNameLst>
                                              <p:attrName>style.visibility</p:attrName>
                                            </p:attrNameLst>
                                          </p:cBhvr>
                                          <p:to>
                                            <p:strVal val="visible"/>
                                          </p:to>
                                        </p:set>
                                        <p:animEffect transition="in" filter="wipe(down)">
                                          <p:cBhvr>
                                            <p:cTn id="71" dur="580">
                                              <p:stCondLst>
                                                <p:cond delay="0"/>
                                              </p:stCondLst>
                                            </p:cTn>
                                            <p:tgtEl>
                                              <p:spTgt spid="6"/>
                                            </p:tgtEl>
                                          </p:cBhvr>
                                        </p:animEffect>
                                        <p:anim calcmode="lin" valueType="num">
                                          <p:cBhvr>
                                            <p:cTn id="7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77" dur="26">
                                              <p:stCondLst>
                                                <p:cond delay="650"/>
                                              </p:stCondLst>
                                            </p:cTn>
                                            <p:tgtEl>
                                              <p:spTgt spid="6"/>
                                            </p:tgtEl>
                                          </p:cBhvr>
                                          <p:to x="100000" y="60000"/>
                                        </p:animScale>
                                        <p:animScale>
                                          <p:cBhvr>
                                            <p:cTn id="78" dur="166" decel="50000">
                                              <p:stCondLst>
                                                <p:cond delay="676"/>
                                              </p:stCondLst>
                                            </p:cTn>
                                            <p:tgtEl>
                                              <p:spTgt spid="6"/>
                                            </p:tgtEl>
                                          </p:cBhvr>
                                          <p:to x="100000" y="100000"/>
                                        </p:animScale>
                                        <p:animScale>
                                          <p:cBhvr>
                                            <p:cTn id="79" dur="26">
                                              <p:stCondLst>
                                                <p:cond delay="1312"/>
                                              </p:stCondLst>
                                            </p:cTn>
                                            <p:tgtEl>
                                              <p:spTgt spid="6"/>
                                            </p:tgtEl>
                                          </p:cBhvr>
                                          <p:to x="100000" y="80000"/>
                                        </p:animScale>
                                        <p:animScale>
                                          <p:cBhvr>
                                            <p:cTn id="80" dur="166" decel="50000">
                                              <p:stCondLst>
                                                <p:cond delay="1338"/>
                                              </p:stCondLst>
                                            </p:cTn>
                                            <p:tgtEl>
                                              <p:spTgt spid="6"/>
                                            </p:tgtEl>
                                          </p:cBhvr>
                                          <p:to x="100000" y="100000"/>
                                        </p:animScale>
                                        <p:animScale>
                                          <p:cBhvr>
                                            <p:cTn id="81" dur="26">
                                              <p:stCondLst>
                                                <p:cond delay="1642"/>
                                              </p:stCondLst>
                                            </p:cTn>
                                            <p:tgtEl>
                                              <p:spTgt spid="6"/>
                                            </p:tgtEl>
                                          </p:cBhvr>
                                          <p:to x="100000" y="90000"/>
                                        </p:animScale>
                                        <p:animScale>
                                          <p:cBhvr>
                                            <p:cTn id="82" dur="166" decel="50000">
                                              <p:stCondLst>
                                                <p:cond delay="1668"/>
                                              </p:stCondLst>
                                            </p:cTn>
                                            <p:tgtEl>
                                              <p:spTgt spid="6"/>
                                            </p:tgtEl>
                                          </p:cBhvr>
                                          <p:to x="100000" y="100000"/>
                                        </p:animScale>
                                        <p:animScale>
                                          <p:cBhvr>
                                            <p:cTn id="83" dur="26">
                                              <p:stCondLst>
                                                <p:cond delay="1808"/>
                                              </p:stCondLst>
                                            </p:cTn>
                                            <p:tgtEl>
                                              <p:spTgt spid="6"/>
                                            </p:tgtEl>
                                          </p:cBhvr>
                                          <p:to x="100000" y="95000"/>
                                        </p:animScale>
                                        <p:animScale>
                                          <p:cBhvr>
                                            <p:cTn id="84" dur="166" decel="50000">
                                              <p:stCondLst>
                                                <p:cond delay="1834"/>
                                              </p:stCondLst>
                                            </p:cTn>
                                            <p:tgtEl>
                                              <p:spTgt spid="6"/>
                                            </p:tgtEl>
                                          </p:cBhvr>
                                          <p:to x="100000" y="100000"/>
                                        </p:animScale>
                                      </p:childTnLst>
                                    </p:cTn>
                                  </p:par>
                                  <p:par>
                                    <p:cTn id="85" presetID="0" presetClass="path" presetSubtype="0" accel="50000" decel="50000" fill="hold" grpId="1" nodeType="withEffect">
                                      <p:stCondLst>
                                        <p:cond delay="250"/>
                                      </p:stCondLst>
                                      <p:childTnLst>
                                        <p:animMotion origin="layout" path="M 5E-6 -0.00047 L -0.60001 -0.00047 " pathEditMode="relative" rAng="0" ptsTypes="AA">
                                          <p:cBhvr>
                                            <p:cTn id="86" dur="2000" spd="-100000" fill="hold"/>
                                            <p:tgtEl>
                                              <p:spTgt spid="6"/>
                                            </p:tgtEl>
                                            <p:attrNameLst>
                                              <p:attrName>ppt_x</p:attrName>
                                              <p:attrName>ppt_y</p:attrName>
                                            </p:attrNameLst>
                                          </p:cBhvr>
                                          <p:rCtr x="-30000" y="0"/>
                                        </p:animMotion>
                                      </p:childTnLst>
                                    </p:cTn>
                                  </p:par>
                                  <p:par>
                                    <p:cTn id="87" presetID="1" presetClass="entr" presetSubtype="0" fill="hold" grpId="0" nodeType="withEffect">
                                      <p:stCondLst>
                                        <p:cond delay="500"/>
                                      </p:stCondLst>
                                      <p:childTnLst>
                                        <p:set>
                                          <p:cBhvr>
                                            <p:cTn id="88" dur="1" fill="hold">
                                              <p:stCondLst>
                                                <p:cond delay="0"/>
                                              </p:stCondLst>
                                            </p:cTn>
                                            <p:tgtEl>
                                              <p:spTgt spid="7"/>
                                            </p:tgtEl>
                                            <p:attrNameLst>
                                              <p:attrName>style.visibility</p:attrName>
                                            </p:attrNameLst>
                                          </p:cBhvr>
                                          <p:to>
                                            <p:strVal val="visible"/>
                                          </p:to>
                                        </p:set>
                                      </p:childTnLst>
                                    </p:cTn>
                                  </p:par>
                                  <p:par>
                                    <p:cTn id="89" presetID="8" presetClass="emph" presetSubtype="0" fill="hold" grpId="2" nodeType="withEffect">
                                      <p:stCondLst>
                                        <p:cond delay="500"/>
                                      </p:stCondLst>
                                      <p:childTnLst>
                                        <p:animRot by="64800000">
                                          <p:cBhvr>
                                            <p:cTn id="90" dur="2000" fill="hold"/>
                                            <p:tgtEl>
                                              <p:spTgt spid="7"/>
                                            </p:tgtEl>
                                            <p:attrNameLst>
                                              <p:attrName>r</p:attrName>
                                            </p:attrNameLst>
                                          </p:cBhvr>
                                        </p:animRot>
                                      </p:childTnLst>
                                    </p:cTn>
                                  </p:par>
                                  <p:par>
                                    <p:cTn id="91" presetID="0" presetClass="path" presetSubtype="0" accel="50000" decel="50000" fill="hold" grpId="1" nodeType="withEffect">
                                      <p:stCondLst>
                                        <p:cond delay="500"/>
                                      </p:stCondLst>
                                      <p:childTnLst>
                                        <p:animMotion origin="layout" path="M 3.33333E-6 -0.00208 L -0.66667 -0.00208 " pathEditMode="relative" rAng="0" ptsTypes="AA">
                                          <p:cBhvr>
                                            <p:cTn id="92" dur="2000" spd="-100000" fill="hold"/>
                                            <p:tgtEl>
                                              <p:spTgt spid="7"/>
                                            </p:tgtEl>
                                            <p:attrNameLst>
                                              <p:attrName>ppt_x</p:attrName>
                                              <p:attrName>ppt_y</p:attrName>
                                            </p:attrNameLst>
                                          </p:cBhvr>
                                          <p:rCtr x="-33333" y="0"/>
                                        </p:animMotion>
                                      </p:childTnLst>
                                    </p:cTn>
                                  </p:par>
                                  <p:par>
                                    <p:cTn id="93" presetID="45" presetClass="entr" presetSubtype="0" fill="hold" grpId="0" nodeType="withEffect">
                                      <p:stCondLst>
                                        <p:cond delay="750"/>
                                      </p:stCondLst>
                                      <p:iterate type="lt">
                                        <p:tmPct val="0"/>
                                      </p:iterate>
                                      <p:childTnLst>
                                        <p:set>
                                          <p:cBhvr>
                                            <p:cTn id="94" dur="1" fill="hold">
                                              <p:stCondLst>
                                                <p:cond delay="0"/>
                                              </p:stCondLst>
                                            </p:cTn>
                                            <p:tgtEl>
                                              <p:spTgt spid="8"/>
                                            </p:tgtEl>
                                            <p:attrNameLst>
                                              <p:attrName>style.visibility</p:attrName>
                                            </p:attrNameLst>
                                          </p:cBhvr>
                                          <p:to>
                                            <p:strVal val="visible"/>
                                          </p:to>
                                        </p:set>
                                        <p:animEffect transition="in" filter="fade">
                                          <p:cBhvr>
                                            <p:cTn id="95" dur="2000"/>
                                            <p:tgtEl>
                                              <p:spTgt spid="8"/>
                                            </p:tgtEl>
                                          </p:cBhvr>
                                        </p:animEffect>
                                        <p:anim calcmode="lin" valueType="num">
                                          <p:cBhvr>
                                            <p:cTn id="96" dur="2000" fill="hold"/>
                                            <p:tgtEl>
                                              <p:spTgt spid="8"/>
                                            </p:tgtEl>
                                            <p:attrNameLst>
                                              <p:attrName>ppt_w</p:attrName>
                                            </p:attrNameLst>
                                          </p:cBhvr>
                                          <p:tavLst>
                                            <p:tav tm="0" fmla="#ppt_w*sin(2.5*pi*$)">
                                              <p:val>
                                                <p:fltVal val="0"/>
                                              </p:val>
                                            </p:tav>
                                            <p:tav tm="100000">
                                              <p:val>
                                                <p:fltVal val="1"/>
                                              </p:val>
                                            </p:tav>
                                          </p:tavLst>
                                        </p:anim>
                                        <p:anim calcmode="lin" valueType="num">
                                          <p:cBhvr>
                                            <p:cTn id="97" dur="2000" fill="hold"/>
                                            <p:tgtEl>
                                              <p:spTgt spid="8"/>
                                            </p:tgtEl>
                                            <p:attrNameLst>
                                              <p:attrName>ppt_h</p:attrName>
                                            </p:attrNameLst>
                                          </p:cBhvr>
                                          <p:tavLst>
                                            <p:tav tm="0">
                                              <p:val>
                                                <p:strVal val="#ppt_h"/>
                                              </p:val>
                                            </p:tav>
                                            <p:tav tm="100000">
                                              <p:val>
                                                <p:strVal val="#ppt_h"/>
                                              </p:val>
                                            </p:tav>
                                          </p:tavLst>
                                        </p:anim>
                                      </p:childTnLst>
                                    </p:cTn>
                                  </p:par>
                                  <p:par>
                                    <p:cTn id="98" presetID="0" presetClass="path" presetSubtype="0" accel="50000" decel="50000" fill="hold" grpId="1" nodeType="withEffect">
                                      <p:stCondLst>
                                        <p:cond delay="750"/>
                                      </p:stCondLst>
                                      <p:iterate type="lt">
                                        <p:tmPct val="0"/>
                                      </p:iterate>
                                      <p:childTnLst>
                                        <p:animMotion origin="layout" path="M 0 -0.00208 L -0.7375 -0.00208 " pathEditMode="relative" rAng="0" ptsTypes="AA">
                                          <p:cBhvr>
                                            <p:cTn id="99" dur="2000" spd="-100000" fill="hold"/>
                                            <p:tgtEl>
                                              <p:spTgt spid="8"/>
                                            </p:tgtEl>
                                            <p:attrNameLst>
                                              <p:attrName>ppt_x</p:attrName>
                                              <p:attrName>ppt_y</p:attrName>
                                            </p:attrNameLst>
                                          </p:cBhvr>
                                          <p:rCtr x="-36875" y="0"/>
                                        </p:animMotion>
                                      </p:childTnLst>
                                    </p:cTn>
                                  </p:par>
                                  <p:par>
                                    <p:cTn id="100" presetID="45" presetClass="entr" presetSubtype="0" fill="hold" grpId="0" nodeType="withEffect">
                                      <p:stCondLst>
                                        <p:cond delay="1000"/>
                                      </p:stCondLst>
                                      <p:iterate type="lt">
                                        <p:tmPct val="0"/>
                                      </p:iterate>
                                      <p:childTnLst>
                                        <p:set>
                                          <p:cBhvr>
                                            <p:cTn id="101" dur="1" fill="hold">
                                              <p:stCondLst>
                                                <p:cond delay="0"/>
                                              </p:stCondLst>
                                            </p:cTn>
                                            <p:tgtEl>
                                              <p:spTgt spid="9"/>
                                            </p:tgtEl>
                                            <p:attrNameLst>
                                              <p:attrName>style.visibility</p:attrName>
                                            </p:attrNameLst>
                                          </p:cBhvr>
                                          <p:to>
                                            <p:strVal val="visible"/>
                                          </p:to>
                                        </p:set>
                                        <p:animEffect transition="in" filter="fade">
                                          <p:cBhvr>
                                            <p:cTn id="102" dur="2000"/>
                                            <p:tgtEl>
                                              <p:spTgt spid="9"/>
                                            </p:tgtEl>
                                          </p:cBhvr>
                                        </p:animEffect>
                                        <p:anim calcmode="lin" valueType="num">
                                          <p:cBhvr>
                                            <p:cTn id="103" dur="2000" fill="hold"/>
                                            <p:tgtEl>
                                              <p:spTgt spid="9"/>
                                            </p:tgtEl>
                                            <p:attrNameLst>
                                              <p:attrName>ppt_w</p:attrName>
                                            </p:attrNameLst>
                                          </p:cBhvr>
                                          <p:tavLst>
                                            <p:tav tm="0" fmla="#ppt_w*sin(2.5*pi*$)">
                                              <p:val>
                                                <p:fltVal val="0"/>
                                              </p:val>
                                            </p:tav>
                                            <p:tav tm="100000">
                                              <p:val>
                                                <p:fltVal val="1"/>
                                              </p:val>
                                            </p:tav>
                                          </p:tavLst>
                                        </p:anim>
                                        <p:anim calcmode="lin" valueType="num">
                                          <p:cBhvr>
                                            <p:cTn id="104" dur="2000" fill="hold"/>
                                            <p:tgtEl>
                                              <p:spTgt spid="9"/>
                                            </p:tgtEl>
                                            <p:attrNameLst>
                                              <p:attrName>ppt_h</p:attrName>
                                            </p:attrNameLst>
                                          </p:cBhvr>
                                          <p:tavLst>
                                            <p:tav tm="0">
                                              <p:val>
                                                <p:strVal val="#ppt_h"/>
                                              </p:val>
                                            </p:tav>
                                            <p:tav tm="100000">
                                              <p:val>
                                                <p:strVal val="#ppt_h"/>
                                              </p:val>
                                            </p:tav>
                                          </p:tavLst>
                                        </p:anim>
                                      </p:childTnLst>
                                    </p:cTn>
                                  </p:par>
                                  <p:par>
                                    <p:cTn id="105" presetID="34" presetClass="emph" presetSubtype="0" fill="hold" grpId="4" nodeType="withEffect">
                                      <p:stCondLst>
                                        <p:cond delay="1000"/>
                                      </p:stCondLst>
                                      <p:iterate type="lt">
                                        <p:tmPct val="10000"/>
                                      </p:iterate>
                                      <p:childTnLst>
                                        <p:animMotion origin="layout" path="M -3.61111E-6 -3.33333E-6 L 0.21285 -0.08773 " pathEditMode="relative" rAng="0" ptsTypes="AA">
                                          <p:cBhvr>
                                            <p:cTn id="106" dur="1000" accel="50000" decel="50000" autoRev="1" fill="hold">
                                              <p:stCondLst>
                                                <p:cond delay="0"/>
                                              </p:stCondLst>
                                            </p:cTn>
                                            <p:tgtEl>
                                              <p:spTgt spid="9"/>
                                            </p:tgtEl>
                                            <p:attrNameLst>
                                              <p:attrName>ppt_x</p:attrName>
                                              <p:attrName>ppt_y</p:attrName>
                                            </p:attrNameLst>
                                          </p:cBhvr>
                                          <p:rCtr x="10642" y="-4398"/>
                                        </p:animMotion>
                                        <p:animRot by="1500000">
                                          <p:cBhvr>
                                            <p:cTn id="107" dur="500" fill="hold">
                                              <p:stCondLst>
                                                <p:cond delay="0"/>
                                              </p:stCondLst>
                                            </p:cTn>
                                            <p:tgtEl>
                                              <p:spTgt spid="9"/>
                                            </p:tgtEl>
                                            <p:attrNameLst>
                                              <p:attrName>r</p:attrName>
                                            </p:attrNameLst>
                                          </p:cBhvr>
                                        </p:animRot>
                                        <p:animRot by="-1500000">
                                          <p:cBhvr>
                                            <p:cTn id="108" dur="500" fill="hold">
                                              <p:stCondLst>
                                                <p:cond delay="500"/>
                                              </p:stCondLst>
                                            </p:cTn>
                                            <p:tgtEl>
                                              <p:spTgt spid="9"/>
                                            </p:tgtEl>
                                            <p:attrNameLst>
                                              <p:attrName>r</p:attrName>
                                            </p:attrNameLst>
                                          </p:cBhvr>
                                        </p:animRot>
                                        <p:animRot by="-1500000">
                                          <p:cBhvr>
                                            <p:cTn id="109" dur="500" fill="hold">
                                              <p:stCondLst>
                                                <p:cond delay="1000"/>
                                              </p:stCondLst>
                                            </p:cTn>
                                            <p:tgtEl>
                                              <p:spTgt spid="9"/>
                                            </p:tgtEl>
                                            <p:attrNameLst>
                                              <p:attrName>r</p:attrName>
                                            </p:attrNameLst>
                                          </p:cBhvr>
                                        </p:animRot>
                                        <p:animRot by="1500000">
                                          <p:cBhvr>
                                            <p:cTn id="110" dur="500" fill="hold">
                                              <p:stCondLst>
                                                <p:cond delay="1500"/>
                                              </p:stCondLst>
                                            </p:cTn>
                                            <p:tgtEl>
                                              <p:spTgt spid="9"/>
                                            </p:tgtEl>
                                            <p:attrNameLst>
                                              <p:attrName>r</p:attrName>
                                            </p:attrNameLst>
                                          </p:cBhvr>
                                        </p:animRot>
                                      </p:childTnLst>
                                    </p:cTn>
                                  </p:par>
                                  <p:par>
                                    <p:cTn id="111" presetID="0" presetClass="path" presetSubtype="0" accel="50000" decel="50000" fill="hold" grpId="1" nodeType="withEffect">
                                      <p:stCondLst>
                                        <p:cond delay="1000"/>
                                      </p:stCondLst>
                                      <p:iterate type="lt">
                                        <p:tmPct val="0"/>
                                      </p:iterate>
                                      <p:childTnLst>
                                        <p:animMotion origin="layout" path="M 0 -0.00208 L -0.7375 -0.00208 " pathEditMode="relative" rAng="0" ptsTypes="AA">
                                          <p:cBhvr>
                                            <p:cTn id="112" dur="2000" spd="-100000" fill="hold"/>
                                            <p:tgtEl>
                                              <p:spTgt spid="9"/>
                                            </p:tgtEl>
                                            <p:attrNameLst>
                                              <p:attrName>ppt_x</p:attrName>
                                              <p:attrName>ppt_y</p:attrName>
                                            </p:attrNameLst>
                                          </p:cBhvr>
                                          <p:rCtr x="-36875" y="0"/>
                                        </p:animMotion>
                                      </p:childTnLst>
                                    </p:cTn>
                                  </p:par>
                                </p:childTnLst>
                              </p:cTn>
                            </p:par>
                            <p:par>
                              <p:cTn id="113" fill="hold">
                                <p:stCondLst>
                                  <p:cond delay="3000"/>
                                </p:stCondLst>
                                <p:childTnLst>
                                  <p:par>
                                    <p:cTn id="114" presetID="26" presetClass="emph" presetSubtype="0" fill="hold" grpId="2" nodeType="afterEffect">
                                      <p:stCondLst>
                                        <p:cond delay="0"/>
                                      </p:stCondLst>
                                      <p:iterate type="lt">
                                        <p:tmPct val="0"/>
                                      </p:iterate>
                                      <p:childTnLst>
                                        <p:animEffect transition="out" filter="fade">
                                          <p:cBhvr>
                                            <p:cTn id="115" dur="500" tmFilter="0, 0; .2, .5; .8, .5; 1, 0"/>
                                            <p:tgtEl>
                                              <p:spTgt spid="8"/>
                                            </p:tgtEl>
                                          </p:cBhvr>
                                        </p:animEffect>
                                        <p:animScale>
                                          <p:cBhvr>
                                            <p:cTn id="116" dur="250" autoRev="1" fill="hold"/>
                                            <p:tgtEl>
                                              <p:spTgt spid="8"/>
                                            </p:tgtEl>
                                          </p:cBhvr>
                                          <p:by x="105000" y="105000"/>
                                        </p:animScale>
                                      </p:childTnLst>
                                    </p:cTn>
                                  </p:par>
                                  <p:par>
                                    <p:cTn id="117" presetID="26" presetClass="emph" presetSubtype="0" fill="hold" grpId="3" nodeType="withEffect">
                                      <p:stCondLst>
                                        <p:cond delay="0"/>
                                      </p:stCondLst>
                                      <p:childTnLst>
                                        <p:animEffect transition="out" filter="fade">
                                          <p:cBhvr>
                                            <p:cTn id="118" dur="500" tmFilter="0, 0; .2, .5; .8, .5; 1, 0"/>
                                            <p:tgtEl>
                                              <p:spTgt spid="7"/>
                                            </p:tgtEl>
                                          </p:cBhvr>
                                        </p:animEffect>
                                        <p:animScale>
                                          <p:cBhvr>
                                            <p:cTn id="119" dur="250" autoRev="1" fill="hold"/>
                                            <p:tgtEl>
                                              <p:spTgt spid="7"/>
                                            </p:tgtEl>
                                          </p:cBhvr>
                                          <p:by x="105000" y="105000"/>
                                        </p:animScale>
                                      </p:childTnLst>
                                    </p:cTn>
                                  </p:par>
                                  <p:par>
                                    <p:cTn id="120" presetID="26" presetClass="emph" presetSubtype="0" fill="hold" grpId="2" nodeType="withEffect">
                                      <p:stCondLst>
                                        <p:cond delay="0"/>
                                      </p:stCondLst>
                                      <p:childTnLst>
                                        <p:animEffect transition="out" filter="fade">
                                          <p:cBhvr>
                                            <p:cTn id="121" dur="500" tmFilter="0, 0; .2, .5; .8, .5; 1, 0"/>
                                            <p:tgtEl>
                                              <p:spTgt spid="6"/>
                                            </p:tgtEl>
                                          </p:cBhvr>
                                        </p:animEffect>
                                        <p:animScale>
                                          <p:cBhvr>
                                            <p:cTn id="122" dur="250" autoRev="1" fill="hold"/>
                                            <p:tgtEl>
                                              <p:spTgt spid="6"/>
                                            </p:tgtEl>
                                          </p:cBhvr>
                                          <p:by x="105000" y="105000"/>
                                        </p:animScale>
                                      </p:childTnLst>
                                    </p:cTn>
                                  </p:par>
                                  <p:par>
                                    <p:cTn id="123" presetID="26" presetClass="emph" presetSubtype="0" fill="hold" grpId="2" nodeType="withEffect">
                                      <p:stCondLst>
                                        <p:cond delay="0"/>
                                      </p:stCondLst>
                                      <p:iterate type="lt">
                                        <p:tmPct val="0"/>
                                      </p:iterate>
                                      <p:childTnLst>
                                        <p:animEffect transition="out" filter="fade">
                                          <p:cBhvr>
                                            <p:cTn id="124" dur="500" tmFilter="0, 0; .2, .5; .8, .5; 1, 0"/>
                                            <p:tgtEl>
                                              <p:spTgt spid="5"/>
                                            </p:tgtEl>
                                          </p:cBhvr>
                                        </p:animEffect>
                                        <p:animScale>
                                          <p:cBhvr>
                                            <p:cTn id="125" dur="250" autoRev="1" fill="hold"/>
                                            <p:tgtEl>
                                              <p:spTgt spid="5"/>
                                            </p:tgtEl>
                                          </p:cBhvr>
                                          <p:by x="105000" y="105000"/>
                                        </p:animScale>
                                      </p:childTnLst>
                                    </p:cTn>
                                  </p:par>
                                  <p:par>
                                    <p:cTn id="126" presetID="26" presetClass="emph" presetSubtype="0" fill="hold" grpId="2" nodeType="withEffect">
                                      <p:stCondLst>
                                        <p:cond delay="0"/>
                                      </p:stCondLst>
                                      <p:iterate type="lt">
                                        <p:tmPct val="0"/>
                                      </p:iterate>
                                      <p:childTnLst>
                                        <p:animEffect transition="out" filter="fade">
                                          <p:cBhvr>
                                            <p:cTn id="127" dur="500" tmFilter="0, 0; .2, .5; .8, .5; 1, 0"/>
                                            <p:tgtEl>
                                              <p:spTgt spid="9"/>
                                            </p:tgtEl>
                                          </p:cBhvr>
                                        </p:animEffect>
                                        <p:animScale>
                                          <p:cBhvr>
                                            <p:cTn id="128" dur="250" autoRev="1" fill="hold"/>
                                            <p:tgtEl>
                                              <p:spTgt spid="9"/>
                                            </p:tgtEl>
                                          </p:cBhvr>
                                          <p:by x="105000" y="105000"/>
                                        </p:animScale>
                                      </p:childTnLst>
                                    </p:cTn>
                                  </p:par>
                                </p:childTnLst>
                              </p:cTn>
                            </p:par>
                            <p:par>
                              <p:cTn id="129" fill="hold">
                                <p:stCondLst>
                                  <p:cond delay="3500"/>
                                </p:stCondLst>
                                <p:childTnLst>
                                  <p:par>
                                    <p:cTn id="130" presetID="1" presetClass="entr" presetSubtype="0" fill="hold" grpId="0" nodeType="afterEffect">
                                      <p:stCondLst>
                                        <p:cond delay="0"/>
                                      </p:stCondLst>
                                      <p:childTnLst>
                                        <p:set>
                                          <p:cBhvr>
                                            <p:cTn id="131" dur="1" fill="hold">
                                              <p:stCondLst>
                                                <p:cond delay="0"/>
                                              </p:stCondLst>
                                            </p:cTn>
                                            <p:tgtEl>
                                              <p:spTgt spid="4"/>
                                            </p:tgtEl>
                                            <p:attrNameLst>
                                              <p:attrName>style.visibility</p:attrName>
                                            </p:attrNameLst>
                                          </p:cBhvr>
                                          <p:to>
                                            <p:strVal val="visible"/>
                                          </p:to>
                                        </p:set>
                                      </p:childTnLst>
                                    </p:cTn>
                                  </p:par>
                                  <p:par>
                                    <p:cTn id="132" presetID="1" presetClass="exit" presetSubtype="0" fill="hold" grpId="3" nodeType="withEffect">
                                      <p:stCondLst>
                                        <p:cond delay="0"/>
                                      </p:stCondLst>
                                      <p:iterate type="lt">
                                        <p:tmAbs val="0"/>
                                      </p:iterate>
                                      <p:childTnLst>
                                        <p:set>
                                          <p:cBhvr>
                                            <p:cTn id="133" dur="1" fill="hold">
                                              <p:stCondLst>
                                                <p:cond delay="0"/>
                                              </p:stCondLst>
                                            </p:cTn>
                                            <p:tgtEl>
                                              <p:spTgt spid="5"/>
                                            </p:tgtEl>
                                            <p:attrNameLst>
                                              <p:attrName>style.visibility</p:attrName>
                                            </p:attrNameLst>
                                          </p:cBhvr>
                                          <p:to>
                                            <p:strVal val="hidden"/>
                                          </p:to>
                                        </p:set>
                                      </p:childTnLst>
                                    </p:cTn>
                                  </p:par>
                                  <p:par>
                                    <p:cTn id="134" presetID="1" presetClass="exit" presetSubtype="0" fill="hold" grpId="3" nodeType="withEffect">
                                      <p:stCondLst>
                                        <p:cond delay="0"/>
                                      </p:stCondLst>
                                      <p:childTnLst>
                                        <p:set>
                                          <p:cBhvr>
                                            <p:cTn id="135" dur="1" fill="hold">
                                              <p:stCondLst>
                                                <p:cond delay="0"/>
                                              </p:stCondLst>
                                            </p:cTn>
                                            <p:tgtEl>
                                              <p:spTgt spid="6"/>
                                            </p:tgtEl>
                                            <p:attrNameLst>
                                              <p:attrName>style.visibility</p:attrName>
                                            </p:attrNameLst>
                                          </p:cBhvr>
                                          <p:to>
                                            <p:strVal val="hidden"/>
                                          </p:to>
                                        </p:set>
                                      </p:childTnLst>
                                    </p:cTn>
                                  </p:par>
                                  <p:par>
                                    <p:cTn id="136" presetID="1" presetClass="exit" presetSubtype="0" fill="hold" grpId="4" nodeType="withEffect">
                                      <p:stCondLst>
                                        <p:cond delay="0"/>
                                      </p:stCondLst>
                                      <p:childTnLst>
                                        <p:set>
                                          <p:cBhvr>
                                            <p:cTn id="137" dur="1" fill="hold">
                                              <p:stCondLst>
                                                <p:cond delay="0"/>
                                              </p:stCondLst>
                                            </p:cTn>
                                            <p:tgtEl>
                                              <p:spTgt spid="7"/>
                                            </p:tgtEl>
                                            <p:attrNameLst>
                                              <p:attrName>style.visibility</p:attrName>
                                            </p:attrNameLst>
                                          </p:cBhvr>
                                          <p:to>
                                            <p:strVal val="hidden"/>
                                          </p:to>
                                        </p:set>
                                      </p:childTnLst>
                                    </p:cTn>
                                  </p:par>
                                  <p:par>
                                    <p:cTn id="138" presetID="1" presetClass="exit" presetSubtype="0" fill="hold" grpId="3" nodeType="withEffect">
                                      <p:stCondLst>
                                        <p:cond delay="0"/>
                                      </p:stCondLst>
                                      <p:iterate type="lt">
                                        <p:tmAbs val="0"/>
                                      </p:iterate>
                                      <p:childTnLst>
                                        <p:set>
                                          <p:cBhvr>
                                            <p:cTn id="139" dur="1" fill="hold">
                                              <p:stCondLst>
                                                <p:cond delay="0"/>
                                              </p:stCondLst>
                                            </p:cTn>
                                            <p:tgtEl>
                                              <p:spTgt spid="8"/>
                                            </p:tgtEl>
                                            <p:attrNameLst>
                                              <p:attrName>style.visibility</p:attrName>
                                            </p:attrNameLst>
                                          </p:cBhvr>
                                          <p:to>
                                            <p:strVal val="hidden"/>
                                          </p:to>
                                        </p:set>
                                      </p:childTnLst>
                                    </p:cTn>
                                  </p:par>
                                  <p:par>
                                    <p:cTn id="140" presetID="1" presetClass="exit" presetSubtype="0" fill="hold" grpId="3" nodeType="withEffect">
                                      <p:stCondLst>
                                        <p:cond delay="0"/>
                                      </p:stCondLst>
                                      <p:iterate type="lt">
                                        <p:tmAbs val="0"/>
                                      </p:iterate>
                                      <p:childTnLst>
                                        <p:set>
                                          <p:cBhvr>
                                            <p:cTn id="141" dur="1" fill="hold">
                                              <p:stCondLst>
                                                <p:cond delay="0"/>
                                              </p:stCondLst>
                                            </p:cTn>
                                            <p:tgtEl>
                                              <p:spTgt spid="9"/>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6" presetClass="entr" presetSubtype="37" fill="hold" grpId="0" nodeType="click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barn(outVertical)">
                                          <p:cBhvr>
                                            <p:cTn id="146" dur="500"/>
                                            <p:tgtEl>
                                              <p:spTgt spid="10"/>
                                            </p:tgtEl>
                                          </p:cBhvr>
                                        </p:animEffect>
                                      </p:childTnLst>
                                    </p:cTn>
                                  </p:par>
                                </p:childTnLst>
                              </p:cTn>
                            </p:par>
                          </p:childTnLst>
                        </p:cTn>
                      </p:par>
                      <p:par>
                        <p:cTn id="147" fill="hold">
                          <p:stCondLst>
                            <p:cond delay="indefinite"/>
                          </p:stCondLst>
                          <p:childTnLst>
                            <p:par>
                              <p:cTn id="148" fill="hold">
                                <p:stCondLst>
                                  <p:cond delay="0"/>
                                </p:stCondLst>
                                <p:childTnLst>
                                  <p:par>
                                    <p:cTn id="149" presetID="16" presetClass="entr" presetSubtype="37" fill="hold" grpId="0" nodeType="clickEffect">
                                      <p:stCondLst>
                                        <p:cond delay="0"/>
                                      </p:stCondLst>
                                      <p:childTnLst>
                                        <p:set>
                                          <p:cBhvr>
                                            <p:cTn id="150" dur="1" fill="hold">
                                              <p:stCondLst>
                                                <p:cond delay="0"/>
                                              </p:stCondLst>
                                            </p:cTn>
                                            <p:tgtEl>
                                              <p:spTgt spid="11"/>
                                            </p:tgtEl>
                                            <p:attrNameLst>
                                              <p:attrName>style.visibility</p:attrName>
                                            </p:attrNameLst>
                                          </p:cBhvr>
                                          <p:to>
                                            <p:strVal val="visible"/>
                                          </p:to>
                                        </p:set>
                                        <p:animEffect transition="in" filter="barn(outVertical)">
                                          <p:cBhvr>
                                            <p:cTn id="151" dur="500"/>
                                            <p:tgtEl>
                                              <p:spTgt spid="11"/>
                                            </p:tgtEl>
                                          </p:cBhvr>
                                        </p:animEffect>
                                      </p:childTnLst>
                                    </p:cTn>
                                  </p:par>
                                </p:childTnLst>
                              </p:cTn>
                            </p:par>
                          </p:childTnLst>
                        </p:cTn>
                      </p:par>
                      <p:par>
                        <p:cTn id="152" fill="hold">
                          <p:stCondLst>
                            <p:cond delay="indefinite"/>
                          </p:stCondLst>
                          <p:childTnLst>
                            <p:par>
                              <p:cTn id="153" fill="hold">
                                <p:stCondLst>
                                  <p:cond delay="0"/>
                                </p:stCondLst>
                                <p:childTnLst>
                                  <p:par>
                                    <p:cTn id="154" presetID="16" presetClass="entr" presetSubtype="37" fill="hold" grpId="0" nodeType="clickEffect">
                                      <p:stCondLst>
                                        <p:cond delay="0"/>
                                      </p:stCondLst>
                                      <p:childTnLst>
                                        <p:set>
                                          <p:cBhvr>
                                            <p:cTn id="155" dur="1" fill="hold">
                                              <p:stCondLst>
                                                <p:cond delay="0"/>
                                              </p:stCondLst>
                                            </p:cTn>
                                            <p:tgtEl>
                                              <p:spTgt spid="14"/>
                                            </p:tgtEl>
                                            <p:attrNameLst>
                                              <p:attrName>style.visibility</p:attrName>
                                            </p:attrNameLst>
                                          </p:cBhvr>
                                          <p:to>
                                            <p:strVal val="visible"/>
                                          </p:to>
                                        </p:set>
                                        <p:animEffect transition="in" filter="barn(outVertical)">
                                          <p:cBhvr>
                                            <p:cTn id="156" dur="500"/>
                                            <p:tgtEl>
                                              <p:spTgt spid="14"/>
                                            </p:tgtEl>
                                          </p:cBhvr>
                                        </p:animEffect>
                                      </p:childTnLst>
                                    </p:cTn>
                                  </p:par>
                                </p:childTnLst>
                              </p:cTn>
                            </p:par>
                          </p:childTnLst>
                        </p:cTn>
                      </p:par>
                      <p:par>
                        <p:cTn id="157" fill="hold">
                          <p:stCondLst>
                            <p:cond delay="indefinite"/>
                          </p:stCondLst>
                          <p:childTnLst>
                            <p:par>
                              <p:cTn id="158" fill="hold">
                                <p:stCondLst>
                                  <p:cond delay="0"/>
                                </p:stCondLst>
                                <p:childTnLst>
                                  <p:par>
                                    <p:cTn id="159" presetID="16" presetClass="entr" presetSubtype="37" fill="hold" grpId="0" nodeType="clickEffect">
                                      <p:stCondLst>
                                        <p:cond delay="0"/>
                                      </p:stCondLst>
                                      <p:childTnLst>
                                        <p:set>
                                          <p:cBhvr>
                                            <p:cTn id="160" dur="1" fill="hold">
                                              <p:stCondLst>
                                                <p:cond delay="0"/>
                                              </p:stCondLst>
                                            </p:cTn>
                                            <p:tgtEl>
                                              <p:spTgt spid="12"/>
                                            </p:tgtEl>
                                            <p:attrNameLst>
                                              <p:attrName>style.visibility</p:attrName>
                                            </p:attrNameLst>
                                          </p:cBhvr>
                                          <p:to>
                                            <p:strVal val="visible"/>
                                          </p:to>
                                        </p:set>
                                        <p:animEffect transition="in" filter="barn(outVertical)">
                                          <p:cBhvr>
                                            <p:cTn id="161" dur="500"/>
                                            <p:tgtEl>
                                              <p:spTgt spid="12"/>
                                            </p:tgtEl>
                                          </p:cBhvr>
                                        </p:animEffect>
                                      </p:childTnLst>
                                    </p:cTn>
                                  </p:par>
                                </p:childTnLst>
                              </p:cTn>
                            </p:par>
                          </p:childTnLst>
                        </p:cTn>
                      </p:par>
                      <p:par>
                        <p:cTn id="162" fill="hold">
                          <p:stCondLst>
                            <p:cond delay="indefinite"/>
                          </p:stCondLst>
                          <p:childTnLst>
                            <p:par>
                              <p:cTn id="163" fill="hold">
                                <p:stCondLst>
                                  <p:cond delay="0"/>
                                </p:stCondLst>
                                <p:childTnLst>
                                  <p:par>
                                    <p:cTn id="164" presetID="16" presetClass="entr" presetSubtype="37" fill="hold" grpId="0" nodeType="clickEffect">
                                      <p:stCondLst>
                                        <p:cond delay="0"/>
                                      </p:stCondLst>
                                      <p:childTnLst>
                                        <p:set>
                                          <p:cBhvr>
                                            <p:cTn id="165" dur="1" fill="hold">
                                              <p:stCondLst>
                                                <p:cond delay="0"/>
                                              </p:stCondLst>
                                            </p:cTn>
                                            <p:tgtEl>
                                              <p:spTgt spid="13"/>
                                            </p:tgtEl>
                                            <p:attrNameLst>
                                              <p:attrName>style.visibility</p:attrName>
                                            </p:attrNameLst>
                                          </p:cBhvr>
                                          <p:to>
                                            <p:strVal val="visible"/>
                                          </p:to>
                                        </p:set>
                                        <p:animEffect transition="in" filter="barn(outVertical)">
                                          <p:cBhvr>
                                            <p:cTn id="166" dur="500"/>
                                            <p:tgtEl>
                                              <p:spTgt spid="13"/>
                                            </p:tgtEl>
                                          </p:cBhvr>
                                        </p:animEffect>
                                      </p:childTnLst>
                                    </p:cTn>
                                  </p:par>
                                </p:childTnLst>
                              </p:cTn>
                            </p:par>
                          </p:childTnLst>
                        </p:cTn>
                      </p:par>
                      <p:par>
                        <p:cTn id="167" fill="hold">
                          <p:stCondLst>
                            <p:cond delay="indefinite"/>
                          </p:stCondLst>
                          <p:childTnLst>
                            <p:par>
                              <p:cTn id="168" fill="hold">
                                <p:stCondLst>
                                  <p:cond delay="0"/>
                                </p:stCondLst>
                                <p:childTnLst>
                                  <p:par>
                                    <p:cTn id="169" presetID="22" presetClass="entr" presetSubtype="1" fill="hold" grpId="0" nodeType="clickEffect">
                                      <p:stCondLst>
                                        <p:cond delay="0"/>
                                      </p:stCondLst>
                                      <p:childTnLst>
                                        <p:set>
                                          <p:cBhvr>
                                            <p:cTn id="170" dur="1" fill="hold">
                                              <p:stCondLst>
                                                <p:cond delay="0"/>
                                              </p:stCondLst>
                                            </p:cTn>
                                            <p:tgtEl>
                                              <p:spTgt spid="15"/>
                                            </p:tgtEl>
                                            <p:attrNameLst>
                                              <p:attrName>style.visibility</p:attrName>
                                            </p:attrNameLst>
                                          </p:cBhvr>
                                          <p:to>
                                            <p:strVal val="visible"/>
                                          </p:to>
                                        </p:set>
                                        <p:animEffect transition="in" filter="wipe(up)">
                                          <p:cBhvr>
                                            <p:cTn id="171" dur="500"/>
                                            <p:tgtEl>
                                              <p:spTgt spid="15"/>
                                            </p:tgtEl>
                                          </p:cBhvr>
                                        </p:animEffect>
                                      </p:childTnLst>
                                    </p:cTn>
                                  </p:par>
                                  <p:par>
                                    <p:cTn id="172" presetID="22" presetClass="exit" presetSubtype="1" fill="hold" grpId="1" nodeType="withEffect">
                                      <p:stCondLst>
                                        <p:cond delay="0"/>
                                      </p:stCondLst>
                                      <p:childTnLst>
                                        <p:animEffect transition="out" filter="wipe(up)">
                                          <p:cBhvr>
                                            <p:cTn id="173" dur="500"/>
                                            <p:tgtEl>
                                              <p:spTgt spid="4"/>
                                            </p:tgtEl>
                                          </p:cBhvr>
                                        </p:animEffect>
                                        <p:set>
                                          <p:cBhvr>
                                            <p:cTn id="174" dur="1" fill="hold">
                                              <p:stCondLst>
                                                <p:cond delay="499"/>
                                              </p:stCondLst>
                                            </p:cTn>
                                            <p:tgtEl>
                                              <p:spTgt spid="4"/>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presetID="22" presetClass="exit" presetSubtype="1" fill="hold" grpId="1" nodeType="clickEffect">
                                      <p:stCondLst>
                                        <p:cond delay="0"/>
                                      </p:stCondLst>
                                      <p:childTnLst>
                                        <p:animEffect transition="out" filter="wipe(up)">
                                          <p:cBhvr>
                                            <p:cTn id="178" dur="500"/>
                                            <p:tgtEl>
                                              <p:spTgt spid="15"/>
                                            </p:tgtEl>
                                          </p:cBhvr>
                                        </p:animEffect>
                                        <p:set>
                                          <p:cBhvr>
                                            <p:cTn id="179" dur="1" fill="hold">
                                              <p:stCondLst>
                                                <p:cond delay="499"/>
                                              </p:stCondLst>
                                            </p:cTn>
                                            <p:tgtEl>
                                              <p:spTgt spid="15"/>
                                            </p:tgtEl>
                                            <p:attrNameLst>
                                              <p:attrName>style.visibility</p:attrName>
                                            </p:attrNameLst>
                                          </p:cBhvr>
                                          <p:to>
                                            <p:strVal val="hidden"/>
                                          </p:to>
                                        </p:set>
                                      </p:childTnLst>
                                    </p:cTn>
                                  </p:par>
                                </p:childTnLst>
                              </p:cTn>
                            </p:par>
                            <p:par>
                              <p:cTn id="180" fill="hold">
                                <p:stCondLst>
                                  <p:cond delay="500"/>
                                </p:stCondLst>
                                <p:childTnLst>
                                  <p:par>
                                    <p:cTn id="181" presetID="22" presetClass="exit" presetSubtype="1" fill="hold" grpId="1" nodeType="afterEffect">
                                      <p:stCondLst>
                                        <p:cond delay="0"/>
                                      </p:stCondLst>
                                      <p:childTnLst>
                                        <p:animEffect transition="out" filter="wipe(up)">
                                          <p:cBhvr>
                                            <p:cTn id="182" dur="700"/>
                                            <p:tgtEl>
                                              <p:spTgt spid="11"/>
                                            </p:tgtEl>
                                          </p:cBhvr>
                                        </p:animEffect>
                                        <p:set>
                                          <p:cBhvr>
                                            <p:cTn id="183" dur="1" fill="hold">
                                              <p:stCondLst>
                                                <p:cond delay="699"/>
                                              </p:stCondLst>
                                            </p:cTn>
                                            <p:tgtEl>
                                              <p:spTgt spid="11"/>
                                            </p:tgtEl>
                                            <p:attrNameLst>
                                              <p:attrName>style.visibility</p:attrName>
                                            </p:attrNameLst>
                                          </p:cBhvr>
                                          <p:to>
                                            <p:strVal val="hidden"/>
                                          </p:to>
                                        </p:set>
                                      </p:childTnLst>
                                    </p:cTn>
                                  </p:par>
                                  <p:par>
                                    <p:cTn id="184" presetID="22" presetClass="exit" presetSubtype="1" fill="hold" grpId="1" nodeType="withEffect">
                                      <p:stCondLst>
                                        <p:cond delay="300"/>
                                      </p:stCondLst>
                                      <p:childTnLst>
                                        <p:animEffect transition="out" filter="wipe(up)">
                                          <p:cBhvr>
                                            <p:cTn id="185" dur="700"/>
                                            <p:tgtEl>
                                              <p:spTgt spid="12"/>
                                            </p:tgtEl>
                                          </p:cBhvr>
                                        </p:animEffect>
                                        <p:set>
                                          <p:cBhvr>
                                            <p:cTn id="186" dur="1" fill="hold">
                                              <p:stCondLst>
                                                <p:cond delay="699"/>
                                              </p:stCondLst>
                                            </p:cTn>
                                            <p:tgtEl>
                                              <p:spTgt spid="12"/>
                                            </p:tgtEl>
                                            <p:attrNameLst>
                                              <p:attrName>style.visibility</p:attrName>
                                            </p:attrNameLst>
                                          </p:cBhvr>
                                          <p:to>
                                            <p:strVal val="hidden"/>
                                          </p:to>
                                        </p:set>
                                      </p:childTnLst>
                                    </p:cTn>
                                  </p:par>
                                  <p:par>
                                    <p:cTn id="187" presetID="22" presetClass="exit" presetSubtype="1" fill="hold" grpId="1" nodeType="withEffect">
                                      <p:stCondLst>
                                        <p:cond delay="600"/>
                                      </p:stCondLst>
                                      <p:childTnLst>
                                        <p:animEffect transition="out" filter="wipe(up)">
                                          <p:cBhvr>
                                            <p:cTn id="188" dur="700"/>
                                            <p:tgtEl>
                                              <p:spTgt spid="10"/>
                                            </p:tgtEl>
                                          </p:cBhvr>
                                        </p:animEffect>
                                        <p:set>
                                          <p:cBhvr>
                                            <p:cTn id="189" dur="1" fill="hold">
                                              <p:stCondLst>
                                                <p:cond delay="699"/>
                                              </p:stCondLst>
                                            </p:cTn>
                                            <p:tgtEl>
                                              <p:spTgt spid="10"/>
                                            </p:tgtEl>
                                            <p:attrNameLst>
                                              <p:attrName>style.visibility</p:attrName>
                                            </p:attrNameLst>
                                          </p:cBhvr>
                                          <p:to>
                                            <p:strVal val="hidden"/>
                                          </p:to>
                                        </p:set>
                                      </p:childTnLst>
                                    </p:cTn>
                                  </p:par>
                                  <p:par>
                                    <p:cTn id="190" presetID="22" presetClass="exit" presetSubtype="1" fill="hold" grpId="1" nodeType="withEffect">
                                      <p:stCondLst>
                                        <p:cond delay="900"/>
                                      </p:stCondLst>
                                      <p:childTnLst>
                                        <p:animEffect transition="out" filter="wipe(up)">
                                          <p:cBhvr>
                                            <p:cTn id="191" dur="700"/>
                                            <p:tgtEl>
                                              <p:spTgt spid="13"/>
                                            </p:tgtEl>
                                          </p:cBhvr>
                                        </p:animEffect>
                                        <p:set>
                                          <p:cBhvr>
                                            <p:cTn id="192" dur="1" fill="hold">
                                              <p:stCondLst>
                                                <p:cond delay="699"/>
                                              </p:stCondLst>
                                            </p:cTn>
                                            <p:tgtEl>
                                              <p:spTgt spid="13"/>
                                            </p:tgtEl>
                                            <p:attrNameLst>
                                              <p:attrName>style.visibility</p:attrName>
                                            </p:attrNameLst>
                                          </p:cBhvr>
                                          <p:to>
                                            <p:strVal val="hidden"/>
                                          </p:to>
                                        </p:set>
                                      </p:childTnLst>
                                    </p:cTn>
                                  </p:par>
                                  <p:par>
                                    <p:cTn id="193" presetID="22" presetClass="exit" presetSubtype="1" fill="hold" grpId="1" nodeType="withEffect">
                                      <p:stCondLst>
                                        <p:cond delay="1200"/>
                                      </p:stCondLst>
                                      <p:childTnLst>
                                        <p:animEffect transition="out" filter="wipe(up)">
                                          <p:cBhvr>
                                            <p:cTn id="194" dur="700"/>
                                            <p:tgtEl>
                                              <p:spTgt spid="14"/>
                                            </p:tgtEl>
                                          </p:cBhvr>
                                        </p:animEffect>
                                        <p:set>
                                          <p:cBhvr>
                                            <p:cTn id="195" dur="1" fill="hold">
                                              <p:stCondLst>
                                                <p:cond delay="699"/>
                                              </p:stCondLst>
                                            </p:cTn>
                                            <p:tgtEl>
                                              <p:spTgt spid="14"/>
                                            </p:tgtEl>
                                            <p:attrNameLst>
                                              <p:attrName>style.visibility</p:attrName>
                                            </p:attrNameLst>
                                          </p:cBhvr>
                                          <p:to>
                                            <p:strVal val="hidden"/>
                                          </p:to>
                                        </p:set>
                                      </p:childTnLst>
                                    </p:cTn>
                                  </p:par>
                                  <p:par>
                                    <p:cTn id="196" presetID="10" presetClass="entr" presetSubtype="0" fill="hold" grpId="0" nodeType="withEffect">
                                      <p:stCondLst>
                                        <p:cond delay="0"/>
                                      </p:stCondLst>
                                      <p:iterate type="lt">
                                        <p:tmPct val="0"/>
                                      </p:iterate>
                                      <p:childTnLst>
                                        <p:set>
                                          <p:cBhvr>
                                            <p:cTn id="197" dur="1" fill="hold">
                                              <p:stCondLst>
                                                <p:cond delay="0"/>
                                              </p:stCondLst>
                                            </p:cTn>
                                            <p:tgtEl>
                                              <p:spTgt spid="16"/>
                                            </p:tgtEl>
                                            <p:attrNameLst>
                                              <p:attrName>style.visibility</p:attrName>
                                            </p:attrNameLst>
                                          </p:cBhvr>
                                          <p:to>
                                            <p:strVal val="visible"/>
                                          </p:to>
                                        </p:set>
                                        <p:animEffect transition="in" filter="fade">
                                          <p:cBhvr>
                                            <p:cTn id="198" dur="100"/>
                                            <p:tgtEl>
                                              <p:spTgt spid="16"/>
                                            </p:tgtEl>
                                          </p:cBhvr>
                                        </p:animEffect>
                                      </p:childTnLst>
                                    </p:cTn>
                                  </p:par>
                                  <p:par>
                                    <p:cTn id="199" presetID="10" presetClass="entr" presetSubtype="0" fill="hold" grpId="0" nodeType="withEffect">
                                      <p:stCondLst>
                                        <p:cond delay="0"/>
                                      </p:stCondLst>
                                      <p:iterate type="lt">
                                        <p:tmPct val="0"/>
                                      </p:iterate>
                                      <p:childTnLst>
                                        <p:set>
                                          <p:cBhvr>
                                            <p:cTn id="200" dur="1" fill="hold">
                                              <p:stCondLst>
                                                <p:cond delay="0"/>
                                              </p:stCondLst>
                                            </p:cTn>
                                            <p:tgtEl>
                                              <p:spTgt spid="17"/>
                                            </p:tgtEl>
                                            <p:attrNameLst>
                                              <p:attrName>style.visibility</p:attrName>
                                            </p:attrNameLst>
                                          </p:cBhvr>
                                          <p:to>
                                            <p:strVal val="visible"/>
                                          </p:to>
                                        </p:set>
                                        <p:animEffect transition="in" filter="fade">
                                          <p:cBhvr>
                                            <p:cTn id="201" dur="100"/>
                                            <p:tgtEl>
                                              <p:spTgt spid="17"/>
                                            </p:tgtEl>
                                          </p:cBhvr>
                                        </p:animEffect>
                                      </p:childTnLst>
                                    </p:cTn>
                                  </p:par>
                                  <p:par>
                                    <p:cTn id="202" presetID="10" presetClass="entr" presetSubtype="0" fill="hold" grpId="0" nodeType="withEffect">
                                      <p:stCondLst>
                                        <p:cond delay="0"/>
                                      </p:stCondLst>
                                      <p:iterate type="lt">
                                        <p:tmPct val="0"/>
                                      </p:iterate>
                                      <p:childTnLst>
                                        <p:set>
                                          <p:cBhvr>
                                            <p:cTn id="203" dur="1" fill="hold">
                                              <p:stCondLst>
                                                <p:cond delay="0"/>
                                              </p:stCondLst>
                                            </p:cTn>
                                            <p:tgtEl>
                                              <p:spTgt spid="18"/>
                                            </p:tgtEl>
                                            <p:attrNameLst>
                                              <p:attrName>style.visibility</p:attrName>
                                            </p:attrNameLst>
                                          </p:cBhvr>
                                          <p:to>
                                            <p:strVal val="visible"/>
                                          </p:to>
                                        </p:set>
                                        <p:animEffect transition="in" filter="fade">
                                          <p:cBhvr>
                                            <p:cTn id="204" dur="100"/>
                                            <p:tgtEl>
                                              <p:spTgt spid="18"/>
                                            </p:tgtEl>
                                          </p:cBhvr>
                                        </p:animEffect>
                                      </p:childTnLst>
                                    </p:cTn>
                                  </p:par>
                                  <p:par>
                                    <p:cTn id="205" presetID="10" presetClass="entr" presetSubtype="0" fill="hold" grpId="0" nodeType="withEffect">
                                      <p:stCondLst>
                                        <p:cond delay="0"/>
                                      </p:stCondLst>
                                      <p:iterate type="lt">
                                        <p:tmPct val="0"/>
                                      </p:iterate>
                                      <p:childTnLst>
                                        <p:set>
                                          <p:cBhvr>
                                            <p:cTn id="206" dur="1" fill="hold">
                                              <p:stCondLst>
                                                <p:cond delay="0"/>
                                              </p:stCondLst>
                                            </p:cTn>
                                            <p:tgtEl>
                                              <p:spTgt spid="19"/>
                                            </p:tgtEl>
                                            <p:attrNameLst>
                                              <p:attrName>style.visibility</p:attrName>
                                            </p:attrNameLst>
                                          </p:cBhvr>
                                          <p:to>
                                            <p:strVal val="visible"/>
                                          </p:to>
                                        </p:set>
                                        <p:animEffect transition="in" filter="fade">
                                          <p:cBhvr>
                                            <p:cTn id="207" dur="100"/>
                                            <p:tgtEl>
                                              <p:spTgt spid="19"/>
                                            </p:tgtEl>
                                          </p:cBhvr>
                                        </p:animEffect>
                                      </p:childTnLst>
                                    </p:cTn>
                                  </p:par>
                                  <p:par>
                                    <p:cTn id="208" presetID="3" presetClass="emph" presetSubtype="10" fill="hold" grpId="2" nodeType="withEffect">
                                      <p:stCondLst>
                                        <p:cond delay="0"/>
                                      </p:stCondLst>
                                      <p:iterate type="lt">
                                        <p:tmPct val="0"/>
                                      </p:iterate>
                                      <p:childTnLst>
                                        <p:animClr clrSpc="hsl" dir="ccw">
                                          <p:cBhvr override="childStyle">
                                            <p:cTn id="209" dur="2000" fill="hold"/>
                                            <p:tgtEl>
                                              <p:spTgt spid="16"/>
                                            </p:tgtEl>
                                            <p:attrNameLst>
                                              <p:attrName>style.color</p:attrName>
                                            </p:attrNameLst>
                                          </p:cBhvr>
                                          <p:to>
                                            <a:srgbClr val="FF0000"/>
                                          </p:to>
                                        </p:animClr>
                                      </p:childTnLst>
                                    </p:cTn>
                                  </p:par>
                                  <p:par>
                                    <p:cTn id="210" presetID="3" presetClass="emph" presetSubtype="10" fill="hold" grpId="2" nodeType="withEffect">
                                      <p:stCondLst>
                                        <p:cond delay="0"/>
                                      </p:stCondLst>
                                      <p:iterate type="lt">
                                        <p:tmPct val="0"/>
                                      </p:iterate>
                                      <p:childTnLst>
                                        <p:animClr clrSpc="hsl" dir="ccw">
                                          <p:cBhvr override="childStyle">
                                            <p:cTn id="211" dur="2000" fill="hold"/>
                                            <p:tgtEl>
                                              <p:spTgt spid="17"/>
                                            </p:tgtEl>
                                            <p:attrNameLst>
                                              <p:attrName>style.color</p:attrName>
                                            </p:attrNameLst>
                                          </p:cBhvr>
                                          <p:to>
                                            <a:srgbClr val="FF0000"/>
                                          </p:to>
                                        </p:animClr>
                                      </p:childTnLst>
                                    </p:cTn>
                                  </p:par>
                                  <p:par>
                                    <p:cTn id="212" presetID="3" presetClass="emph" presetSubtype="10" fill="hold" grpId="2" nodeType="withEffect">
                                      <p:stCondLst>
                                        <p:cond delay="0"/>
                                      </p:stCondLst>
                                      <p:iterate type="lt">
                                        <p:tmPct val="0"/>
                                      </p:iterate>
                                      <p:childTnLst>
                                        <p:animClr clrSpc="hsl" dir="ccw">
                                          <p:cBhvr override="childStyle">
                                            <p:cTn id="213" dur="2000" fill="hold"/>
                                            <p:tgtEl>
                                              <p:spTgt spid="18"/>
                                            </p:tgtEl>
                                            <p:attrNameLst>
                                              <p:attrName>style.color</p:attrName>
                                            </p:attrNameLst>
                                          </p:cBhvr>
                                          <p:to>
                                            <a:srgbClr val="FF0000"/>
                                          </p:to>
                                        </p:animClr>
                                      </p:childTnLst>
                                    </p:cTn>
                                  </p:par>
                                  <p:par>
                                    <p:cTn id="214" presetID="3" presetClass="emph" presetSubtype="10" fill="hold" grpId="2" nodeType="withEffect">
                                      <p:stCondLst>
                                        <p:cond delay="0"/>
                                      </p:stCondLst>
                                      <p:iterate type="lt">
                                        <p:tmPct val="0"/>
                                      </p:iterate>
                                      <p:childTnLst>
                                        <p:animClr clrSpc="hsl" dir="ccw">
                                          <p:cBhvr override="childStyle">
                                            <p:cTn id="215" dur="2000" fill="hold"/>
                                            <p:tgtEl>
                                              <p:spTgt spid="19"/>
                                            </p:tgtEl>
                                            <p:attrNameLst>
                                              <p:attrName>style.color</p:attrName>
                                            </p:attrNameLst>
                                          </p:cBhvr>
                                          <p:to>
                                            <a:srgbClr val="FF0000"/>
                                          </p:to>
                                        </p:animClr>
                                      </p:childTnLst>
                                    </p:cTn>
                                  </p:par>
                                  <p:par>
                                    <p:cTn id="216" presetID="6" presetClass="emph" presetSubtype="0" fill="hold" grpId="3" nodeType="withEffect">
                                      <p:stCondLst>
                                        <p:cond delay="0"/>
                                      </p:stCondLst>
                                      <p:iterate type="lt">
                                        <p:tmPct val="0"/>
                                      </p:iterate>
                                      <p:childTnLst>
                                        <p:animScale>
                                          <p:cBhvr>
                                            <p:cTn id="217" dur="2000" fill="hold"/>
                                            <p:tgtEl>
                                              <p:spTgt spid="16"/>
                                            </p:tgtEl>
                                          </p:cBhvr>
                                          <p:by x="150000" y="150000"/>
                                        </p:animScale>
                                      </p:childTnLst>
                                    </p:cTn>
                                  </p:par>
                                  <p:par>
                                    <p:cTn id="218" presetID="6" presetClass="emph" presetSubtype="0" fill="hold" grpId="3" nodeType="withEffect">
                                      <p:stCondLst>
                                        <p:cond delay="0"/>
                                      </p:stCondLst>
                                      <p:iterate type="lt">
                                        <p:tmPct val="0"/>
                                      </p:iterate>
                                      <p:childTnLst>
                                        <p:animScale>
                                          <p:cBhvr>
                                            <p:cTn id="219" dur="2000" fill="hold"/>
                                            <p:tgtEl>
                                              <p:spTgt spid="17"/>
                                            </p:tgtEl>
                                          </p:cBhvr>
                                          <p:by x="150000" y="150000"/>
                                        </p:animScale>
                                      </p:childTnLst>
                                    </p:cTn>
                                  </p:par>
                                  <p:par>
                                    <p:cTn id="220" presetID="6" presetClass="emph" presetSubtype="0" fill="hold" grpId="3" nodeType="withEffect">
                                      <p:stCondLst>
                                        <p:cond delay="0"/>
                                      </p:stCondLst>
                                      <p:iterate type="lt">
                                        <p:tmPct val="0"/>
                                      </p:iterate>
                                      <p:childTnLst>
                                        <p:animScale>
                                          <p:cBhvr>
                                            <p:cTn id="221" dur="2000" fill="hold"/>
                                            <p:tgtEl>
                                              <p:spTgt spid="18"/>
                                            </p:tgtEl>
                                          </p:cBhvr>
                                          <p:by x="150000" y="150000"/>
                                        </p:animScale>
                                      </p:childTnLst>
                                    </p:cTn>
                                  </p:par>
                                  <p:par>
                                    <p:cTn id="222" presetID="6" presetClass="emph" presetSubtype="0" fill="hold" grpId="3" nodeType="withEffect">
                                      <p:stCondLst>
                                        <p:cond delay="0"/>
                                      </p:stCondLst>
                                      <p:iterate type="lt">
                                        <p:tmPct val="0"/>
                                      </p:iterate>
                                      <p:childTnLst>
                                        <p:animScale>
                                          <p:cBhvr>
                                            <p:cTn id="223" dur="2000" fill="hold"/>
                                            <p:tgtEl>
                                              <p:spTgt spid="19"/>
                                            </p:tgtEl>
                                          </p:cBhvr>
                                          <p:by x="150000" y="150000"/>
                                        </p:animScale>
                                      </p:childTnLst>
                                    </p:cTn>
                                  </p:par>
                                  <p:par>
                                    <p:cTn id="224" presetID="0" presetClass="path" presetSubtype="0" accel="50000" decel="50000" fill="hold" grpId="4" nodeType="withEffect">
                                      <p:stCondLst>
                                        <p:cond delay="0"/>
                                      </p:stCondLst>
                                      <p:iterate type="lt">
                                        <p:tmPct val="0"/>
                                      </p:iterate>
                                      <p:childTnLst>
                                        <p:animMotion origin="layout" path="M 4.16667E-6 4.81481E-6 C 0.02673 -0.00024 0.05382 -0.00278 0.08229 -0.00996 C 0.11076 -0.01713 0.14687 -0.0213 0.17066 -0.04306 C 0.19444 -0.06482 0.21805 -0.10394 0.225 -0.14098 C 0.23194 -0.17801 0.22968 -0.23079 0.2125 -0.26598 C 0.19531 -0.30116 0.15746 -0.33681 0.12135 -0.35209 C 0.08524 -0.36737 0.03333 -0.3669 -0.004 -0.35718 C -0.04132 -0.34746 -0.07969 -0.32917 -0.10243 -0.29352 C -0.12518 -0.25788 -0.13177 -0.19653 -0.14046 -0.14329 C -0.14914 -0.09005 -0.15139 -0.01713 -0.15469 0.02615 C -0.15799 0.06944 -0.15886 0.09791 -0.1599 0.11666 " pathEditMode="relative" rAng="0" ptsTypes="aaaaaaaaaaa">
                                          <p:cBhvr>
                                            <p:cTn id="225" dur="2000" fill="hold"/>
                                            <p:tgtEl>
                                              <p:spTgt spid="16"/>
                                            </p:tgtEl>
                                            <p:attrNameLst>
                                              <p:attrName>ppt_x</p:attrName>
                                              <p:attrName>ppt_y</p:attrName>
                                            </p:attrNameLst>
                                          </p:cBhvr>
                                          <p:rCtr x="3594" y="-12546"/>
                                        </p:animMotion>
                                      </p:childTnLst>
                                    </p:cTn>
                                  </p:par>
                                  <p:par>
                                    <p:cTn id="226" presetID="0" presetClass="path" presetSubtype="0" accel="50000" decel="50000" fill="hold" grpId="4" nodeType="withEffect">
                                      <p:stCondLst>
                                        <p:cond delay="0"/>
                                      </p:stCondLst>
                                      <p:iterate type="lt">
                                        <p:tmPct val="0"/>
                                      </p:iterate>
                                      <p:childTnLst>
                                        <p:animMotion origin="layout" path="M -1.94444E-6 -3.7037E-6 C 0.01511 0.01875 0.03038 0.0375 0.05573 0.05047 C 0.08108 0.06343 0.12118 0.07986 0.15191 0.07755 C 0.18264 0.07524 0.21771 0.0588 0.24045 0.03704 C 0.2632 0.01528 0.28021 -0.01412 0.28802 -0.05301 C 0.29584 -0.09189 0.30174 -0.16018 0.28733 -0.19583 C 0.27292 -0.23148 0.23021 -0.25648 0.20191 -0.26736 C 0.17361 -0.27824 0.14011 -0.27245 0.11719 -0.26064 C 0.09427 -0.24884 0.07656 -0.23009 0.06406 -0.19652 C 0.05156 -0.16296 0.04479 -0.11157 0.04254 -0.05972 C 0.04028 -0.00787 0.04913 0.07801 0.05087 0.11412 " pathEditMode="relative" rAng="0" ptsTypes="aaaaaaaaaaa">
                                          <p:cBhvr>
                                            <p:cTn id="227" dur="2000" fill="hold"/>
                                            <p:tgtEl>
                                              <p:spTgt spid="17"/>
                                            </p:tgtEl>
                                            <p:attrNameLst>
                                              <p:attrName>ppt_x</p:attrName>
                                              <p:attrName>ppt_y</p:attrName>
                                            </p:attrNameLst>
                                          </p:cBhvr>
                                          <p:rCtr x="15087" y="-8218"/>
                                        </p:animMotion>
                                      </p:childTnLst>
                                    </p:cTn>
                                  </p:par>
                                  <p:par>
                                    <p:cTn id="228" presetID="0" presetClass="path" presetSubtype="0" accel="50000" decel="50000" fill="hold" grpId="4" nodeType="withEffect">
                                      <p:stCondLst>
                                        <p:cond delay="0"/>
                                      </p:stCondLst>
                                      <p:iterate type="lt">
                                        <p:tmPct val="0"/>
                                      </p:iterate>
                                      <p:childTnLst>
                                        <p:animMotion origin="layout" path="M -1.94444E-6 -3.70028E-7 C 0.01806 0.02012 0.03611 0.04024 0.05955 0.06059 C 0.08299 0.08094 0.11389 0.10823 0.14045 0.12142 C 0.16702 0.1346 0.19393 0.13714 0.2191 0.13945 C 0.24427 0.14177 0.27101 0.13992 0.29132 0.13599 C 0.31163 0.13205 0.33038 0.12003 0.34063 0.11587 " pathEditMode="relative" rAng="0" ptsTypes="aaaaaa">
                                          <p:cBhvr>
                                            <p:cTn id="229" dur="2000" fill="hold"/>
                                            <p:tgtEl>
                                              <p:spTgt spid="18"/>
                                            </p:tgtEl>
                                            <p:attrNameLst>
                                              <p:attrName>ppt_x</p:attrName>
                                              <p:attrName>ppt_y</p:attrName>
                                            </p:attrNameLst>
                                          </p:cBhvr>
                                          <p:rCtr x="17031" y="7077"/>
                                        </p:animMotion>
                                      </p:childTnLst>
                                    </p:cTn>
                                  </p:par>
                                  <p:par>
                                    <p:cTn id="230" presetID="0" presetClass="path" presetSubtype="0" accel="50000" decel="50000" fill="hold" grpId="4" nodeType="withEffect">
                                      <p:stCondLst>
                                        <p:cond delay="0"/>
                                      </p:stCondLst>
                                      <p:iterate type="lt">
                                        <p:tmPct val="0"/>
                                      </p:iterate>
                                      <p:childTnLst>
                                        <p:animMotion origin="layout" path="M 0.00017 7.40741E-7 L -0.08386 0.11713 " pathEditMode="relative" rAng="0" ptsTypes="AA">
                                          <p:cBhvr>
                                            <p:cTn id="231" dur="2000" fill="hold"/>
                                            <p:tgtEl>
                                              <p:spTgt spid="19"/>
                                            </p:tgtEl>
                                            <p:attrNameLst>
                                              <p:attrName>ppt_x</p:attrName>
                                              <p:attrName>ppt_y</p:attrName>
                                            </p:attrNameLst>
                                          </p:cBhvr>
                                          <p:rCtr x="-4201" y="5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0" grpId="2"/>
          <p:bldP spid="20" grpId="3"/>
          <p:bldP spid="3074" grpId="0"/>
          <p:bldP spid="3074" grpId="1"/>
          <p:bldP spid="4" grpId="0"/>
          <p:bldP spid="4" grpId="1"/>
          <p:bldP spid="5" grpId="0"/>
          <p:bldP spid="5" grpId="1"/>
          <p:bldP spid="5" grpId="2"/>
          <p:bldP spid="5" grpId="3"/>
          <p:bldP spid="6" grpId="0"/>
          <p:bldP spid="6" grpId="1"/>
          <p:bldP spid="6" grpId="2"/>
          <p:bldP spid="6" grpId="3"/>
          <p:bldP spid="7" grpId="0"/>
          <p:bldP spid="7" grpId="1"/>
          <p:bldP spid="7" grpId="2"/>
          <p:bldP spid="7" grpId="3"/>
          <p:bldP spid="7" grpId="4"/>
          <p:bldP spid="8" grpId="0"/>
          <p:bldP spid="8" grpId="1"/>
          <p:bldP spid="8" grpId="2"/>
          <p:bldP spid="8" grpId="3"/>
          <p:bldP spid="9" grpId="0"/>
          <p:bldP spid="9" grpId="1"/>
          <p:bldP spid="9" grpId="2"/>
          <p:bldP spid="9" grpId="3"/>
          <p:bldP spid="9" grpId="4"/>
          <p:bldP spid="10" grpId="0"/>
          <p:bldP spid="10" grpId="1"/>
          <p:bldP spid="11" grpId="0"/>
          <p:bldP spid="11" grpId="1"/>
          <p:bldP spid="12" grpId="0"/>
          <p:bldP spid="12" grpId="1"/>
          <p:bldP spid="13" grpId="0"/>
          <p:bldP spid="13" grpId="1"/>
          <p:bldP spid="14" grpId="0"/>
          <p:bldP spid="14" grpId="1"/>
          <p:bldP spid="15" grpId="0"/>
          <p:bldP spid="15" grpId="1"/>
          <p:bldP spid="16" grpId="0"/>
          <p:bldP spid="16" grpId="2"/>
          <p:bldP spid="16" grpId="3"/>
          <p:bldP spid="16" grpId="4"/>
          <p:bldP spid="17" grpId="0"/>
          <p:bldP spid="17" grpId="2"/>
          <p:bldP spid="17" grpId="3"/>
          <p:bldP spid="17" grpId="4"/>
          <p:bldP spid="18" grpId="0"/>
          <p:bldP spid="18" grpId="2"/>
          <p:bldP spid="18" grpId="3"/>
          <p:bldP spid="18" grpId="4"/>
          <p:bldP spid="19" grpId="0"/>
          <p:bldP spid="19" grpId="2"/>
          <p:bldP spid="19" grpId="3"/>
          <p:bldP spid="19" grpId="4"/>
          <p:bldP spid="21" grpId="0"/>
          <p:bldP spid="21" grpId="1"/>
          <p:bldP spid="22" grpId="0"/>
          <p:bldP spid="22" grpId="1"/>
          <p:bldP spid="23" grpId="0"/>
          <p:bldP spid="23" grpId="1"/>
        </p:bldLst>
      </p:timing>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7620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angry with the wicked every day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is jealous and will avenge those wicked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Blessed are all those who serve and trust in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Evil provokes the LORD to anger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Worshipping things made by God infuriates Him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became angry with Solomon as he turned away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considers all in His wisdom of judgment</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Let no one deceive you with empty untruthful words</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Hard hearts will not find His mercy</a:t>
            </a:r>
          </a:p>
          <a:p>
            <a:pPr algn="l"/>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 </a:t>
            </a:r>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Worshipping God is not of the tangible but in spirit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Judgment will come according to our ways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In a moment God will extinguish evil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"Vengeance is Mine, I will repay," says the </a:t>
            </a:r>
            <a:r>
              <a:rPr lang="en-US" b="1" dirty="0" smtClean="0">
                <a:ln w="3175">
                  <a:solidFill>
                    <a:srgbClr val="FF0000"/>
                  </a:solidFill>
                </a:ln>
                <a:solidFill>
                  <a:srgbClr val="FFFF00"/>
                </a:solidFill>
                <a:effectLst>
                  <a:glow rad="88900">
                    <a:schemeClr val="tx1">
                      <a:alpha val="80000"/>
                    </a:schemeClr>
                  </a:glow>
                </a:effectLst>
                <a:latin typeface="Calibri" panose="020F0502020204030204" pitchFamily="34" charset="0"/>
              </a:rPr>
              <a:t>Lord</a:t>
            </a:r>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19927874">
            <a:off x="214047" y="2275940"/>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smtClean="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rPr>
              <a:t>God’s Anger will reveal the truth of all lies</a:t>
            </a:r>
            <a:endParaRPr lang="en-US" sz="7200" b="1" i="1" spc="50" dirty="0">
              <a:ln w="11430"/>
              <a:solidFill>
                <a:srgbClr val="00B050"/>
              </a:solidFill>
              <a:effectLst>
                <a:glow rad="508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childTnLst>
                          </p:cTn>
                        </p:par>
                        <p:par>
                          <p:cTn id="96" fill="hold">
                            <p:stCondLst>
                              <p:cond delay="500"/>
                            </p:stCondLst>
                            <p:childTnLst>
                              <p:par>
                                <p:cTn id="97" presetID="0" presetClass="entr" presetSubtype="0" fill="hold" grpId="0" nodeType="afterEffect">
                                  <p:stCondLst>
                                    <p:cond delay="100"/>
                                  </p:stCondLst>
                                  <p:childTnLst>
                                    <p:set>
                                      <p:cBhvr>
                                        <p:cTn id="98" dur="1" fill="hold">
                                          <p:stCondLst>
                                            <p:cond delay="0"/>
                                          </p:stCondLst>
                                        </p:cTn>
                                        <p:tgtEl>
                                          <p:spTgt spid="5"/>
                                        </p:tgtEl>
                                        <p:attrNameLst>
                                          <p:attrName>style.visibility</p:attrName>
                                        </p:attrNameLst>
                                      </p:cBhvr>
                                      <p:to>
                                        <p:strVal val="visible"/>
                                      </p:to>
                                    </p:set>
                                    <p:animEffect transition="in" filter="dissolve">
                                      <p:cBhvr>
                                        <p:cTn id="99" dur="1250">
                                          <p:stCondLst>
                                            <p:cond delay="0"/>
                                          </p:stCondLst>
                                        </p:cTn>
                                        <p:tgtEl>
                                          <p:spTgt spid="5"/>
                                        </p:tgtEl>
                                      </p:cBhvr>
                                    </p:animEffect>
                                    <p:anim to="" calcmode="lin" valueType="num">
                                      <p:cBhvr>
                                        <p:cTn id="100"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1"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2" fill="hold">
                      <p:stCondLst>
                        <p:cond delay="indefinite"/>
                      </p:stCondLst>
                      <p:childTnLst>
                        <p:par>
                          <p:cTn id="103" fill="hold">
                            <p:stCondLst>
                              <p:cond delay="0"/>
                            </p:stCondLst>
                            <p:childTnLst>
                              <p:par>
                                <p:cTn id="104" presetID="3" presetClass="emph" presetSubtype="10" fill="hold" grpId="1" nodeType="clickEffect">
                                  <p:stCondLst>
                                    <p:cond delay="0"/>
                                  </p:stCondLst>
                                  <p:childTnLst>
                                    <p:animClr clrSpc="hsl" dir="ccw">
                                      <p:cBhvr override="childStyle">
                                        <p:cTn id="105" dur="2000" fill="hold"/>
                                        <p:tgtEl>
                                          <p:spTgt spid="4">
                                            <p:txEl>
                                              <p:pRg st="0" end="0"/>
                                            </p:txEl>
                                          </p:spTgt>
                                        </p:tgtEl>
                                        <p:attrNameLst>
                                          <p:attrName>style.color</p:attrName>
                                        </p:attrNameLst>
                                      </p:cBhvr>
                                      <p:to>
                                        <a:srgbClr val="FFFF00"/>
                                      </p:to>
                                    </p:animClr>
                                  </p:childTnLst>
                                </p:cTn>
                              </p:par>
                              <p:par>
                                <p:cTn id="106" presetID="3" presetClass="emph" presetSubtype="10" fill="hold" grpId="1" nodeType="withEffect">
                                  <p:stCondLst>
                                    <p:cond delay="0"/>
                                  </p:stCondLst>
                                  <p:childTnLst>
                                    <p:animClr clrSpc="hsl" dir="ccw">
                                      <p:cBhvr override="childStyle">
                                        <p:cTn id="107" dur="2000" fill="hold"/>
                                        <p:tgtEl>
                                          <p:spTgt spid="4">
                                            <p:txEl>
                                              <p:pRg st="1" end="1"/>
                                            </p:txEl>
                                          </p:spTgt>
                                        </p:tgtEl>
                                        <p:attrNameLst>
                                          <p:attrName>style.color</p:attrName>
                                        </p:attrNameLst>
                                      </p:cBhvr>
                                      <p:to>
                                        <a:srgbClr val="FFFF00"/>
                                      </p:to>
                                    </p:animClr>
                                  </p:childTnLst>
                                </p:cTn>
                              </p:par>
                              <p:par>
                                <p:cTn id="108" presetID="3" presetClass="emph" presetSubtype="10" fill="hold" grpId="1" nodeType="withEffect">
                                  <p:stCondLst>
                                    <p:cond delay="0"/>
                                  </p:stCondLst>
                                  <p:childTnLst>
                                    <p:animClr clrSpc="hsl" dir="ccw">
                                      <p:cBhvr override="childStyle">
                                        <p:cTn id="109" dur="2000" fill="hold"/>
                                        <p:tgtEl>
                                          <p:spTgt spid="4">
                                            <p:txEl>
                                              <p:pRg st="2" end="2"/>
                                            </p:txEl>
                                          </p:spTgt>
                                        </p:tgtEl>
                                        <p:attrNameLst>
                                          <p:attrName>style.color</p:attrName>
                                        </p:attrNameLst>
                                      </p:cBhvr>
                                      <p:to>
                                        <a:srgbClr val="FFFF00"/>
                                      </p:to>
                                    </p:animClr>
                                  </p:childTnLst>
                                </p:cTn>
                              </p:par>
                              <p:par>
                                <p:cTn id="110" presetID="3" presetClass="emph" presetSubtype="10" fill="hold" grpId="1" nodeType="withEffect">
                                  <p:stCondLst>
                                    <p:cond delay="0"/>
                                  </p:stCondLst>
                                  <p:childTnLst>
                                    <p:animClr clrSpc="hsl" dir="ccw">
                                      <p:cBhvr override="childStyle">
                                        <p:cTn id="111" dur="2000" fill="hold"/>
                                        <p:tgtEl>
                                          <p:spTgt spid="4">
                                            <p:txEl>
                                              <p:pRg st="3" end="3"/>
                                            </p:txEl>
                                          </p:spTgt>
                                        </p:tgtEl>
                                        <p:attrNameLst>
                                          <p:attrName>style.color</p:attrName>
                                        </p:attrNameLst>
                                      </p:cBhvr>
                                      <p:to>
                                        <a:srgbClr val="FFFF00"/>
                                      </p:to>
                                    </p:animClr>
                                  </p:childTnLst>
                                </p:cTn>
                              </p:par>
                              <p:par>
                                <p:cTn id="112" presetID="3" presetClass="emph" presetSubtype="10" fill="hold" grpId="1" nodeType="withEffect">
                                  <p:stCondLst>
                                    <p:cond delay="0"/>
                                  </p:stCondLst>
                                  <p:childTnLst>
                                    <p:animClr clrSpc="hsl" dir="ccw">
                                      <p:cBhvr override="childStyle">
                                        <p:cTn id="113" dur="2000" fill="hold"/>
                                        <p:tgtEl>
                                          <p:spTgt spid="4">
                                            <p:txEl>
                                              <p:pRg st="4" end="4"/>
                                            </p:txEl>
                                          </p:spTgt>
                                        </p:tgtEl>
                                        <p:attrNameLst>
                                          <p:attrName>style.color</p:attrName>
                                        </p:attrNameLst>
                                      </p:cBhvr>
                                      <p:to>
                                        <a:srgbClr val="FFFF00"/>
                                      </p:to>
                                    </p:animClr>
                                  </p:childTnLst>
                                </p:cTn>
                              </p:par>
                              <p:par>
                                <p:cTn id="114" presetID="3" presetClass="emph" presetSubtype="10" fill="hold" grpId="1" nodeType="withEffect">
                                  <p:stCondLst>
                                    <p:cond delay="0"/>
                                  </p:stCondLst>
                                  <p:childTnLst>
                                    <p:animClr clrSpc="hsl" dir="ccw">
                                      <p:cBhvr override="childStyle">
                                        <p:cTn id="115" dur="2000" fill="hold"/>
                                        <p:tgtEl>
                                          <p:spTgt spid="4">
                                            <p:txEl>
                                              <p:pRg st="5" end="5"/>
                                            </p:txEl>
                                          </p:spTgt>
                                        </p:tgtEl>
                                        <p:attrNameLst>
                                          <p:attrName>style.color</p:attrName>
                                        </p:attrNameLst>
                                      </p:cBhvr>
                                      <p:to>
                                        <a:srgbClr val="FFFF00"/>
                                      </p:to>
                                    </p:animClr>
                                  </p:childTnLst>
                                </p:cTn>
                              </p:par>
                              <p:par>
                                <p:cTn id="116" presetID="3" presetClass="emph" presetSubtype="10" fill="hold" grpId="1" nodeType="withEffect">
                                  <p:stCondLst>
                                    <p:cond delay="0"/>
                                  </p:stCondLst>
                                  <p:childTnLst>
                                    <p:animClr clrSpc="hsl" dir="ccw">
                                      <p:cBhvr override="childStyle">
                                        <p:cTn id="117" dur="2000" fill="hold"/>
                                        <p:tgtEl>
                                          <p:spTgt spid="4">
                                            <p:txEl>
                                              <p:pRg st="6" end="6"/>
                                            </p:txEl>
                                          </p:spTgt>
                                        </p:tgtEl>
                                        <p:attrNameLst>
                                          <p:attrName>style.color</p:attrName>
                                        </p:attrNameLst>
                                      </p:cBhvr>
                                      <p:to>
                                        <a:srgbClr val="FFFF00"/>
                                      </p:to>
                                    </p:animClr>
                                  </p:childTnLst>
                                </p:cTn>
                              </p:par>
                              <p:par>
                                <p:cTn id="118" presetID="3" presetClass="emph" presetSubtype="10" fill="hold" grpId="1" nodeType="withEffect">
                                  <p:stCondLst>
                                    <p:cond delay="0"/>
                                  </p:stCondLst>
                                  <p:childTnLst>
                                    <p:animClr clrSpc="hsl" dir="ccw">
                                      <p:cBhvr override="childStyle">
                                        <p:cTn id="119" dur="2000" fill="hold"/>
                                        <p:tgtEl>
                                          <p:spTgt spid="4">
                                            <p:txEl>
                                              <p:pRg st="7" end="7"/>
                                            </p:txEl>
                                          </p:spTgt>
                                        </p:tgtEl>
                                        <p:attrNameLst>
                                          <p:attrName>style.color</p:attrName>
                                        </p:attrNameLst>
                                      </p:cBhvr>
                                      <p:to>
                                        <a:srgbClr val="FFFF00"/>
                                      </p:to>
                                    </p:animClr>
                                  </p:childTnLst>
                                </p:cTn>
                              </p:par>
                              <p:par>
                                <p:cTn id="120" presetID="3" presetClass="emph" presetSubtype="10" fill="hold" grpId="1" nodeType="withEffect">
                                  <p:stCondLst>
                                    <p:cond delay="0"/>
                                  </p:stCondLst>
                                  <p:childTnLst>
                                    <p:animClr clrSpc="hsl" dir="ccw">
                                      <p:cBhvr override="childStyle">
                                        <p:cTn id="121" dur="2000" fill="hold"/>
                                        <p:tgtEl>
                                          <p:spTgt spid="4">
                                            <p:txEl>
                                              <p:pRg st="8" end="8"/>
                                            </p:txEl>
                                          </p:spTgt>
                                        </p:tgtEl>
                                        <p:attrNameLst>
                                          <p:attrName>style.color</p:attrName>
                                        </p:attrNameLst>
                                      </p:cBhvr>
                                      <p:to>
                                        <a:srgbClr val="FFFF00"/>
                                      </p:to>
                                    </p:animClr>
                                  </p:childTnLst>
                                </p:cTn>
                              </p:par>
                              <p:par>
                                <p:cTn id="122" presetID="3" presetClass="emph" presetSubtype="10" fill="hold" grpId="1" nodeType="withEffect">
                                  <p:stCondLst>
                                    <p:cond delay="0"/>
                                  </p:stCondLst>
                                  <p:childTnLst>
                                    <p:animClr clrSpc="hsl" dir="ccw">
                                      <p:cBhvr override="childStyle">
                                        <p:cTn id="123" dur="2000" fill="hold"/>
                                        <p:tgtEl>
                                          <p:spTgt spid="4">
                                            <p:txEl>
                                              <p:pRg st="9" end="9"/>
                                            </p:txEl>
                                          </p:spTgt>
                                        </p:tgtEl>
                                        <p:attrNameLst>
                                          <p:attrName>style.color</p:attrName>
                                        </p:attrNameLst>
                                      </p:cBhvr>
                                      <p:to>
                                        <a:srgbClr val="FFFF00"/>
                                      </p:to>
                                    </p:animClr>
                                  </p:childTnLst>
                                </p:cTn>
                              </p:par>
                              <p:par>
                                <p:cTn id="124" presetID="3" presetClass="emph" presetSubtype="10" fill="hold" grpId="1" nodeType="withEffect">
                                  <p:stCondLst>
                                    <p:cond delay="0"/>
                                  </p:stCondLst>
                                  <p:childTnLst>
                                    <p:animClr clrSpc="hsl" dir="ccw">
                                      <p:cBhvr override="childStyle">
                                        <p:cTn id="125" dur="2000" fill="hold"/>
                                        <p:tgtEl>
                                          <p:spTgt spid="4">
                                            <p:txEl>
                                              <p:pRg st="10" end="10"/>
                                            </p:txEl>
                                          </p:spTgt>
                                        </p:tgtEl>
                                        <p:attrNameLst>
                                          <p:attrName>style.color</p:attrName>
                                        </p:attrNameLst>
                                      </p:cBhvr>
                                      <p:to>
                                        <a:srgbClr val="FFFF00"/>
                                      </p:to>
                                    </p:animClr>
                                  </p:childTnLst>
                                </p:cTn>
                              </p:par>
                              <p:par>
                                <p:cTn id="126" presetID="3" presetClass="emph" presetSubtype="10" fill="hold" grpId="1" nodeType="withEffect">
                                  <p:stCondLst>
                                    <p:cond delay="0"/>
                                  </p:stCondLst>
                                  <p:childTnLst>
                                    <p:animClr clrSpc="hsl" dir="ccw">
                                      <p:cBhvr override="childStyle">
                                        <p:cTn id="127" dur="2000" fill="hold"/>
                                        <p:tgtEl>
                                          <p:spTgt spid="4">
                                            <p:txEl>
                                              <p:pRg st="11" end="11"/>
                                            </p:txEl>
                                          </p:spTgt>
                                        </p:tgtEl>
                                        <p:attrNameLst>
                                          <p:attrName>style.color</p:attrName>
                                        </p:attrNameLst>
                                      </p:cBhvr>
                                      <p:to>
                                        <a:srgbClr val="FFFF00"/>
                                      </p:to>
                                    </p:animClr>
                                  </p:childTnLst>
                                </p:cTn>
                              </p:par>
                              <p:par>
                                <p:cTn id="128" presetID="3" presetClass="emph" presetSubtype="10" fill="hold" grpId="1" nodeType="withEffect">
                                  <p:stCondLst>
                                    <p:cond delay="0"/>
                                  </p:stCondLst>
                                  <p:childTnLst>
                                    <p:animClr clrSpc="hsl" dir="ccw">
                                      <p:cBhvr override="childStyle">
                                        <p:cTn id="129" dur="2000" fill="hold"/>
                                        <p:tgtEl>
                                          <p:spTgt spid="4">
                                            <p:txEl>
                                              <p:pRg st="12" end="12"/>
                                            </p:txEl>
                                          </p:spTgt>
                                        </p:tgtEl>
                                        <p:attrNameLst>
                                          <p:attrName>style.color</p:attrName>
                                        </p:attrNameLst>
                                      </p:cBhvr>
                                      <p:to>
                                        <a:srgbClr val="FFFF00"/>
                                      </p:to>
                                    </p:animClr>
                                  </p:childTnLst>
                                </p:cTn>
                              </p:par>
                            </p:childTnLst>
                          </p:cTn>
                        </p:par>
                        <p:par>
                          <p:cTn id="130" fill="hold">
                            <p:stCondLst>
                              <p:cond delay="2000"/>
                            </p:stCondLst>
                            <p:childTnLst>
                              <p:par>
                                <p:cTn id="131" presetID="0" presetClass="exit" presetSubtype="0" fill="hold" grpId="1" nodeType="afterEffect">
                                  <p:stCondLst>
                                    <p:cond delay="300"/>
                                  </p:stCondLst>
                                  <p:childTnLst>
                                    <p:set>
                                      <p:cBhvr>
                                        <p:cTn id="132" dur="1" fill="hold">
                                          <p:stCondLst>
                                            <p:cond delay="1499"/>
                                          </p:stCondLst>
                                        </p:cTn>
                                        <p:tgtEl>
                                          <p:spTgt spid="5"/>
                                        </p:tgtEl>
                                        <p:attrNameLst>
                                          <p:attrName>style.visibility</p:attrName>
                                        </p:attrNameLst>
                                      </p:cBhvr>
                                      <p:to>
                                        <p:strVal val="hidden"/>
                                      </p:to>
                                    </p:set>
                                    <p:animEffect transition="out" filter="dissolve">
                                      <p:cBhvr>
                                        <p:cTn id="133" dur="1500">
                                          <p:stCondLst>
                                            <p:cond delay="0"/>
                                          </p:stCondLst>
                                        </p:cTn>
                                        <p:tgtEl>
                                          <p:spTgt spid="5"/>
                                        </p:tgtEl>
                                      </p:cBhvr>
                                    </p:animEffect>
                                    <p:anim to="" calcmode="lin" valueType="num">
                                      <p:cBhvr>
                                        <p:cTn id="134"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5"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6" fill="hold">
                      <p:stCondLst>
                        <p:cond delay="indefinite"/>
                      </p:stCondLst>
                      <p:childTnLst>
                        <p:par>
                          <p:cTn id="137" fill="hold">
                            <p:stCondLst>
                              <p:cond delay="0"/>
                            </p:stCondLst>
                            <p:childTnLst>
                              <p:par>
                                <p:cTn id="138" presetID="23" presetClass="exit" presetSubtype="32" fill="hold" nodeType="clickEffect">
                                  <p:stCondLst>
                                    <p:cond delay="0"/>
                                  </p:stCondLst>
                                  <p:childTnLst>
                                    <p:anim calcmode="lin" valueType="num">
                                      <p:cBhvr>
                                        <p:cTn id="139" dur="1750"/>
                                        <p:tgtEl>
                                          <p:spTgt spid="4">
                                            <p:txEl>
                                              <p:pRg st="0" end="0"/>
                                            </p:txEl>
                                          </p:spTgt>
                                        </p:tgtEl>
                                        <p:attrNameLst>
                                          <p:attrName>ppt_w</p:attrName>
                                        </p:attrNameLst>
                                      </p:cBhvr>
                                      <p:tavLst>
                                        <p:tav tm="0">
                                          <p:val>
                                            <p:strVal val="ppt_w"/>
                                          </p:val>
                                        </p:tav>
                                        <p:tav tm="100000">
                                          <p:val>
                                            <p:fltVal val="0"/>
                                          </p:val>
                                        </p:tav>
                                      </p:tavLst>
                                    </p:anim>
                                    <p:anim calcmode="lin" valueType="num">
                                      <p:cBhvr>
                                        <p:cTn id="140" dur="1750"/>
                                        <p:tgtEl>
                                          <p:spTgt spid="4">
                                            <p:txEl>
                                              <p:pRg st="0" end="0"/>
                                            </p:txEl>
                                          </p:spTgt>
                                        </p:tgtEl>
                                        <p:attrNameLst>
                                          <p:attrName>ppt_h</p:attrName>
                                        </p:attrNameLst>
                                      </p:cBhvr>
                                      <p:tavLst>
                                        <p:tav tm="0">
                                          <p:val>
                                            <p:strVal val="ppt_h"/>
                                          </p:val>
                                        </p:tav>
                                        <p:tav tm="100000">
                                          <p:val>
                                            <p:fltVal val="0"/>
                                          </p:val>
                                        </p:tav>
                                      </p:tavLst>
                                    </p:anim>
                                    <p:set>
                                      <p:cBhvr>
                                        <p:cTn id="141" dur="1" fill="hold">
                                          <p:stCondLst>
                                            <p:cond delay="1749"/>
                                          </p:stCondLst>
                                        </p:cTn>
                                        <p:tgtEl>
                                          <p:spTgt spid="4">
                                            <p:txEl>
                                              <p:pRg st="0" end="0"/>
                                            </p:txEl>
                                          </p:spTgt>
                                        </p:tgtEl>
                                        <p:attrNameLst>
                                          <p:attrName>style.visibility</p:attrName>
                                        </p:attrNameLst>
                                      </p:cBhvr>
                                      <p:to>
                                        <p:strVal val="hidden"/>
                                      </p:to>
                                    </p:set>
                                  </p:childTnLst>
                                </p:cTn>
                              </p:par>
                              <p:par>
                                <p:cTn id="142" presetID="23" presetClass="exit" presetSubtype="32" fill="hold" nodeType="withEffect">
                                  <p:stCondLst>
                                    <p:cond delay="0"/>
                                  </p:stCondLst>
                                  <p:childTnLst>
                                    <p:anim calcmode="lin" valueType="num">
                                      <p:cBhvr>
                                        <p:cTn id="143" dur="1750"/>
                                        <p:tgtEl>
                                          <p:spTgt spid="4">
                                            <p:txEl>
                                              <p:pRg st="1" end="1"/>
                                            </p:txEl>
                                          </p:spTgt>
                                        </p:tgtEl>
                                        <p:attrNameLst>
                                          <p:attrName>ppt_w</p:attrName>
                                        </p:attrNameLst>
                                      </p:cBhvr>
                                      <p:tavLst>
                                        <p:tav tm="0">
                                          <p:val>
                                            <p:strVal val="ppt_w"/>
                                          </p:val>
                                        </p:tav>
                                        <p:tav tm="100000">
                                          <p:val>
                                            <p:fltVal val="0"/>
                                          </p:val>
                                        </p:tav>
                                      </p:tavLst>
                                    </p:anim>
                                    <p:anim calcmode="lin" valueType="num">
                                      <p:cBhvr>
                                        <p:cTn id="144" dur="1750"/>
                                        <p:tgtEl>
                                          <p:spTgt spid="4">
                                            <p:txEl>
                                              <p:pRg st="1" end="1"/>
                                            </p:txEl>
                                          </p:spTgt>
                                        </p:tgtEl>
                                        <p:attrNameLst>
                                          <p:attrName>ppt_h</p:attrName>
                                        </p:attrNameLst>
                                      </p:cBhvr>
                                      <p:tavLst>
                                        <p:tav tm="0">
                                          <p:val>
                                            <p:strVal val="ppt_h"/>
                                          </p:val>
                                        </p:tav>
                                        <p:tav tm="100000">
                                          <p:val>
                                            <p:fltVal val="0"/>
                                          </p:val>
                                        </p:tav>
                                      </p:tavLst>
                                    </p:anim>
                                    <p:set>
                                      <p:cBhvr>
                                        <p:cTn id="145" dur="1" fill="hold">
                                          <p:stCondLst>
                                            <p:cond delay="1749"/>
                                          </p:stCondLst>
                                        </p:cTn>
                                        <p:tgtEl>
                                          <p:spTgt spid="4">
                                            <p:txEl>
                                              <p:pRg st="1" end="1"/>
                                            </p:txEl>
                                          </p:spTgt>
                                        </p:tgtEl>
                                        <p:attrNameLst>
                                          <p:attrName>style.visibility</p:attrName>
                                        </p:attrNameLst>
                                      </p:cBhvr>
                                      <p:to>
                                        <p:strVal val="hidden"/>
                                      </p:to>
                                    </p:set>
                                  </p:childTnLst>
                                </p:cTn>
                              </p:par>
                              <p:par>
                                <p:cTn id="146" presetID="23" presetClass="exit" presetSubtype="32" fill="hold" nodeType="withEffect">
                                  <p:stCondLst>
                                    <p:cond delay="0"/>
                                  </p:stCondLst>
                                  <p:childTnLst>
                                    <p:anim calcmode="lin" valueType="num">
                                      <p:cBhvr>
                                        <p:cTn id="147" dur="1750"/>
                                        <p:tgtEl>
                                          <p:spTgt spid="4">
                                            <p:txEl>
                                              <p:pRg st="2" end="2"/>
                                            </p:txEl>
                                          </p:spTgt>
                                        </p:tgtEl>
                                        <p:attrNameLst>
                                          <p:attrName>ppt_w</p:attrName>
                                        </p:attrNameLst>
                                      </p:cBhvr>
                                      <p:tavLst>
                                        <p:tav tm="0">
                                          <p:val>
                                            <p:strVal val="ppt_w"/>
                                          </p:val>
                                        </p:tav>
                                        <p:tav tm="100000">
                                          <p:val>
                                            <p:fltVal val="0"/>
                                          </p:val>
                                        </p:tav>
                                      </p:tavLst>
                                    </p:anim>
                                    <p:anim calcmode="lin" valueType="num">
                                      <p:cBhvr>
                                        <p:cTn id="148" dur="1750"/>
                                        <p:tgtEl>
                                          <p:spTgt spid="4">
                                            <p:txEl>
                                              <p:pRg st="2" end="2"/>
                                            </p:txEl>
                                          </p:spTgt>
                                        </p:tgtEl>
                                        <p:attrNameLst>
                                          <p:attrName>ppt_h</p:attrName>
                                        </p:attrNameLst>
                                      </p:cBhvr>
                                      <p:tavLst>
                                        <p:tav tm="0">
                                          <p:val>
                                            <p:strVal val="ppt_h"/>
                                          </p:val>
                                        </p:tav>
                                        <p:tav tm="100000">
                                          <p:val>
                                            <p:fltVal val="0"/>
                                          </p:val>
                                        </p:tav>
                                      </p:tavLst>
                                    </p:anim>
                                    <p:set>
                                      <p:cBhvr>
                                        <p:cTn id="149" dur="1" fill="hold">
                                          <p:stCondLst>
                                            <p:cond delay="1749"/>
                                          </p:stCondLst>
                                        </p:cTn>
                                        <p:tgtEl>
                                          <p:spTgt spid="4">
                                            <p:txEl>
                                              <p:pRg st="2" end="2"/>
                                            </p:txEl>
                                          </p:spTgt>
                                        </p:tgtEl>
                                        <p:attrNameLst>
                                          <p:attrName>style.visibility</p:attrName>
                                        </p:attrNameLst>
                                      </p:cBhvr>
                                      <p:to>
                                        <p:strVal val="hidden"/>
                                      </p:to>
                                    </p:set>
                                  </p:childTnLst>
                                </p:cTn>
                              </p:par>
                              <p:par>
                                <p:cTn id="150" presetID="23" presetClass="exit" presetSubtype="32" fill="hold" nodeType="withEffect">
                                  <p:stCondLst>
                                    <p:cond delay="0"/>
                                  </p:stCondLst>
                                  <p:childTnLst>
                                    <p:anim calcmode="lin" valueType="num">
                                      <p:cBhvr>
                                        <p:cTn id="151" dur="1750"/>
                                        <p:tgtEl>
                                          <p:spTgt spid="4">
                                            <p:txEl>
                                              <p:pRg st="3" end="3"/>
                                            </p:txEl>
                                          </p:spTgt>
                                        </p:tgtEl>
                                        <p:attrNameLst>
                                          <p:attrName>ppt_w</p:attrName>
                                        </p:attrNameLst>
                                      </p:cBhvr>
                                      <p:tavLst>
                                        <p:tav tm="0">
                                          <p:val>
                                            <p:strVal val="ppt_w"/>
                                          </p:val>
                                        </p:tav>
                                        <p:tav tm="100000">
                                          <p:val>
                                            <p:fltVal val="0"/>
                                          </p:val>
                                        </p:tav>
                                      </p:tavLst>
                                    </p:anim>
                                    <p:anim calcmode="lin" valueType="num">
                                      <p:cBhvr>
                                        <p:cTn id="152" dur="1750"/>
                                        <p:tgtEl>
                                          <p:spTgt spid="4">
                                            <p:txEl>
                                              <p:pRg st="3" end="3"/>
                                            </p:txEl>
                                          </p:spTgt>
                                        </p:tgtEl>
                                        <p:attrNameLst>
                                          <p:attrName>ppt_h</p:attrName>
                                        </p:attrNameLst>
                                      </p:cBhvr>
                                      <p:tavLst>
                                        <p:tav tm="0">
                                          <p:val>
                                            <p:strVal val="ppt_h"/>
                                          </p:val>
                                        </p:tav>
                                        <p:tav tm="100000">
                                          <p:val>
                                            <p:fltVal val="0"/>
                                          </p:val>
                                        </p:tav>
                                      </p:tavLst>
                                    </p:anim>
                                    <p:set>
                                      <p:cBhvr>
                                        <p:cTn id="153" dur="1" fill="hold">
                                          <p:stCondLst>
                                            <p:cond delay="1749"/>
                                          </p:stCondLst>
                                        </p:cTn>
                                        <p:tgtEl>
                                          <p:spTgt spid="4">
                                            <p:txEl>
                                              <p:pRg st="3" end="3"/>
                                            </p:txEl>
                                          </p:spTgt>
                                        </p:tgtEl>
                                        <p:attrNameLst>
                                          <p:attrName>style.visibility</p:attrName>
                                        </p:attrNameLst>
                                      </p:cBhvr>
                                      <p:to>
                                        <p:strVal val="hidden"/>
                                      </p:to>
                                    </p:set>
                                  </p:childTnLst>
                                </p:cTn>
                              </p:par>
                              <p:par>
                                <p:cTn id="154" presetID="23" presetClass="exit" presetSubtype="32" fill="hold" nodeType="withEffect">
                                  <p:stCondLst>
                                    <p:cond delay="0"/>
                                  </p:stCondLst>
                                  <p:childTnLst>
                                    <p:anim calcmode="lin" valueType="num">
                                      <p:cBhvr>
                                        <p:cTn id="155" dur="1750"/>
                                        <p:tgtEl>
                                          <p:spTgt spid="4">
                                            <p:txEl>
                                              <p:pRg st="4" end="4"/>
                                            </p:txEl>
                                          </p:spTgt>
                                        </p:tgtEl>
                                        <p:attrNameLst>
                                          <p:attrName>ppt_w</p:attrName>
                                        </p:attrNameLst>
                                      </p:cBhvr>
                                      <p:tavLst>
                                        <p:tav tm="0">
                                          <p:val>
                                            <p:strVal val="ppt_w"/>
                                          </p:val>
                                        </p:tav>
                                        <p:tav tm="100000">
                                          <p:val>
                                            <p:fltVal val="0"/>
                                          </p:val>
                                        </p:tav>
                                      </p:tavLst>
                                    </p:anim>
                                    <p:anim calcmode="lin" valueType="num">
                                      <p:cBhvr>
                                        <p:cTn id="156" dur="1750"/>
                                        <p:tgtEl>
                                          <p:spTgt spid="4">
                                            <p:txEl>
                                              <p:pRg st="4" end="4"/>
                                            </p:txEl>
                                          </p:spTgt>
                                        </p:tgtEl>
                                        <p:attrNameLst>
                                          <p:attrName>ppt_h</p:attrName>
                                        </p:attrNameLst>
                                      </p:cBhvr>
                                      <p:tavLst>
                                        <p:tav tm="0">
                                          <p:val>
                                            <p:strVal val="ppt_h"/>
                                          </p:val>
                                        </p:tav>
                                        <p:tav tm="100000">
                                          <p:val>
                                            <p:fltVal val="0"/>
                                          </p:val>
                                        </p:tav>
                                      </p:tavLst>
                                    </p:anim>
                                    <p:set>
                                      <p:cBhvr>
                                        <p:cTn id="157" dur="1" fill="hold">
                                          <p:stCondLst>
                                            <p:cond delay="1749"/>
                                          </p:stCondLst>
                                        </p:cTn>
                                        <p:tgtEl>
                                          <p:spTgt spid="4">
                                            <p:txEl>
                                              <p:pRg st="4" end="4"/>
                                            </p:txEl>
                                          </p:spTgt>
                                        </p:tgtEl>
                                        <p:attrNameLst>
                                          <p:attrName>style.visibility</p:attrName>
                                        </p:attrNameLst>
                                      </p:cBhvr>
                                      <p:to>
                                        <p:strVal val="hidden"/>
                                      </p:to>
                                    </p:set>
                                  </p:childTnLst>
                                </p:cTn>
                              </p:par>
                              <p:par>
                                <p:cTn id="158" presetID="23" presetClass="exit" presetSubtype="32" fill="hold" nodeType="withEffect">
                                  <p:stCondLst>
                                    <p:cond delay="0"/>
                                  </p:stCondLst>
                                  <p:childTnLst>
                                    <p:anim calcmode="lin" valueType="num">
                                      <p:cBhvr>
                                        <p:cTn id="159" dur="1750"/>
                                        <p:tgtEl>
                                          <p:spTgt spid="4">
                                            <p:txEl>
                                              <p:pRg st="5" end="5"/>
                                            </p:txEl>
                                          </p:spTgt>
                                        </p:tgtEl>
                                        <p:attrNameLst>
                                          <p:attrName>ppt_w</p:attrName>
                                        </p:attrNameLst>
                                      </p:cBhvr>
                                      <p:tavLst>
                                        <p:tav tm="0">
                                          <p:val>
                                            <p:strVal val="ppt_w"/>
                                          </p:val>
                                        </p:tav>
                                        <p:tav tm="100000">
                                          <p:val>
                                            <p:fltVal val="0"/>
                                          </p:val>
                                        </p:tav>
                                      </p:tavLst>
                                    </p:anim>
                                    <p:anim calcmode="lin" valueType="num">
                                      <p:cBhvr>
                                        <p:cTn id="160" dur="1750"/>
                                        <p:tgtEl>
                                          <p:spTgt spid="4">
                                            <p:txEl>
                                              <p:pRg st="5" end="5"/>
                                            </p:txEl>
                                          </p:spTgt>
                                        </p:tgtEl>
                                        <p:attrNameLst>
                                          <p:attrName>ppt_h</p:attrName>
                                        </p:attrNameLst>
                                      </p:cBhvr>
                                      <p:tavLst>
                                        <p:tav tm="0">
                                          <p:val>
                                            <p:strVal val="ppt_h"/>
                                          </p:val>
                                        </p:tav>
                                        <p:tav tm="100000">
                                          <p:val>
                                            <p:fltVal val="0"/>
                                          </p:val>
                                        </p:tav>
                                      </p:tavLst>
                                    </p:anim>
                                    <p:set>
                                      <p:cBhvr>
                                        <p:cTn id="161" dur="1" fill="hold">
                                          <p:stCondLst>
                                            <p:cond delay="1749"/>
                                          </p:stCondLst>
                                        </p:cTn>
                                        <p:tgtEl>
                                          <p:spTgt spid="4">
                                            <p:txEl>
                                              <p:pRg st="5" end="5"/>
                                            </p:txEl>
                                          </p:spTgt>
                                        </p:tgtEl>
                                        <p:attrNameLst>
                                          <p:attrName>style.visibility</p:attrName>
                                        </p:attrNameLst>
                                      </p:cBhvr>
                                      <p:to>
                                        <p:strVal val="hidden"/>
                                      </p:to>
                                    </p:set>
                                  </p:childTnLst>
                                </p:cTn>
                              </p:par>
                              <p:par>
                                <p:cTn id="162" presetID="23" presetClass="exit" presetSubtype="32" fill="hold" nodeType="withEffect">
                                  <p:stCondLst>
                                    <p:cond delay="0"/>
                                  </p:stCondLst>
                                  <p:childTnLst>
                                    <p:anim calcmode="lin" valueType="num">
                                      <p:cBhvr>
                                        <p:cTn id="163" dur="1750"/>
                                        <p:tgtEl>
                                          <p:spTgt spid="4">
                                            <p:txEl>
                                              <p:pRg st="6" end="6"/>
                                            </p:txEl>
                                          </p:spTgt>
                                        </p:tgtEl>
                                        <p:attrNameLst>
                                          <p:attrName>ppt_w</p:attrName>
                                        </p:attrNameLst>
                                      </p:cBhvr>
                                      <p:tavLst>
                                        <p:tav tm="0">
                                          <p:val>
                                            <p:strVal val="ppt_w"/>
                                          </p:val>
                                        </p:tav>
                                        <p:tav tm="100000">
                                          <p:val>
                                            <p:fltVal val="0"/>
                                          </p:val>
                                        </p:tav>
                                      </p:tavLst>
                                    </p:anim>
                                    <p:anim calcmode="lin" valueType="num">
                                      <p:cBhvr>
                                        <p:cTn id="164" dur="1750"/>
                                        <p:tgtEl>
                                          <p:spTgt spid="4">
                                            <p:txEl>
                                              <p:pRg st="6" end="6"/>
                                            </p:txEl>
                                          </p:spTgt>
                                        </p:tgtEl>
                                        <p:attrNameLst>
                                          <p:attrName>ppt_h</p:attrName>
                                        </p:attrNameLst>
                                      </p:cBhvr>
                                      <p:tavLst>
                                        <p:tav tm="0">
                                          <p:val>
                                            <p:strVal val="ppt_h"/>
                                          </p:val>
                                        </p:tav>
                                        <p:tav tm="100000">
                                          <p:val>
                                            <p:fltVal val="0"/>
                                          </p:val>
                                        </p:tav>
                                      </p:tavLst>
                                    </p:anim>
                                    <p:set>
                                      <p:cBhvr>
                                        <p:cTn id="165" dur="1" fill="hold">
                                          <p:stCondLst>
                                            <p:cond delay="1749"/>
                                          </p:stCondLst>
                                        </p:cTn>
                                        <p:tgtEl>
                                          <p:spTgt spid="4">
                                            <p:txEl>
                                              <p:pRg st="6" end="6"/>
                                            </p:txEl>
                                          </p:spTgt>
                                        </p:tgtEl>
                                        <p:attrNameLst>
                                          <p:attrName>style.visibility</p:attrName>
                                        </p:attrNameLst>
                                      </p:cBhvr>
                                      <p:to>
                                        <p:strVal val="hidden"/>
                                      </p:to>
                                    </p:set>
                                  </p:childTnLst>
                                </p:cTn>
                              </p:par>
                              <p:par>
                                <p:cTn id="166" presetID="23" presetClass="exit" presetSubtype="32" fill="hold" nodeType="withEffect">
                                  <p:stCondLst>
                                    <p:cond delay="0"/>
                                  </p:stCondLst>
                                  <p:childTnLst>
                                    <p:anim calcmode="lin" valueType="num">
                                      <p:cBhvr>
                                        <p:cTn id="167" dur="1750"/>
                                        <p:tgtEl>
                                          <p:spTgt spid="4">
                                            <p:txEl>
                                              <p:pRg st="7" end="7"/>
                                            </p:txEl>
                                          </p:spTgt>
                                        </p:tgtEl>
                                        <p:attrNameLst>
                                          <p:attrName>ppt_w</p:attrName>
                                        </p:attrNameLst>
                                      </p:cBhvr>
                                      <p:tavLst>
                                        <p:tav tm="0">
                                          <p:val>
                                            <p:strVal val="ppt_w"/>
                                          </p:val>
                                        </p:tav>
                                        <p:tav tm="100000">
                                          <p:val>
                                            <p:fltVal val="0"/>
                                          </p:val>
                                        </p:tav>
                                      </p:tavLst>
                                    </p:anim>
                                    <p:anim calcmode="lin" valueType="num">
                                      <p:cBhvr>
                                        <p:cTn id="168" dur="1750"/>
                                        <p:tgtEl>
                                          <p:spTgt spid="4">
                                            <p:txEl>
                                              <p:pRg st="7" end="7"/>
                                            </p:txEl>
                                          </p:spTgt>
                                        </p:tgtEl>
                                        <p:attrNameLst>
                                          <p:attrName>ppt_h</p:attrName>
                                        </p:attrNameLst>
                                      </p:cBhvr>
                                      <p:tavLst>
                                        <p:tav tm="0">
                                          <p:val>
                                            <p:strVal val="ppt_h"/>
                                          </p:val>
                                        </p:tav>
                                        <p:tav tm="100000">
                                          <p:val>
                                            <p:fltVal val="0"/>
                                          </p:val>
                                        </p:tav>
                                      </p:tavLst>
                                    </p:anim>
                                    <p:set>
                                      <p:cBhvr>
                                        <p:cTn id="169" dur="1" fill="hold">
                                          <p:stCondLst>
                                            <p:cond delay="1749"/>
                                          </p:stCondLst>
                                        </p:cTn>
                                        <p:tgtEl>
                                          <p:spTgt spid="4">
                                            <p:txEl>
                                              <p:pRg st="7" end="7"/>
                                            </p:txEl>
                                          </p:spTgt>
                                        </p:tgtEl>
                                        <p:attrNameLst>
                                          <p:attrName>style.visibility</p:attrName>
                                        </p:attrNameLst>
                                      </p:cBhvr>
                                      <p:to>
                                        <p:strVal val="hidden"/>
                                      </p:to>
                                    </p:set>
                                  </p:childTnLst>
                                </p:cTn>
                              </p:par>
                              <p:par>
                                <p:cTn id="170" presetID="23" presetClass="exit" presetSubtype="32" fill="hold" nodeType="withEffect">
                                  <p:stCondLst>
                                    <p:cond delay="0"/>
                                  </p:stCondLst>
                                  <p:childTnLst>
                                    <p:anim calcmode="lin" valueType="num">
                                      <p:cBhvr>
                                        <p:cTn id="171" dur="1750"/>
                                        <p:tgtEl>
                                          <p:spTgt spid="4">
                                            <p:txEl>
                                              <p:pRg st="8" end="8"/>
                                            </p:txEl>
                                          </p:spTgt>
                                        </p:tgtEl>
                                        <p:attrNameLst>
                                          <p:attrName>ppt_w</p:attrName>
                                        </p:attrNameLst>
                                      </p:cBhvr>
                                      <p:tavLst>
                                        <p:tav tm="0">
                                          <p:val>
                                            <p:strVal val="ppt_w"/>
                                          </p:val>
                                        </p:tav>
                                        <p:tav tm="100000">
                                          <p:val>
                                            <p:fltVal val="0"/>
                                          </p:val>
                                        </p:tav>
                                      </p:tavLst>
                                    </p:anim>
                                    <p:anim calcmode="lin" valueType="num">
                                      <p:cBhvr>
                                        <p:cTn id="172" dur="1750"/>
                                        <p:tgtEl>
                                          <p:spTgt spid="4">
                                            <p:txEl>
                                              <p:pRg st="8" end="8"/>
                                            </p:txEl>
                                          </p:spTgt>
                                        </p:tgtEl>
                                        <p:attrNameLst>
                                          <p:attrName>ppt_h</p:attrName>
                                        </p:attrNameLst>
                                      </p:cBhvr>
                                      <p:tavLst>
                                        <p:tav tm="0">
                                          <p:val>
                                            <p:strVal val="ppt_h"/>
                                          </p:val>
                                        </p:tav>
                                        <p:tav tm="100000">
                                          <p:val>
                                            <p:fltVal val="0"/>
                                          </p:val>
                                        </p:tav>
                                      </p:tavLst>
                                    </p:anim>
                                    <p:set>
                                      <p:cBhvr>
                                        <p:cTn id="173" dur="1" fill="hold">
                                          <p:stCondLst>
                                            <p:cond delay="1749"/>
                                          </p:stCondLst>
                                        </p:cTn>
                                        <p:tgtEl>
                                          <p:spTgt spid="4">
                                            <p:txEl>
                                              <p:pRg st="8" end="8"/>
                                            </p:txEl>
                                          </p:spTgt>
                                        </p:tgtEl>
                                        <p:attrNameLst>
                                          <p:attrName>style.visibility</p:attrName>
                                        </p:attrNameLst>
                                      </p:cBhvr>
                                      <p:to>
                                        <p:strVal val="hidden"/>
                                      </p:to>
                                    </p:set>
                                  </p:childTnLst>
                                </p:cTn>
                              </p:par>
                              <p:par>
                                <p:cTn id="174" presetID="23" presetClass="exit" presetSubtype="32" fill="hold" nodeType="withEffect">
                                  <p:stCondLst>
                                    <p:cond delay="0"/>
                                  </p:stCondLst>
                                  <p:childTnLst>
                                    <p:anim calcmode="lin" valueType="num">
                                      <p:cBhvr>
                                        <p:cTn id="175" dur="1750"/>
                                        <p:tgtEl>
                                          <p:spTgt spid="4">
                                            <p:txEl>
                                              <p:pRg st="9" end="9"/>
                                            </p:txEl>
                                          </p:spTgt>
                                        </p:tgtEl>
                                        <p:attrNameLst>
                                          <p:attrName>ppt_w</p:attrName>
                                        </p:attrNameLst>
                                      </p:cBhvr>
                                      <p:tavLst>
                                        <p:tav tm="0">
                                          <p:val>
                                            <p:strVal val="ppt_w"/>
                                          </p:val>
                                        </p:tav>
                                        <p:tav tm="100000">
                                          <p:val>
                                            <p:fltVal val="0"/>
                                          </p:val>
                                        </p:tav>
                                      </p:tavLst>
                                    </p:anim>
                                    <p:anim calcmode="lin" valueType="num">
                                      <p:cBhvr>
                                        <p:cTn id="176" dur="1750"/>
                                        <p:tgtEl>
                                          <p:spTgt spid="4">
                                            <p:txEl>
                                              <p:pRg st="9" end="9"/>
                                            </p:txEl>
                                          </p:spTgt>
                                        </p:tgtEl>
                                        <p:attrNameLst>
                                          <p:attrName>ppt_h</p:attrName>
                                        </p:attrNameLst>
                                      </p:cBhvr>
                                      <p:tavLst>
                                        <p:tav tm="0">
                                          <p:val>
                                            <p:strVal val="ppt_h"/>
                                          </p:val>
                                        </p:tav>
                                        <p:tav tm="100000">
                                          <p:val>
                                            <p:fltVal val="0"/>
                                          </p:val>
                                        </p:tav>
                                      </p:tavLst>
                                    </p:anim>
                                    <p:set>
                                      <p:cBhvr>
                                        <p:cTn id="177" dur="1" fill="hold">
                                          <p:stCondLst>
                                            <p:cond delay="1749"/>
                                          </p:stCondLst>
                                        </p:cTn>
                                        <p:tgtEl>
                                          <p:spTgt spid="4">
                                            <p:txEl>
                                              <p:pRg st="9" end="9"/>
                                            </p:txEl>
                                          </p:spTgt>
                                        </p:tgtEl>
                                        <p:attrNameLst>
                                          <p:attrName>style.visibility</p:attrName>
                                        </p:attrNameLst>
                                      </p:cBhvr>
                                      <p:to>
                                        <p:strVal val="hidden"/>
                                      </p:to>
                                    </p:set>
                                  </p:childTnLst>
                                </p:cTn>
                              </p:par>
                              <p:par>
                                <p:cTn id="178" presetID="23" presetClass="exit" presetSubtype="32" fill="hold" nodeType="withEffect">
                                  <p:stCondLst>
                                    <p:cond delay="0"/>
                                  </p:stCondLst>
                                  <p:childTnLst>
                                    <p:anim calcmode="lin" valueType="num">
                                      <p:cBhvr>
                                        <p:cTn id="179" dur="1750"/>
                                        <p:tgtEl>
                                          <p:spTgt spid="4">
                                            <p:txEl>
                                              <p:pRg st="10" end="10"/>
                                            </p:txEl>
                                          </p:spTgt>
                                        </p:tgtEl>
                                        <p:attrNameLst>
                                          <p:attrName>ppt_w</p:attrName>
                                        </p:attrNameLst>
                                      </p:cBhvr>
                                      <p:tavLst>
                                        <p:tav tm="0">
                                          <p:val>
                                            <p:strVal val="ppt_w"/>
                                          </p:val>
                                        </p:tav>
                                        <p:tav tm="100000">
                                          <p:val>
                                            <p:fltVal val="0"/>
                                          </p:val>
                                        </p:tav>
                                      </p:tavLst>
                                    </p:anim>
                                    <p:anim calcmode="lin" valueType="num">
                                      <p:cBhvr>
                                        <p:cTn id="180" dur="1750"/>
                                        <p:tgtEl>
                                          <p:spTgt spid="4">
                                            <p:txEl>
                                              <p:pRg st="10" end="10"/>
                                            </p:txEl>
                                          </p:spTgt>
                                        </p:tgtEl>
                                        <p:attrNameLst>
                                          <p:attrName>ppt_h</p:attrName>
                                        </p:attrNameLst>
                                      </p:cBhvr>
                                      <p:tavLst>
                                        <p:tav tm="0">
                                          <p:val>
                                            <p:strVal val="ppt_h"/>
                                          </p:val>
                                        </p:tav>
                                        <p:tav tm="100000">
                                          <p:val>
                                            <p:fltVal val="0"/>
                                          </p:val>
                                        </p:tav>
                                      </p:tavLst>
                                    </p:anim>
                                    <p:set>
                                      <p:cBhvr>
                                        <p:cTn id="181" dur="1" fill="hold">
                                          <p:stCondLst>
                                            <p:cond delay="1749"/>
                                          </p:stCondLst>
                                        </p:cTn>
                                        <p:tgtEl>
                                          <p:spTgt spid="4">
                                            <p:txEl>
                                              <p:pRg st="10" end="10"/>
                                            </p:txEl>
                                          </p:spTgt>
                                        </p:tgtEl>
                                        <p:attrNameLst>
                                          <p:attrName>style.visibility</p:attrName>
                                        </p:attrNameLst>
                                      </p:cBhvr>
                                      <p:to>
                                        <p:strVal val="hidden"/>
                                      </p:to>
                                    </p:set>
                                  </p:childTnLst>
                                </p:cTn>
                              </p:par>
                              <p:par>
                                <p:cTn id="182" presetID="23" presetClass="exit" presetSubtype="32" fill="hold" nodeType="withEffect">
                                  <p:stCondLst>
                                    <p:cond delay="0"/>
                                  </p:stCondLst>
                                  <p:childTnLst>
                                    <p:anim calcmode="lin" valueType="num">
                                      <p:cBhvr>
                                        <p:cTn id="183"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4" dur="1750"/>
                                        <p:tgtEl>
                                          <p:spTgt spid="4">
                                            <p:txEl>
                                              <p:pRg st="11" end="11"/>
                                            </p:txEl>
                                          </p:spTgt>
                                        </p:tgtEl>
                                        <p:attrNameLst>
                                          <p:attrName>ppt_h</p:attrName>
                                        </p:attrNameLst>
                                      </p:cBhvr>
                                      <p:tavLst>
                                        <p:tav tm="0">
                                          <p:val>
                                            <p:strVal val="ppt_h"/>
                                          </p:val>
                                        </p:tav>
                                        <p:tav tm="100000">
                                          <p:val>
                                            <p:fltVal val="0"/>
                                          </p:val>
                                        </p:tav>
                                      </p:tavLst>
                                    </p:anim>
                                    <p:set>
                                      <p:cBhvr>
                                        <p:cTn id="185" dur="1" fill="hold">
                                          <p:stCondLst>
                                            <p:cond delay="1749"/>
                                          </p:stCondLst>
                                        </p:cTn>
                                        <p:tgtEl>
                                          <p:spTgt spid="4">
                                            <p:txEl>
                                              <p:pRg st="11" end="11"/>
                                            </p:txEl>
                                          </p:spTgt>
                                        </p:tgtEl>
                                        <p:attrNameLst>
                                          <p:attrName>style.visibility</p:attrName>
                                        </p:attrNameLst>
                                      </p:cBhvr>
                                      <p:to>
                                        <p:strVal val="hidden"/>
                                      </p:to>
                                    </p:set>
                                  </p:childTnLst>
                                </p:cTn>
                              </p:par>
                              <p:par>
                                <p:cTn id="186" presetID="23" presetClass="exit" presetSubtype="32" fill="hold" nodeType="withEffect">
                                  <p:stCondLst>
                                    <p:cond delay="0"/>
                                  </p:stCondLst>
                                  <p:childTnLst>
                                    <p:anim calcmode="lin" valueType="num">
                                      <p:cBhvr>
                                        <p:cTn id="187"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8" dur="1750"/>
                                        <p:tgtEl>
                                          <p:spTgt spid="4">
                                            <p:txEl>
                                              <p:pRg st="12" end="12"/>
                                            </p:txEl>
                                          </p:spTgt>
                                        </p:tgtEl>
                                        <p:attrNameLst>
                                          <p:attrName>ppt_h</p:attrName>
                                        </p:attrNameLst>
                                      </p:cBhvr>
                                      <p:tavLst>
                                        <p:tav tm="0">
                                          <p:val>
                                            <p:strVal val="ppt_h"/>
                                          </p:val>
                                        </p:tav>
                                        <p:tav tm="100000">
                                          <p:val>
                                            <p:fltVal val="0"/>
                                          </p:val>
                                        </p:tav>
                                      </p:tavLst>
                                    </p:anim>
                                    <p:set>
                                      <p:cBhvr>
                                        <p:cTn id="189" dur="1" fill="hold">
                                          <p:stCondLst>
                                            <p:cond delay="1749"/>
                                          </p:stCondLst>
                                        </p:cTn>
                                        <p:tgtEl>
                                          <p:spTgt spid="4">
                                            <p:txEl>
                                              <p:pRg st="12" end="12"/>
                                            </p:txEl>
                                          </p:spTgt>
                                        </p:tgtEl>
                                        <p:attrNameLst>
                                          <p:attrName>style.visibility</p:attrName>
                                        </p:attrNameLst>
                                      </p:cBhvr>
                                      <p:to>
                                        <p:strVal val="hidden"/>
                                      </p:to>
                                    </p:set>
                                  </p:childTnLst>
                                </p:cTn>
                              </p:par>
                              <p:par>
                                <p:cTn id="190" presetID="0" presetClass="path" presetSubtype="0" accel="50000" decel="50000" fill="hold" nodeType="withEffect">
                                  <p:stCondLst>
                                    <p:cond delay="0"/>
                                  </p:stCondLst>
                                  <p:childTnLst>
                                    <p:animMotion origin="layout" path="M 0.00017 3.7037E-6 L -0.18177 0.80764 " pathEditMode="relative" rAng="0" ptsTypes="AA">
                                      <p:cBhvr>
                                        <p:cTn id="191" dur="1750" fill="hold"/>
                                        <p:tgtEl>
                                          <p:spTgt spid="4">
                                            <p:txEl>
                                              <p:pRg st="0" end="0"/>
                                            </p:txEl>
                                          </p:spTgt>
                                        </p:tgtEl>
                                        <p:attrNameLst>
                                          <p:attrName>ppt_x</p:attrName>
                                          <p:attrName>ppt_y</p:attrName>
                                        </p:attrNameLst>
                                      </p:cBhvr>
                                      <p:rCtr x="-9097" y="40394"/>
                                    </p:animMotion>
                                  </p:childTnLst>
                                </p:cTn>
                              </p:par>
                              <p:par>
                                <p:cTn id="192" presetID="0" presetClass="path" presetSubtype="0" accel="50000" decel="50000" fill="hold" nodeType="withEffect">
                                  <p:stCondLst>
                                    <p:cond delay="0"/>
                                  </p:stCondLst>
                                  <p:childTnLst>
                                    <p:animMotion origin="layout" path="M -3.05556E-6 -2.96296E-6 L -0.22621 0.73704 " pathEditMode="relative" rAng="0" ptsTypes="AA">
                                      <p:cBhvr>
                                        <p:cTn id="193" dur="1750" fill="hold"/>
                                        <p:tgtEl>
                                          <p:spTgt spid="4">
                                            <p:txEl>
                                              <p:pRg st="1" end="1"/>
                                            </p:txEl>
                                          </p:spTgt>
                                        </p:tgtEl>
                                        <p:attrNameLst>
                                          <p:attrName>ppt_x</p:attrName>
                                          <p:attrName>ppt_y</p:attrName>
                                        </p:attrNameLst>
                                      </p:cBhvr>
                                      <p:rCtr x="-11319" y="36852"/>
                                    </p:animMotion>
                                  </p:childTnLst>
                                </p:cTn>
                              </p:par>
                              <p:par>
                                <p:cTn id="194" presetID="0" presetClass="path" presetSubtype="0" accel="50000" decel="50000" fill="hold" nodeType="withEffect">
                                  <p:stCondLst>
                                    <p:cond delay="0"/>
                                  </p:stCondLst>
                                  <p:childTnLst>
                                    <p:animMotion origin="layout" path="M 0.00017 0.00023 L -0.25816 0.66343 " pathEditMode="relative" rAng="0" ptsTypes="AA">
                                      <p:cBhvr>
                                        <p:cTn id="195" dur="1750" fill="hold"/>
                                        <p:tgtEl>
                                          <p:spTgt spid="4">
                                            <p:txEl>
                                              <p:pRg st="2" end="2"/>
                                            </p:txEl>
                                          </p:spTgt>
                                        </p:tgtEl>
                                        <p:attrNameLst>
                                          <p:attrName>ppt_x</p:attrName>
                                          <p:attrName>ppt_y</p:attrName>
                                        </p:attrNameLst>
                                      </p:cBhvr>
                                      <p:rCtr x="-12917" y="33171"/>
                                    </p:animMotion>
                                  </p:childTnLst>
                                </p:cTn>
                              </p:par>
                              <p:par>
                                <p:cTn id="196" presetID="0" presetClass="path" presetSubtype="0" accel="50000" decel="50000" fill="hold" nodeType="withEffect">
                                  <p:stCondLst>
                                    <p:cond delay="0"/>
                                  </p:stCondLst>
                                  <p:childTnLst>
                                    <p:animMotion origin="layout" path="M 0.00018 0.00023 L -0.11927 0.59051 " pathEditMode="relative" rAng="0" ptsTypes="AA">
                                      <p:cBhvr>
                                        <p:cTn id="197" dur="1750" fill="hold"/>
                                        <p:tgtEl>
                                          <p:spTgt spid="4">
                                            <p:txEl>
                                              <p:pRg st="3" end="3"/>
                                            </p:txEl>
                                          </p:spTgt>
                                        </p:tgtEl>
                                        <p:attrNameLst>
                                          <p:attrName>ppt_x</p:attrName>
                                          <p:attrName>ppt_y</p:attrName>
                                        </p:attrNameLst>
                                      </p:cBhvr>
                                      <p:rCtr x="-5972" y="29514"/>
                                    </p:animMotion>
                                  </p:childTnLst>
                                </p:cTn>
                              </p:par>
                              <p:par>
                                <p:cTn id="198" presetID="0" presetClass="path" presetSubtype="0" accel="50000" decel="50000" fill="hold" nodeType="withEffect">
                                  <p:stCondLst>
                                    <p:cond delay="0"/>
                                  </p:stCondLst>
                                  <p:childTnLst>
                                    <p:animMotion origin="layout" path="M 3.33333E-6 0.00093 L -0.25764 0.51713 " pathEditMode="relative" rAng="0" ptsTypes="AA">
                                      <p:cBhvr>
                                        <p:cTn id="199" dur="1750" fill="hold"/>
                                        <p:tgtEl>
                                          <p:spTgt spid="4">
                                            <p:txEl>
                                              <p:pRg st="4" end="4"/>
                                            </p:txEl>
                                          </p:spTgt>
                                        </p:tgtEl>
                                        <p:attrNameLst>
                                          <p:attrName>ppt_x</p:attrName>
                                          <p:attrName>ppt_y</p:attrName>
                                        </p:attrNameLst>
                                      </p:cBhvr>
                                      <p:rCtr x="-12882" y="25810"/>
                                    </p:animMotion>
                                  </p:childTnLst>
                                </p:cTn>
                              </p:par>
                              <p:par>
                                <p:cTn id="200" presetID="0" presetClass="path" presetSubtype="0" accel="50000" decel="50000" fill="hold" nodeType="withEffect">
                                  <p:stCondLst>
                                    <p:cond delay="0"/>
                                  </p:stCondLst>
                                  <p:childTnLst>
                                    <p:animMotion origin="layout" path="M -5.55556E-7 0.00069 L -0.29375 0.44375 " pathEditMode="relative" rAng="0" ptsTypes="AA">
                                      <p:cBhvr>
                                        <p:cTn id="201" dur="1750" fill="hold"/>
                                        <p:tgtEl>
                                          <p:spTgt spid="4">
                                            <p:txEl>
                                              <p:pRg st="5" end="5"/>
                                            </p:txEl>
                                          </p:spTgt>
                                        </p:tgtEl>
                                        <p:attrNameLst>
                                          <p:attrName>ppt_x</p:attrName>
                                          <p:attrName>ppt_y</p:attrName>
                                        </p:attrNameLst>
                                      </p:cBhvr>
                                      <p:rCtr x="-14687" y="22153"/>
                                    </p:animMotion>
                                  </p:childTnLst>
                                </p:cTn>
                              </p:par>
                              <p:par>
                                <p:cTn id="202" presetID="0" presetClass="path" presetSubtype="0" accel="50000" decel="50000" fill="hold" nodeType="withEffect">
                                  <p:stCondLst>
                                    <p:cond delay="0"/>
                                  </p:stCondLst>
                                  <p:childTnLst>
                                    <p:animMotion origin="layout" path="M 0.00018 0.00046 L -0.27482 0.3706 " pathEditMode="relative" rAng="0" ptsTypes="AA">
                                      <p:cBhvr>
                                        <p:cTn id="203" dur="1750" fill="hold"/>
                                        <p:tgtEl>
                                          <p:spTgt spid="4">
                                            <p:txEl>
                                              <p:pRg st="6" end="6"/>
                                            </p:txEl>
                                          </p:spTgt>
                                        </p:tgtEl>
                                        <p:attrNameLst>
                                          <p:attrName>ppt_x</p:attrName>
                                          <p:attrName>ppt_y</p:attrName>
                                        </p:attrNameLst>
                                      </p:cBhvr>
                                      <p:rCtr x="-13750" y="18495"/>
                                    </p:animMotion>
                                  </p:childTnLst>
                                </p:cTn>
                              </p:par>
                              <p:par>
                                <p:cTn id="204" presetID="0" presetClass="path" presetSubtype="0" accel="50000" decel="50000" fill="hold" nodeType="withEffect">
                                  <p:stCondLst>
                                    <p:cond delay="0"/>
                                  </p:stCondLst>
                                  <p:childTnLst>
                                    <p:animMotion origin="layout" path="M 0.00018 0.00046 L -0.29861 0.29745 " pathEditMode="relative" rAng="0" ptsTypes="AA">
                                      <p:cBhvr>
                                        <p:cTn id="205" dur="1750" fill="hold"/>
                                        <p:tgtEl>
                                          <p:spTgt spid="4">
                                            <p:txEl>
                                              <p:pRg st="7" end="7"/>
                                            </p:txEl>
                                          </p:spTgt>
                                        </p:tgtEl>
                                        <p:attrNameLst>
                                          <p:attrName>ppt_x</p:attrName>
                                          <p:attrName>ppt_y</p:attrName>
                                        </p:attrNameLst>
                                      </p:cBhvr>
                                      <p:rCtr x="-14948" y="14838"/>
                                    </p:animMotion>
                                  </p:childTnLst>
                                </p:cTn>
                              </p:par>
                              <p:par>
                                <p:cTn id="206" presetID="0" presetClass="path" presetSubtype="0" accel="50000" decel="50000" fill="hold" nodeType="withEffect">
                                  <p:stCondLst>
                                    <p:cond delay="0"/>
                                  </p:stCondLst>
                                  <p:childTnLst>
                                    <p:animMotion origin="layout" path="M 0.00017 0.00069 L -0.14323 0.22454 " pathEditMode="relative" rAng="0" ptsTypes="AA">
                                      <p:cBhvr>
                                        <p:cTn id="207" dur="1750" fill="hold"/>
                                        <p:tgtEl>
                                          <p:spTgt spid="4">
                                            <p:txEl>
                                              <p:pRg st="8" end="8"/>
                                            </p:txEl>
                                          </p:spTgt>
                                        </p:tgtEl>
                                        <p:attrNameLst>
                                          <p:attrName>ppt_x</p:attrName>
                                          <p:attrName>ppt_y</p:attrName>
                                        </p:attrNameLst>
                                      </p:cBhvr>
                                      <p:rCtr x="-7170" y="11181"/>
                                    </p:animMotion>
                                  </p:childTnLst>
                                </p:cTn>
                              </p:par>
                              <p:par>
                                <p:cTn id="208" presetID="0" presetClass="path" presetSubtype="0" accel="50000" decel="50000" fill="hold" nodeType="withEffect">
                                  <p:stCondLst>
                                    <p:cond delay="0"/>
                                  </p:stCondLst>
                                  <p:childTnLst>
                                    <p:animMotion origin="layout" path="M 5E-6 0.00023 L -0.28195 0.15069 " pathEditMode="relative" rAng="0" ptsTypes="AA">
                                      <p:cBhvr>
                                        <p:cTn id="209" dur="1750" fill="hold"/>
                                        <p:tgtEl>
                                          <p:spTgt spid="4">
                                            <p:txEl>
                                              <p:pRg st="9" end="9"/>
                                            </p:txEl>
                                          </p:spTgt>
                                        </p:tgtEl>
                                        <p:attrNameLst>
                                          <p:attrName>ppt_x</p:attrName>
                                          <p:attrName>ppt_y</p:attrName>
                                        </p:attrNameLst>
                                      </p:cBhvr>
                                      <p:rCtr x="-14097" y="7523"/>
                                    </p:animMotion>
                                  </p:childTnLst>
                                </p:cTn>
                              </p:par>
                              <p:par>
                                <p:cTn id="210" presetID="0" presetClass="path" presetSubtype="0" accel="50000" decel="50000" fill="hold" nodeType="withEffect">
                                  <p:stCondLst>
                                    <p:cond delay="0"/>
                                  </p:stCondLst>
                                  <p:childTnLst>
                                    <p:animMotion origin="layout" path="M 0.00017 0.00023 L -0.20955 0.07731 " pathEditMode="relative" rAng="0" ptsTypes="AA">
                                      <p:cBhvr>
                                        <p:cTn id="211" dur="1750" fill="hold"/>
                                        <p:tgtEl>
                                          <p:spTgt spid="4">
                                            <p:txEl>
                                              <p:pRg st="10" end="10"/>
                                            </p:txEl>
                                          </p:spTgt>
                                        </p:tgtEl>
                                        <p:attrNameLst>
                                          <p:attrName>ppt_x</p:attrName>
                                          <p:attrName>ppt_y</p:attrName>
                                        </p:attrNameLst>
                                      </p:cBhvr>
                                      <p:rCtr x="-10486" y="3843"/>
                                    </p:animMotion>
                                  </p:childTnLst>
                                </p:cTn>
                              </p:par>
                              <p:par>
                                <p:cTn id="212" presetID="0" presetClass="path" presetSubtype="0" accel="50000" decel="50000" fill="hold" nodeType="withEffect">
                                  <p:stCondLst>
                                    <p:cond delay="0"/>
                                  </p:stCondLst>
                                  <p:childTnLst>
                                    <p:animMotion origin="layout" path="M 1.66667E-6 0.00069 L -0.15955 0.00416 " pathEditMode="relative" rAng="0" ptsTypes="AA">
                                      <p:cBhvr>
                                        <p:cTn id="213" dur="1750" fill="hold"/>
                                        <p:tgtEl>
                                          <p:spTgt spid="4">
                                            <p:txEl>
                                              <p:pRg st="11" end="11"/>
                                            </p:txEl>
                                          </p:spTgt>
                                        </p:tgtEl>
                                        <p:attrNameLst>
                                          <p:attrName>ppt_x</p:attrName>
                                          <p:attrName>ppt_y</p:attrName>
                                        </p:attrNameLst>
                                      </p:cBhvr>
                                      <p:rCtr x="-7986" y="162"/>
                                    </p:animMotion>
                                  </p:childTnLst>
                                </p:cTn>
                              </p:par>
                              <p:par>
                                <p:cTn id="214" presetID="0" presetClass="path" presetSubtype="0" accel="50000" decel="50000" fill="hold" nodeType="withEffect">
                                  <p:stCondLst>
                                    <p:cond delay="0"/>
                                  </p:stCondLst>
                                  <p:childTnLst>
                                    <p:animMotion origin="layout" path="M 0.00018 0.00092 L -0.25086 -0.06945 " pathEditMode="relative" rAng="0" ptsTypes="AA">
                                      <p:cBhvr>
                                        <p:cTn id="215" dur="1750" fill="hold"/>
                                        <p:tgtEl>
                                          <p:spTgt spid="4">
                                            <p:txEl>
                                              <p:pRg st="12" end="12"/>
                                            </p:txEl>
                                          </p:spTgt>
                                        </p:tgtEl>
                                        <p:attrNameLst>
                                          <p:attrName>ppt_x</p:attrName>
                                          <p:attrName>ppt_y</p:attrName>
                                        </p:attrNameLst>
                                      </p:cBhvr>
                                      <p:rCtr x="-12552"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smtClean="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smtClean="0">
                <a:solidFill>
                  <a:srgbClr val="FF0000"/>
                </a:solidFill>
              </a:rPr>
              <a:t>Please visit </a:t>
            </a:r>
            <a:r>
              <a:rPr lang="en-US" b="1" dirty="0" smtClean="0"/>
              <a:t/>
            </a:r>
            <a:br>
              <a:rPr lang="en-US" b="1" dirty="0" smtClean="0"/>
            </a:br>
            <a:r>
              <a:rPr lang="en-US" b="1" u="sng" dirty="0" smtClean="0">
                <a:solidFill>
                  <a:srgbClr val="3333FF"/>
                </a:solidFill>
              </a:rPr>
              <a:t>http://www.LoveFromGod.com</a:t>
            </a:r>
            <a:r>
              <a:rPr lang="en-US" b="1" dirty="0"/>
              <a:t/>
            </a:r>
            <a:br>
              <a:rPr lang="en-US" b="1" dirty="0"/>
            </a:br>
            <a:r>
              <a:rPr lang="en-US" sz="4800" b="1" dirty="0" smtClean="0">
                <a:solidFill>
                  <a:srgbClr val="FF0000"/>
                </a:solidFill>
              </a:rPr>
              <a:t>to explore further</a:t>
            </a:r>
            <a:endParaRPr lang="en-US" sz="4800" b="1" dirty="0">
              <a:solidFill>
                <a:srgbClr val="FF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smtClean="0">
                <a:solidFill>
                  <a:srgbClr val="0070C0"/>
                </a:solidFill>
              </a:rPr>
              <a:t>Ronald Bert </a:t>
            </a:r>
            <a:r>
              <a:rPr lang="en-US" sz="3200" dirty="0" smtClean="0"/>
              <a:t>Channel on</a:t>
            </a:r>
            <a:endParaRPr lang="en-US" sz="3200" dirty="0"/>
          </a:p>
        </p:txBody>
      </p:sp>
    </p:spTree>
    <p:extLst>
      <p:ext uri="{BB962C8B-B14F-4D97-AF65-F5344CB8AC3E}">
        <p14:creationId xmlns:p14="http://schemas.microsoft.com/office/powerpoint/2010/main" val="3104648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0"/>
            <a:ext cx="10337921" cy="6879771"/>
          </a:xfrm>
          <a:prstGeom prst="rect">
            <a:avLst/>
          </a:prstGeom>
        </p:spPr>
      </p:pic>
      <p:sp>
        <p:nvSpPr>
          <p:cNvPr id="7" name="Rectangle 2"/>
          <p:cNvSpPr txBox="1">
            <a:spLocks noChangeArrowheads="1"/>
          </p:cNvSpPr>
          <p:nvPr/>
        </p:nvSpPr>
        <p:spPr bwMode="auto">
          <a:xfrm>
            <a:off x="3657600" y="3048592"/>
            <a:ext cx="1676400" cy="1218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sz="4100" b="1" kern="0" spc="50" dirty="0" smtClean="0">
                <a:ln w="11430"/>
                <a:solidFill>
                  <a:srgbClr val="FFC000"/>
                </a:solidFill>
                <a:effectLst>
                  <a:glow rad="63500">
                    <a:schemeClr val="accent4">
                      <a:satMod val="175000"/>
                    </a:schemeClr>
                  </a:glow>
                  <a:outerShdw blurRad="76200" dist="50800" dir="5400000" algn="tl" rotWithShape="0">
                    <a:srgbClr val="000000">
                      <a:alpha val="65000"/>
                    </a:srgbClr>
                  </a:outerShdw>
                </a:effectLst>
                <a:latin typeface="Calibri" panose="020F0502020204030204" pitchFamily="34" charset="0"/>
              </a:rPr>
              <a:t> </a:t>
            </a:r>
            <a:r>
              <a:rPr lang="en-US" altLang="en-US" sz="4000" b="1" kern="0"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a:t>
            </a:r>
            <a:endParaRPr lang="en-US" altLang="en-US" sz="4000" b="1" i="1" kern="0"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4" name="Title 1"/>
          <p:cNvSpPr txBox="1">
            <a:spLocks/>
          </p:cNvSpPr>
          <p:nvPr/>
        </p:nvSpPr>
        <p:spPr>
          <a:xfrm>
            <a:off x="1051560" y="1307592"/>
            <a:ext cx="5562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8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desires for pleasure</a:t>
            </a:r>
            <a:endParaRPr lang="en-US" sz="418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5" name="Title 1"/>
          <p:cNvSpPr txBox="1">
            <a:spLocks/>
          </p:cNvSpPr>
          <p:nvPr/>
        </p:nvSpPr>
        <p:spPr>
          <a:xfrm>
            <a:off x="3048000" y="4965192"/>
            <a:ext cx="2667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150" b="1" dirty="0" smtClean="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ask amiss</a:t>
            </a:r>
            <a:endParaRPr lang="en-US" sz="4150"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76200" y="152400"/>
            <a:ext cx="8915400" cy="64770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Where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 wars and fights come from among you? Do they not come from your desires for pleasure that war in your members?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lust and do not have. You murder and covet and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cannot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obtain. You fight and war.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Yet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do not have because you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do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not ask. </a:t>
            </a:r>
            <a:r>
              <a:rPr lang="en-US" altLang="en-US" sz="4000"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You </a:t>
            </a:r>
            <a:r>
              <a:rPr lang="en-US" altLang="en-US" sz="4000"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ask and do not receive, because you ask amiss, that you may spend it on your pleasures.</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James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4:1-3 </a:t>
            </a:r>
            <a:endPar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6" name="Title 1"/>
          <p:cNvSpPr txBox="1">
            <a:spLocks/>
          </p:cNvSpPr>
          <p:nvPr/>
        </p:nvSpPr>
        <p:spPr>
          <a:xfrm>
            <a:off x="533400" y="4572000"/>
            <a:ext cx="1828800" cy="990600"/>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00B05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rPr>
              <a:t>peace</a:t>
            </a:r>
            <a:endParaRPr lang="en-US" b="1" i="1" dirty="0">
              <a:ln w="11430"/>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006919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2000"/>
                            </p:stCondLst>
                            <p:childTnLst>
                              <p:par>
                                <p:cTn id="12" presetID="10" presetClass="exit" presetSubtype="0" fill="hold" grpId="0" nodeType="afterEffect">
                                  <p:stCondLst>
                                    <p:cond delay="0"/>
                                  </p:stCondLst>
                                  <p:childTnLst>
                                    <p:animEffect transition="out" filter="fade">
                                      <p:cBhvr>
                                        <p:cTn id="13" dur="500"/>
                                        <p:tgtEl>
                                          <p:spTgt spid="7"/>
                                        </p:tgtEl>
                                      </p:cBhvr>
                                    </p:animEffect>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childTnLst>
                          </p:cTn>
                        </p:par>
                      </p:childTnLst>
                    </p:cTn>
                  </p:par>
                  <p:par>
                    <p:cTn id="29" fill="hold">
                      <p:stCondLst>
                        <p:cond delay="indefinite"/>
                      </p:stCondLst>
                      <p:childTnLst>
                        <p:par>
                          <p:cTn id="30" fill="hold">
                            <p:stCondLst>
                              <p:cond delay="0"/>
                            </p:stCondLst>
                            <p:childTnLst>
                              <p:par>
                                <p:cTn id="31" presetID="2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4" grpId="1"/>
      <p:bldP spid="5" grpId="0"/>
      <p:bldP spid="5" grpId="1"/>
      <p:bldP spid="307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73028" cy="6879771"/>
          </a:xfrm>
          <a:prstGeom prst="rect">
            <a:avLst/>
          </a:prstGeom>
        </p:spPr>
      </p:pic>
      <p:sp>
        <p:nvSpPr>
          <p:cNvPr id="3074" name="Rectangle 2"/>
          <p:cNvSpPr>
            <a:spLocks noGrp="1" noChangeArrowheads="1"/>
          </p:cNvSpPr>
          <p:nvPr>
            <p:ph type="title"/>
          </p:nvPr>
        </p:nvSpPr>
        <p:spPr>
          <a:xfrm>
            <a:off x="762000" y="1646238"/>
            <a:ext cx="7543800" cy="24685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For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wrath kills a foolish man, And envy slays a simple one</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Job 5:2</a:t>
            </a:r>
            <a:r>
              <a:rPr lang="en-US" altLang="en-US" sz="4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4" name="Title 1"/>
          <p:cNvSpPr txBox="1">
            <a:spLocks/>
          </p:cNvSpPr>
          <p:nvPr/>
        </p:nvSpPr>
        <p:spPr>
          <a:xfrm>
            <a:off x="1362456" y="1618488"/>
            <a:ext cx="3428999" cy="12192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8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580" b="1" dirty="0" smtClean="0">
                <a:ln w="17780" cmpd="sng">
                  <a:solidFill>
                    <a:srgbClr val="FFFFFF"/>
                  </a:solid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rPr>
              <a:t>wrath kills</a:t>
            </a:r>
            <a:endParaRPr lang="en-US" sz="4580" b="1" dirty="0">
              <a:ln w="17780" cmpd="sng">
                <a:noFill/>
                <a:prstDash val="solid"/>
                <a:miter lim="800000"/>
              </a:ln>
              <a:solidFill>
                <a:srgbClr val="FF0000"/>
              </a:solidFill>
              <a:effectLst>
                <a:glow rad="38100">
                  <a:srgbClr val="9966FF"/>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239228" y="2335896"/>
            <a:ext cx="2771172" cy="109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sz="51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a simple</a:t>
            </a:r>
            <a:endParaRPr lang="en-US" altLang="en-US" sz="3200" b="1" i="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endParaRPr>
          </a:p>
        </p:txBody>
      </p:sp>
      <p:sp>
        <p:nvSpPr>
          <p:cNvPr id="6" name="Rectangle 2"/>
          <p:cNvSpPr txBox="1">
            <a:spLocks noChangeArrowheads="1"/>
          </p:cNvSpPr>
          <p:nvPr/>
        </p:nvSpPr>
        <p:spPr bwMode="auto">
          <a:xfrm>
            <a:off x="6477000" y="2346781"/>
            <a:ext cx="1170972" cy="109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on</a:t>
            </a:r>
            <a:endParaRPr lang="en-US" altLang="en-US" sz="3200" b="1" i="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endParaRPr>
          </a:p>
        </p:txBody>
      </p:sp>
      <p:sp>
        <p:nvSpPr>
          <p:cNvPr id="7" name="Rectangle 2"/>
          <p:cNvSpPr txBox="1">
            <a:spLocks noChangeArrowheads="1"/>
          </p:cNvSpPr>
          <p:nvPr/>
        </p:nvSpPr>
        <p:spPr bwMode="auto">
          <a:xfrm>
            <a:off x="2438400" y="1676400"/>
            <a:ext cx="866172" cy="109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t</a:t>
            </a:r>
            <a:endParaRPr lang="en-US" altLang="en-US" sz="3200" b="1" i="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endParaRPr>
          </a:p>
        </p:txBody>
      </p:sp>
      <p:sp>
        <p:nvSpPr>
          <p:cNvPr id="9" name="Rectangle 2"/>
          <p:cNvSpPr txBox="1">
            <a:spLocks noChangeArrowheads="1"/>
          </p:cNvSpPr>
          <p:nvPr/>
        </p:nvSpPr>
        <p:spPr bwMode="auto">
          <a:xfrm>
            <a:off x="1600200" y="2346781"/>
            <a:ext cx="2134565" cy="1093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sz="4800"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 </a:t>
            </a:r>
            <a:r>
              <a:rPr lang="en-US" altLang="en-US" b="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rPr>
              <a:t>envy</a:t>
            </a:r>
            <a:endParaRPr lang="en-US" altLang="en-US" sz="3200" b="1" i="1" kern="0" spc="50" dirty="0" smtClean="0">
              <a:ln w="11430"/>
              <a:solidFill>
                <a:srgbClr val="FFC000"/>
              </a:solidFill>
              <a:effectLst>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1.03608E-6 L 0.0625 0.30203 " pathEditMode="relative" rAng="0" ptsTypes="AA">
                                      <p:cBhvr>
                                        <p:cTn id="10" dur="750" spd="-100000" fill="hold"/>
                                        <p:tgtEl>
                                          <p:spTgt spid="3074"/>
                                        </p:tgtEl>
                                        <p:attrNameLst>
                                          <p:attrName>ppt_x</p:attrName>
                                          <p:attrName>ppt_y</p:attrName>
                                        </p:attrNameLst>
                                      </p:cBhvr>
                                      <p:rCtr x="3125" y="15102"/>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
                                        <p:tgtEl>
                                          <p:spTgt spid="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
                                        <p:tgtEl>
                                          <p:spTgt spid="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
                                        <p:tgtEl>
                                          <p:spTgt spid="9"/>
                                        </p:tgtEl>
                                      </p:cBhvr>
                                    </p:animEffect>
                                  </p:childTnLst>
                                </p:cTn>
                              </p:par>
                              <p:par>
                                <p:cTn id="30" presetID="0" presetClass="path" presetSubtype="0" accel="50000" decel="50000" fill="hold" grpId="1" nodeType="withEffect">
                                  <p:stCondLst>
                                    <p:cond delay="0"/>
                                  </p:stCondLst>
                                  <p:childTnLst>
                                    <p:animMotion origin="layout" path="M -4.16667E-6 1.11111E-6 C 0.00955 0.02268 0.01928 0.04537 0.02414 0.0743 C 0.029 0.10324 0.03507 0.13935 0.02917 0.17361 C 0.02327 0.20787 0.01146 0.23773 -0.01145 0.27986 C -0.03437 0.32199 -0.08836 0.3956 -0.1085 0.42592 " pathEditMode="relative" rAng="0" ptsTypes="aaaaa">
                                      <p:cBhvr>
                                        <p:cTn id="31" dur="2000" fill="hold"/>
                                        <p:tgtEl>
                                          <p:spTgt spid="5"/>
                                        </p:tgtEl>
                                        <p:attrNameLst>
                                          <p:attrName>ppt_x</p:attrName>
                                          <p:attrName>ppt_y</p:attrName>
                                        </p:attrNameLst>
                                      </p:cBhvr>
                                      <p:rCtr x="-3681" y="21296"/>
                                    </p:animMotion>
                                  </p:childTnLst>
                                </p:cTn>
                              </p:par>
                              <p:par>
                                <p:cTn id="32" presetID="0" presetClass="path" presetSubtype="0" accel="50000" decel="50000" fill="hold" grpId="1" nodeType="withEffect">
                                  <p:stCondLst>
                                    <p:cond delay="0"/>
                                  </p:stCondLst>
                                  <p:childTnLst>
                                    <p:animMotion origin="layout" path="M 4.16667E-6 7.40741E-7 C 0.00329 0.01296 0.01475 0.04907 0.01996 0.07778 C 0.02517 0.10648 0.0368 0.13981 0.03142 0.17222 C 0.02604 0.20463 0.00937 0.22963 -0.01285 0.27199 C -0.03507 0.31435 -0.08368 0.39398 -0.10226 0.42593 " pathEditMode="relative" rAng="0" ptsTypes="aaaaa">
                                      <p:cBhvr>
                                        <p:cTn id="33" dur="2000" fill="hold"/>
                                        <p:tgtEl>
                                          <p:spTgt spid="6"/>
                                        </p:tgtEl>
                                        <p:attrNameLst>
                                          <p:attrName>ppt_x</p:attrName>
                                          <p:attrName>ppt_y</p:attrName>
                                        </p:attrNameLst>
                                      </p:cBhvr>
                                      <p:rCtr x="-3281" y="21296"/>
                                    </p:animMotion>
                                  </p:childTnLst>
                                </p:cTn>
                              </p:par>
                              <p:par>
                                <p:cTn id="34" presetID="0" presetClass="path" presetSubtype="0" accel="50000" decel="50000" fill="hold" grpId="1" nodeType="withEffect">
                                  <p:stCondLst>
                                    <p:cond delay="0"/>
                                  </p:stCondLst>
                                  <p:childTnLst>
                                    <p:animMotion origin="layout" path="M 3.33333E-6 7.40741E-7 C 0.00312 0.03356 0.00642 0.06713 0.02517 0.08773 C 0.04392 0.10833 0.07343 0.11574 0.1125 0.12315 C 0.15156 0.13055 0.22882 0.13032 0.25937 0.13218 " pathEditMode="relative" rAng="0" ptsTypes="aaaa">
                                      <p:cBhvr>
                                        <p:cTn id="35" dur="2000" fill="hold"/>
                                        <p:tgtEl>
                                          <p:spTgt spid="9"/>
                                        </p:tgtEl>
                                        <p:attrNameLst>
                                          <p:attrName>ppt_x</p:attrName>
                                          <p:attrName>ppt_y</p:attrName>
                                        </p:attrNameLst>
                                      </p:cBhvr>
                                      <p:rCtr x="12969" y="6597"/>
                                    </p:animMotion>
                                  </p:childTnLst>
                                </p:cTn>
                              </p:par>
                              <p:par>
                                <p:cTn id="36" presetID="0" presetClass="path" presetSubtype="0" accel="50000" decel="50000" fill="hold" grpId="1" nodeType="withEffect">
                                  <p:stCondLst>
                                    <p:cond delay="0"/>
                                  </p:stCondLst>
                                  <p:childTnLst>
                                    <p:animMotion origin="layout" path="M -2.5E-6 -4.28307E-6 C 0.01111 -4.28307E-6 0.04115 -0.003 0.06702 -4.28307E-6 C 0.09288 0.00301 0.12743 0.0074 0.15573 0.01874 C 0.18403 0.03007 0.21146 0.03978 0.23663 0.06753 C 0.26181 0.09529 0.29045 0.13946 0.30625 0.18548 C 0.32205 0.2315 0.33038 0.28747 0.33143 0.3439 C 0.33247 0.40033 0.3165 0.48682 0.31268 0.52452 " pathEditMode="relative" rAng="0" ptsTypes="aaaaaaa">
                                      <p:cBhvr>
                                        <p:cTn id="37" dur="2000" fill="hold"/>
                                        <p:tgtEl>
                                          <p:spTgt spid="7"/>
                                        </p:tgtEl>
                                        <p:attrNameLst>
                                          <p:attrName>ppt_x</p:attrName>
                                          <p:attrName>ppt_y</p:attrName>
                                        </p:attrNameLst>
                                      </p:cBhvr>
                                      <p:rCtr x="16615" y="26064"/>
                                    </p:animMotion>
                                  </p:childTnLst>
                                </p:cTn>
                              </p:par>
                              <p:par>
                                <p:cTn id="38" presetID="10" presetClass="exit" presetSubtype="0" fill="hold" grpId="1" nodeType="withEffect">
                                  <p:stCondLst>
                                    <p:cond delay="0"/>
                                  </p:stCondLst>
                                  <p:childTnLst>
                                    <p:animEffect transition="out" filter="fade">
                                      <p:cBhvr>
                                        <p:cTn id="39" dur="1000"/>
                                        <p:tgtEl>
                                          <p:spTgt spid="4"/>
                                        </p:tgtEl>
                                      </p:cBhvr>
                                    </p:animEffect>
                                    <p:set>
                                      <p:cBhvr>
                                        <p:cTn id="40" dur="1" fill="hold">
                                          <p:stCondLst>
                                            <p:cond delay="999"/>
                                          </p:stCondLst>
                                        </p:cTn>
                                        <p:tgtEl>
                                          <p:spTgt spid="4"/>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1000"/>
                                        <p:tgtEl>
                                          <p:spTgt spid="3074"/>
                                        </p:tgtEl>
                                      </p:cBhvr>
                                    </p:animEffect>
                                    <p:set>
                                      <p:cBhvr>
                                        <p:cTn id="43" dur="1" fill="hold">
                                          <p:stCondLst>
                                            <p:cond delay="9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5" grpId="0"/>
      <p:bldP spid="5" grpId="1"/>
      <p:bldP spid="6" grpId="0"/>
      <p:bldP spid="6" grpId="1"/>
      <p:bldP spid="7" grpId="0"/>
      <p:bldP spid="7" grpId="1"/>
      <p:bldP spid="9" grpId="0"/>
      <p:bldP spid="9"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457200"/>
            <a:ext cx="10820400" cy="9009418"/>
          </a:xfrm>
          <a:prstGeom prst="rect">
            <a:avLst/>
          </a:prstGeom>
        </p:spPr>
      </p:pic>
      <p:sp>
        <p:nvSpPr>
          <p:cNvPr id="4" name="Title 1"/>
          <p:cNvSpPr txBox="1">
            <a:spLocks/>
          </p:cNvSpPr>
          <p:nvPr/>
        </p:nvSpPr>
        <p:spPr>
          <a:xfrm>
            <a:off x="3962400" y="1981200"/>
            <a:ext cx="5029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560" b="1" dirty="0" smtClean="0">
                <a:ln w="6350" cmpd="sng">
                  <a:solidFill>
                    <a:srgbClr val="FFFF00"/>
                  </a:solidFill>
                  <a:prstDash val="solid"/>
                </a:ln>
                <a:solidFill>
                  <a:srgbClr val="00B050"/>
                </a:solidFill>
                <a:effectLst>
                  <a:outerShdw blurRad="63500" dir="3600000" algn="tl" rotWithShape="0">
                    <a:srgbClr val="000000">
                      <a:alpha val="70000"/>
                    </a:srgbClr>
                  </a:outerShdw>
                </a:effectLst>
                <a:latin typeface="Calibri" panose="020F0502020204030204" pitchFamily="34" charset="0"/>
              </a:rPr>
              <a:t>do not cry for help</a:t>
            </a:r>
            <a:endParaRPr lang="en-US" sz="4560" b="1" dirty="0">
              <a:ln w="6350" cmpd="sng">
                <a:solidFill>
                  <a:srgbClr val="FFFF00"/>
                </a:solidFill>
                <a:prstDash val="solid"/>
              </a:ln>
              <a:solidFill>
                <a:srgbClr val="00B050"/>
              </a:solidFill>
              <a:effectLst>
                <a:outerShdw blurRad="63500" dir="3600000" algn="tl" rotWithShape="0">
                  <a:srgbClr val="000000">
                    <a:alpha val="7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2819400" y="457200"/>
            <a:ext cx="6019800" cy="6049962"/>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But the hypocrites in heart store up wrath; They do not cry for help when He binds them. </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They </a:t>
            </a:r>
            <a:r>
              <a:rPr lang="en-US" altLang="en-US" b="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die in youth, And their life ends among the perverted persons</a:t>
            </a:r>
            <a:r>
              <a:rPr lang="en-US" altLang="en-US" b="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Job 36:13-14</a:t>
            </a:r>
            <a:r>
              <a:rPr lang="en-US" altLang="en-US" sz="4000" b="1" i="1" spc="50" dirty="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r>
              <a:rPr lang="en-US" altLang="en-US" sz="3200" b="1" i="1" spc="50" dirty="0" smtClean="0">
                <a:ln w="11430"/>
                <a:solidFill>
                  <a:srgbClr val="FFC000"/>
                </a:solidFill>
                <a:effectLst>
                  <a:glow rad="63500">
                    <a:schemeClr val="tx1"/>
                  </a:glow>
                  <a:outerShdw blurRad="76200" dist="50800" dir="5400000" algn="tl" rotWithShape="0">
                    <a:srgbClr val="000000">
                      <a:alpha val="65000"/>
                    </a:srgbClr>
                  </a:outerShdw>
                </a:effectLst>
                <a:latin typeface="Calibri" panose="020F0502020204030204" pitchFamily="34" charset="0"/>
              </a:rPr>
              <a:t> </a:t>
            </a:r>
          </a:p>
        </p:txBody>
      </p:sp>
      <p:sp>
        <p:nvSpPr>
          <p:cNvPr id="5" name="Title 1"/>
          <p:cNvSpPr txBox="1">
            <a:spLocks/>
          </p:cNvSpPr>
          <p:nvPr/>
        </p:nvSpPr>
        <p:spPr>
          <a:xfrm>
            <a:off x="5181600" y="1362456"/>
            <a:ext cx="2438400" cy="993146"/>
          </a:xfrm>
          <a:prstGeom prst="rect">
            <a:avLst/>
          </a:prstGeom>
        </p:spPr>
        <p:txBody>
          <a:bodyPr vert="horz" lIns="91440" tIns="45720" rIns="91440" bIns="45720" rtlCol="0" anchor="ctr">
            <a:prstTxWarp prst="textStop">
              <a:avLst/>
            </a:prstTxWarp>
            <a:normAutofit/>
            <a:scene3d>
              <a:camera prst="orthographicFront"/>
              <a:lightRig rig="glow" dir="tl">
                <a:rot lat="0" lon="0" rev="5400000"/>
              </a:lightRig>
            </a:scene3d>
            <a:sp3d contourW="12700">
              <a:bevelT w="25400" h="25400"/>
              <a:contourClr>
                <a:srgbClr val="FFC000"/>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smtClean="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rPr>
              <a:t>fester</a:t>
            </a:r>
            <a:endParaRPr lang="en-US" b="1" i="1" dirty="0">
              <a:ln w="11430"/>
              <a:gradFill>
                <a:gsLst>
                  <a:gs pos="0">
                    <a:srgbClr val="FFF200"/>
                  </a:gs>
                  <a:gs pos="45000">
                    <a:srgbClr val="FF7A00"/>
                  </a:gs>
                  <a:gs pos="70000">
                    <a:srgbClr val="FF0300"/>
                  </a:gs>
                  <a:gs pos="100000">
                    <a:srgbClr val="4D0808"/>
                  </a:gs>
                </a:gsLst>
                <a:lin ang="5400000" scaled="0"/>
              </a:gradFill>
              <a:effectLst>
                <a:glow rad="63500">
                  <a:schemeClr val="tx1"/>
                </a:glow>
                <a:outerShdw blurRad="80000" dist="40000" dir="5040000" algn="tl">
                  <a:srgbClr val="000000">
                    <a:alpha val="30000"/>
                  </a:srgbClr>
                </a:outerShdw>
              </a:effectLst>
            </a:endParaRPr>
          </a:p>
        </p:txBody>
      </p:sp>
    </p:spTree>
    <p:extLst>
      <p:ext uri="{BB962C8B-B14F-4D97-AF65-F5344CB8AC3E}">
        <p14:creationId xmlns:p14="http://schemas.microsoft.com/office/powerpoint/2010/main" val="79764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750" fill="hold"/>
                                        <p:tgtEl>
                                          <p:spTgt spid="3074"/>
                                        </p:tgtEl>
                                        <p:attrNameLst>
                                          <p:attrName>ppt_x</p:attrName>
                                        </p:attrNameLst>
                                      </p:cBhvr>
                                      <p:tavLst>
                                        <p:tav tm="0">
                                          <p:val>
                                            <p:strVal val="1+#ppt_w/2"/>
                                          </p:val>
                                        </p:tav>
                                        <p:tav tm="100000">
                                          <p:val>
                                            <p:strVal val="#ppt_x"/>
                                          </p:val>
                                        </p:tav>
                                      </p:tavLst>
                                    </p:anim>
                                    <p:anim calcmode="lin" valueType="num">
                                      <p:cBhvr additive="base">
                                        <p:cTn id="8" dur="75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4535</TotalTime>
  <Words>4991</Words>
  <Application>Microsoft Office PowerPoint</Application>
  <PresentationFormat>On-screen Show (4:3)</PresentationFormat>
  <Paragraphs>429</Paragraphs>
  <Slides>64</Slides>
  <Notes>64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Calibri</vt:lpstr>
      <vt:lpstr>Arial</vt:lpstr>
      <vt:lpstr>Bell MT</vt:lpstr>
      <vt:lpstr>Aharoni</vt:lpstr>
      <vt:lpstr>Berlin Sans FB Demi</vt:lpstr>
      <vt:lpstr>Default Design</vt:lpstr>
      <vt:lpstr>PowerPoint Presentation</vt:lpstr>
      <vt:lpstr>PowerPoint Presentation</vt:lpstr>
      <vt:lpstr>"Be angry, and do not sin":         do not let the sun go down on your wrath, … — Ephesians 4:26 </vt:lpstr>
      <vt:lpstr>Be angry, and do not sin. Meditate within your heart on your bed, and be still. Selah Offer the sacrifices of righteousness, And put your trust in the LORD.  — Psalms 4:4-5  </vt:lpstr>
      <vt:lpstr>Cease from anger, and        forsake wrath; Do not fret-it   only causes harm. — Psalm 37:8 </vt:lpstr>
      <vt:lpstr>He who is slow to wrath has great understanding, But he who is impulsive exalts folly. A sound heart is life to the body, But envy is rottenness to the bones.               — Proverbs 14:29-30 </vt:lpstr>
      <vt:lpstr>Where do wars and fights come from among you? Do they not come from your desires for pleasure that war in your members? You lust and do not have. You murder and covet and  cannot obtain. You fight and war.       Yet you do not have because you do   not ask. You ask and do not receive, because you ask amiss, that you may spend it on your pleasures. — James 4:1-3 </vt:lpstr>
      <vt:lpstr>For wrath kills a foolish man, And envy slays a simple one.  — Job 5:2  </vt:lpstr>
      <vt:lpstr>"But the hypocrites in heart store up wrath; They do not cry for help when He binds them. They die in youth, And their life ends among the perverted persons."  — Job 36:13-14  </vt:lpstr>
      <vt:lpstr>The merciful man does good  for his own soul, But he who is cruel troubles his own flesh.     — Proverbs 11:17 </vt:lpstr>
      <vt:lpstr>"Therefore now, O LORD,     please take my life from me,      for it is better for me to die than to live!" Then the LORD said,      "Is it right for you to be angry?"        — Jonah 4:3-4  </vt:lpstr>
      <vt:lpstr>A man of great wrath will suffer punishment; For if you rescue him, you will have to do it again.  — Proverbs 19:19  </vt:lpstr>
      <vt:lpstr>Make no friendship with an angry man, And with a furious man do not go, Lest you learn his ways And set a snare for your soul.      — Proverbs 22:24-25  </vt:lpstr>
      <vt:lpstr>An angry man stirs up strife,   And a furious man abounds in transgression. — Proverbs 29:22 </vt:lpstr>
      <vt:lpstr>A quick-tempered man acts foolishly, And a man of wicked intentions is hated.                   — Proverbs 14:17  </vt:lpstr>
      <vt:lpstr>Wrath is cruel and anger a torrent, But who is able to stand before jealousy? — Proverbs 27:4 </vt:lpstr>
      <vt:lpstr>Better to dwell in the wilderness, Than with a contentious and angry woman. — Proverbs 21:19 </vt:lpstr>
      <vt:lpstr>"For the LORD God of Israel says That He hates divorce, For it covers one's garment with violence," Says the LORD of hosts. "Therefore take heed to your spirit, That you do not deal treacherously." — Malachi 2:16 </vt:lpstr>
      <vt:lpstr>PowerPoint Presentation</vt:lpstr>
      <vt:lpstr>PowerPoint Presentation</vt:lpstr>
      <vt:lpstr>PowerPoint Presentation</vt:lpstr>
      <vt:lpstr>So the LORD said to Cain, "Why are you angry? And why has your countenance fallen? If you do well, will you not be accepted? And if you do not do well, sin lies at the door. And its desire is for you, but you should rule over it." — Genesis 4:6-7  </vt:lpstr>
      <vt:lpstr>A fool vents all his feelings,             But a wise man holds them back. — Proverbs 29:11  </vt:lpstr>
      <vt:lpstr>Do not hasten in your spirit to be angry, For anger rests in the bosom of fools. — Ecclesiastes 7:9 </vt:lpstr>
      <vt:lpstr>Wisdom is too lofty for a fool; He does not open his mouth in the gate. He who plots to do evil Will be called a schemer.   —  Proverbs 24:7-8  </vt:lpstr>
      <vt:lpstr>He who is slow to anger is better than the mighty, And he who rules his spirit than he who takes a city. — Proverbs 16:32 </vt:lpstr>
      <vt:lpstr>Whoever has no rule over his own spirit Is like a city broken down, without walls.                — Proverbs 25:28  </vt:lpstr>
      <vt:lpstr>He who has knowledge spares his words, And a man of understanding is of a calm spirit.  — Proverbs 17:27 </vt:lpstr>
      <vt:lpstr>The discretion of a man makes him slow to anger, And his glory is to overlook a transgression.    — Proverbs 19:11  </vt:lpstr>
      <vt:lpstr>But avoid foolish and ignorant disputes, knowing that they generate strife.  — 2nd Timothy 2:23 </vt:lpstr>
      <vt:lpstr>A soft answer turns away wrath, But a harsh word stirs up anger. — Proverbs 15:1  </vt:lpstr>
      <vt:lpstr>Let no corrupt word proceed out of your mouth, but what is good for necessary edification, that it may impart grace to the hearers.  — Ephesians 4:29  </vt:lpstr>
      <vt:lpstr>"But I say to you that whoever     is angry with his brother without a cause shall be in danger of the judgment. And whoever says       to his brother, 'Raca!' shall be      in danger of the council. But whoever says, 'You fool!' shall be in danger of hell fire. — Matthew 5:22 </vt:lpstr>
      <vt:lpstr>A gift in secret pacifies anger, And a bribe behind the back, strong wrath. — Proverbs 21:14 </vt:lpstr>
      <vt:lpstr>So then, my beloved brethren, let every man be swift to hear, slow to speak, slow to wrath; for the wrath of man does not produce the righteousness of God.                                  — James 1:19-20  </vt:lpstr>
      <vt:lpstr>But now you yourselves are to put off all these: anger, wrath, malice, blasphemy, filthy language out of your mouth.        — Colossians 3:8  </vt:lpstr>
      <vt:lpstr>Fathers, do not provoke your children, lest they become discouraged. — Colossians 3:21 </vt:lpstr>
      <vt:lpstr>… to speak evil of no one, to be peaceable, gentle, showing all humility to all men. — Titus 3:2 </vt:lpstr>
      <vt:lpstr>Let all bitterness, wrath, anger, clamor, and evil speaking be put away from you, with all malice. And be kind to one another, tenderhearted, forgiving one another, just as God in Christ forgave you. — Ephesians 4:31-32 </vt:lpstr>
      <vt:lpstr>PowerPoint Presentation</vt:lpstr>
      <vt:lpstr>PowerPoint Presentation</vt:lpstr>
      <vt:lpstr>PowerPoint Presentation</vt:lpstr>
      <vt:lpstr>PowerPoint Presentation</vt:lpstr>
      <vt:lpstr>God is a just judge, And God is angry with the wicked every day.  — Psalms 7:11  </vt:lpstr>
      <vt:lpstr>God is jealous, and the LORD avenges; The LORD avenges and is furious.      The LORD will take vengeance on His adversaries, And He reserves wrath for His enemies; The LORD is slow to anger and great in power, And will not at all acquit the wicked. The LORD has His way In the whirlwind and in the storm, And the clouds are the dust of His feet.  — Nahum 1:2-3  </vt:lpstr>
      <vt:lpstr>Why do the nations rage, And the people plot a vain thing?  — Psalms 2:1 </vt:lpstr>
      <vt:lpstr>Serve the LORD with fear, And rejoice with trembling. Kiss the Son, lest He be angry, And you perish in the way, When His wrath is kindled but a little. Blessed are all those who put their trust in Him.  — Psalms 2:11-12 </vt:lpstr>
      <vt:lpstr>"For I know that after my death  you will become utterly corrupt, and turn aside from the way which  I have commanded you; and evil will befall you in the latter days, because you will do evil in the   sight of the LORD, to provoke Him to anger through the work of your hands." — Deuteronomy 31:29 </vt:lpstr>
      <vt:lpstr>They have provoked Me to jealousy by what is not God; They have moved Me to anger by their foolish idols. But I will provoke them to jealousy by those who are not a nation; I will move them to anger by a foolish nation. For a fire is kindled by my anger, And shall burn to the lowest hell; It shall consume the earth with her increase, And set on fire the foundations of the mountains.       —Deuteronomy 32:21-22  </vt:lpstr>
      <vt:lpstr>"So the LORD'S anger was aroused against Israel, and        He made them wander in the wilderness forty years, until all the generation that had done  evil in the sight of the LORD    was gone."  — Numbers 32:13 </vt:lpstr>
      <vt:lpstr>So the LORD became angry with Solomon, because his heart had turned from the LORD God of Israel, who had appeared to him twice, and had commanded him concerning this thing, that he should not go after other gods; but he did not keep what the LORD had commanded. — 1st Kings 11:9-10 </vt:lpstr>
      <vt:lpstr>If you say, "Surely we did not know this," Does not He who weighs the hearts consider it?   He who keeps your soul, does   He not know it? And will He     not render to each man according to his deeds?                       — Proverbs 24:12  </vt:lpstr>
      <vt:lpstr>Let no one deceive you with empty words, for because of these things the wrath of God comes upon the sons of disobedience. — Ephesians 5:6 </vt:lpstr>
      <vt:lpstr>For the wrath of God is      revealed from heaven against all ungodliness and unrighteousness of men, who suppress the truth in unrighteousness, … — Romans 1:18 </vt:lpstr>
      <vt:lpstr>But in accordance with your hardness and your impenitent heart you are treasuring up for yourself wrath in the day of wrath and revelation of the righteous judgment of God, who "will render to each one according       to his deeds": — Romans 2:5-6 </vt:lpstr>
      <vt:lpstr>… eternal life to those who by patient continuance in doing       good seek for glory, honor, and immortality; but  to those who are self-seeking and do not obey the truth, but obey unrighteousness -- indignation and wrath, tribulation and anguish, on every soul of man who does evil, of the Jew first and also of the Greek;  — Romans 2:7-9 </vt:lpstr>
      <vt:lpstr>Then Jesus went into the temple     of God and drove out all those who bought and sold in the temple, and overturned the tables of the money changers and the seats of those who sold doves. And He said to them,   "It is written, 'My house shall be called a house of prayer,' but you have made it a 'den of thieves.'"      — Mathew 21:12-13 </vt:lpstr>
      <vt:lpstr>You meet him who rejoices      and does righteousness, Who remembers You in Your ways. You are indeed angry, for we have sinned - In these ways we continue; And we need to be saved. — Isaiah 64:5 </vt:lpstr>
      <vt:lpstr>Now upon you I will soon pour out My fury, And spend My  anger upon you; I will judge     you according to your ways,    And I will repay you for all your abominations.  — Ezekiel 7:8 </vt:lpstr>
      <vt:lpstr>By the blast of God they perish, And by the breath of His anger they are consumed. — Job 4:9 </vt:lpstr>
      <vt:lpstr>Repay no one evil for evil. Have regard for good things in the sight of all men. If it is possible, as much as depends on you, live peaceably with all men. Beloved, do not avenge yourselves, but rather give place to wrath; for it is written, "Vengeance is Mine, I will repay," says the Lord. — Romans 12:17-19 </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443</cp:revision>
  <dcterms:created xsi:type="dcterms:W3CDTF">2014-04-12T23:55:49Z</dcterms:created>
  <dcterms:modified xsi:type="dcterms:W3CDTF">2018-02-20T01:02:29Z</dcterms:modified>
</cp:coreProperties>
</file>