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42" r:id="rId3"/>
    <p:sldId id="388" r:id="rId4"/>
    <p:sldId id="354" r:id="rId5"/>
    <p:sldId id="355" r:id="rId6"/>
    <p:sldId id="356" r:id="rId7"/>
    <p:sldId id="357" r:id="rId8"/>
    <p:sldId id="358" r:id="rId9"/>
    <p:sldId id="359" r:id="rId10"/>
    <p:sldId id="393" r:id="rId11"/>
    <p:sldId id="392" r:id="rId12"/>
    <p:sldId id="363" r:id="rId13"/>
    <p:sldId id="364" r:id="rId14"/>
    <p:sldId id="365" r:id="rId15"/>
    <p:sldId id="385" r:id="rId16"/>
    <p:sldId id="366" r:id="rId17"/>
    <p:sldId id="367" r:id="rId18"/>
    <p:sldId id="368" r:id="rId19"/>
    <p:sldId id="389" r:id="rId20"/>
    <p:sldId id="374" r:id="rId21"/>
    <p:sldId id="376" r:id="rId22"/>
    <p:sldId id="377" r:id="rId23"/>
    <p:sldId id="378" r:id="rId24"/>
    <p:sldId id="379" r:id="rId25"/>
    <p:sldId id="375" r:id="rId26"/>
    <p:sldId id="380" r:id="rId27"/>
    <p:sldId id="381" r:id="rId28"/>
    <p:sldId id="382" r:id="rId29"/>
    <p:sldId id="640" r:id="rId30"/>
    <p:sldId id="641" r:id="rId31"/>
    <p:sldId id="383" r:id="rId32"/>
    <p:sldId id="384" r:id="rId33"/>
    <p:sldId id="352" r:id="rId34"/>
    <p:sldId id="394" r:id="rId3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B00000"/>
    <a:srgbClr val="FFFFCC"/>
    <a:srgbClr val="00CC00"/>
    <a:srgbClr val="FFCC00"/>
    <a:srgbClr val="9933FF"/>
    <a:srgbClr val="0033CC"/>
    <a:srgbClr val="35628A"/>
    <a:srgbClr val="79A7D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44" autoAdjust="0"/>
    <p:restoredTop sz="85574" autoAdjust="0"/>
  </p:normalViewPr>
  <p:slideViewPr>
    <p:cSldViewPr snapToGrid="0">
      <p:cViewPr>
        <p:scale>
          <a:sx n="64" d="100"/>
          <a:sy n="64" d="100"/>
        </p:scale>
        <p:origin x="996"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629E4E-4A94-4BAF-B773-E907BF7BFB31}" type="slidenum">
              <a:rPr lang="en-US" altLang="en-US"/>
              <a:pPr>
                <a:defRPr/>
              </a:pPr>
              <a:t>‹#›</a:t>
            </a:fld>
            <a:endParaRPr lang="en-US" altLang="en-US"/>
          </a:p>
        </p:txBody>
      </p:sp>
    </p:spTree>
    <p:extLst>
      <p:ext uri="{BB962C8B-B14F-4D97-AF65-F5344CB8AC3E}">
        <p14:creationId xmlns:p14="http://schemas.microsoft.com/office/powerpoint/2010/main" val="3760984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hides in the dark as darkness does.</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a:t>
            </a:fld>
            <a:endParaRPr lang="en-US" altLang="en-US"/>
          </a:p>
        </p:txBody>
      </p:sp>
    </p:spTree>
    <p:extLst>
      <p:ext uri="{BB962C8B-B14F-4D97-AF65-F5344CB8AC3E}">
        <p14:creationId xmlns:p14="http://schemas.microsoft.com/office/powerpoint/2010/main" val="51415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liberty, sanctuary is present for each heart to fathom His revealing truth.</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11</a:t>
            </a:fld>
            <a:endParaRPr lang="en-US" altLang="en-US"/>
          </a:p>
        </p:txBody>
      </p:sp>
    </p:spTree>
    <p:extLst>
      <p:ext uri="{BB962C8B-B14F-4D97-AF65-F5344CB8AC3E}">
        <p14:creationId xmlns:p14="http://schemas.microsoft.com/office/powerpoint/2010/main" val="127206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Dedication delivers an honest soul if bias does not cloud ones convictions to serve the master rather</a:t>
            </a:r>
            <a:r>
              <a:rPr lang="en-US" baseline="0" dirty="0"/>
              <a:t> than a mere servant of one of man’s many delusional facades</a:t>
            </a:r>
            <a:r>
              <a:rPr lang="en-US" dirty="0"/>
              <a:t>. Loving God with one’s all pursues God, not man.</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12</a:t>
            </a:fld>
            <a:endParaRPr lang="en-US" altLang="en-US"/>
          </a:p>
        </p:txBody>
      </p:sp>
    </p:spTree>
    <p:extLst>
      <p:ext uri="{BB962C8B-B14F-4D97-AF65-F5344CB8AC3E}">
        <p14:creationId xmlns:p14="http://schemas.microsoft.com/office/powerpoint/2010/main" val="372645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delivered the keys to enter His vault of truth. To fear Him with great regard, to walk in His ways as announced, to serve Him</a:t>
            </a:r>
            <a:r>
              <a:rPr lang="en-US" baseline="0" dirty="0"/>
              <a:t> in this through obedience as it has all been established for our good.</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13</a:t>
            </a:fld>
            <a:endParaRPr lang="en-US" altLang="en-US"/>
          </a:p>
        </p:txBody>
      </p:sp>
    </p:spTree>
    <p:extLst>
      <p:ext uri="{BB962C8B-B14F-4D97-AF65-F5344CB8AC3E}">
        <p14:creationId xmlns:p14="http://schemas.microsoft.com/office/powerpoint/2010/main" val="392641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desires a heart full of passion in seeking His truth. Those indifferent</a:t>
            </a:r>
            <a:r>
              <a:rPr lang="en-US" baseline="0" dirty="0"/>
              <a:t> or actually cold will literally have hell to pay in their avoidance of the All Mighty Supreme Creator of All. All reduces back to the one and only true God where all will bow.</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14</a:t>
            </a:fld>
            <a:endParaRPr lang="en-US" altLang="en-US"/>
          </a:p>
        </p:txBody>
      </p:sp>
    </p:spTree>
    <p:extLst>
      <p:ext uri="{BB962C8B-B14F-4D97-AF65-F5344CB8AC3E}">
        <p14:creationId xmlns:p14="http://schemas.microsoft.com/office/powerpoint/2010/main" val="2723612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religions divide the truth of God </a:t>
            </a:r>
            <a:r>
              <a:rPr lang="en-US" dirty="0" err="1"/>
              <a:t>delusionally</a:t>
            </a:r>
            <a:r>
              <a:rPr lang="en-US" dirty="0"/>
              <a:t> choosing fantasy over</a:t>
            </a:r>
            <a:r>
              <a:rPr lang="en-US" baseline="0" dirty="0"/>
              <a:t> reality</a:t>
            </a:r>
            <a:r>
              <a:rPr lang="en-US" dirty="0"/>
              <a:t>. Even atheism has a god of disbelief. To worship in truth is a pursuit in discovering His will as laid forth for all to witness through His Son, given to us, so that we may know God Himself and not just a mere construction of man. Many well intended maintain the goodness He calls out for but if done absent in regarding His will for return, vanity delivers nothing. Swinging a rifle praising God does little for the betterment He calls out for in each of us. Written on the heart where no gun can pierce, truth can be</a:t>
            </a:r>
            <a:r>
              <a:rPr lang="en-US" baseline="0" dirty="0"/>
              <a:t> known by those willing to know.</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15</a:t>
            </a:fld>
            <a:endParaRPr lang="en-US" altLang="en-US"/>
          </a:p>
        </p:txBody>
      </p:sp>
    </p:spTree>
    <p:extLst>
      <p:ext uri="{BB962C8B-B14F-4D97-AF65-F5344CB8AC3E}">
        <p14:creationId xmlns:p14="http://schemas.microsoft.com/office/powerpoint/2010/main" val="4256711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instructs us as individuals to carefully heed His word as to what drives our lives. </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16</a:t>
            </a:fld>
            <a:endParaRPr lang="en-US" altLang="en-US"/>
          </a:p>
        </p:txBody>
      </p:sp>
    </p:spTree>
    <p:extLst>
      <p:ext uri="{BB962C8B-B14F-4D97-AF65-F5344CB8AC3E}">
        <p14:creationId xmlns:p14="http://schemas.microsoft.com/office/powerpoint/2010/main" val="421802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gymnasium</a:t>
            </a:r>
            <a:r>
              <a:rPr lang="en-US" baseline="0" dirty="0"/>
              <a:t> of emotions, our fitness in loving Him and others forms the character He himself searches for in us.</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17</a:t>
            </a:fld>
            <a:endParaRPr lang="en-US" altLang="en-US"/>
          </a:p>
        </p:txBody>
      </p:sp>
    </p:spTree>
    <p:extLst>
      <p:ext uri="{BB962C8B-B14F-4D97-AF65-F5344CB8AC3E}">
        <p14:creationId xmlns:p14="http://schemas.microsoft.com/office/powerpoint/2010/main" val="623373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himself proclaimed that fundamental</a:t>
            </a:r>
            <a:r>
              <a:rPr lang="en-US" baseline="0" dirty="0"/>
              <a:t> to all truth is loving God supremely, along with loving all others including self within His creation. Peace is a moment often passed by within the recklessness of man and the oppression we all bear.</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18</a:t>
            </a:fld>
            <a:endParaRPr lang="en-US" altLang="en-US"/>
          </a:p>
        </p:txBody>
      </p:sp>
    </p:spTree>
    <p:extLst>
      <p:ext uri="{BB962C8B-B14F-4D97-AF65-F5344CB8AC3E}">
        <p14:creationId xmlns:p14="http://schemas.microsoft.com/office/powerpoint/2010/main" val="3811859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to God surpasses the evils shed to the past as one awakens in Him.</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19</a:t>
            </a:fld>
            <a:endParaRPr lang="en-US" altLang="en-US"/>
          </a:p>
        </p:txBody>
      </p:sp>
    </p:spTree>
    <p:extLst>
      <p:ext uri="{BB962C8B-B14F-4D97-AF65-F5344CB8AC3E}">
        <p14:creationId xmlns:p14="http://schemas.microsoft.com/office/powerpoint/2010/main" val="14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the imaginations dust of no more, heaven sparkles truths unrevealed beyond splendor.</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20</a:t>
            </a:fld>
            <a:endParaRPr lang="en-US" altLang="en-US"/>
          </a:p>
        </p:txBody>
      </p:sp>
    </p:spTree>
    <p:extLst>
      <p:ext uri="{BB962C8B-B14F-4D97-AF65-F5344CB8AC3E}">
        <p14:creationId xmlns:p14="http://schemas.microsoft.com/office/powerpoint/2010/main" val="254638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calls all to come into His light of truth with one’s all.</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a:t>
            </a:fld>
            <a:endParaRPr lang="en-US" altLang="en-US"/>
          </a:p>
        </p:txBody>
      </p:sp>
    </p:spTree>
    <p:extLst>
      <p:ext uri="{BB962C8B-B14F-4D97-AF65-F5344CB8AC3E}">
        <p14:creationId xmlns:p14="http://schemas.microsoft.com/office/powerpoint/2010/main" val="17655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have to wait until arriving in heaven to find blessings in the promise the crown of life holds, as it delivers eternally, which includes now.</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21</a:t>
            </a:fld>
            <a:endParaRPr lang="en-US" altLang="en-US"/>
          </a:p>
        </p:txBody>
      </p:sp>
    </p:spTree>
    <p:extLst>
      <p:ext uri="{BB962C8B-B14F-4D97-AF65-F5344CB8AC3E}">
        <p14:creationId xmlns:p14="http://schemas.microsoft.com/office/powerpoint/2010/main" val="1790960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love extends</a:t>
            </a:r>
            <a:r>
              <a:rPr lang="en-US" baseline="0" dirty="0"/>
              <a:t> much further than the earth where He seeks for each one of us across all the ages of man. This humbling beyond imaginable love is why so many hear His steadfast call. His love remains as He calls to us.</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22</a:t>
            </a:fld>
            <a:endParaRPr lang="en-US" altLang="en-US"/>
          </a:p>
        </p:txBody>
      </p:sp>
    </p:spTree>
    <p:extLst>
      <p:ext uri="{BB962C8B-B14F-4D97-AF65-F5344CB8AC3E}">
        <p14:creationId xmlns:p14="http://schemas.microsoft.com/office/powerpoint/2010/main" val="1117854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brightness of love beholds the reflection of God. As two way streets intersect, it is mutual love that is nurtured and cherished by God. </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23</a:t>
            </a:fld>
            <a:endParaRPr lang="en-US" altLang="en-US"/>
          </a:p>
        </p:txBody>
      </p:sp>
    </p:spTree>
    <p:extLst>
      <p:ext uri="{BB962C8B-B14F-4D97-AF65-F5344CB8AC3E}">
        <p14:creationId xmlns:p14="http://schemas.microsoft.com/office/powerpoint/2010/main" val="116690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 life becomes</a:t>
            </a:r>
            <a:r>
              <a:rPr lang="en-US" baseline="0" dirty="0"/>
              <a:t> an open book as He refreshes life that can be had, as no mortal friend could provide. Loving God is where the light of man ignites to become the child He loves.</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24</a:t>
            </a:fld>
            <a:endParaRPr lang="en-US" altLang="en-US"/>
          </a:p>
        </p:txBody>
      </p:sp>
    </p:spTree>
    <p:extLst>
      <p:ext uri="{BB962C8B-B14F-4D97-AF65-F5344CB8AC3E}">
        <p14:creationId xmlns:p14="http://schemas.microsoft.com/office/powerpoint/2010/main" val="337095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own test of obedience reveals our spiritual heath and unity in Him.</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25</a:t>
            </a:fld>
            <a:endParaRPr lang="en-US" altLang="en-US"/>
          </a:p>
        </p:txBody>
      </p:sp>
    </p:spTree>
    <p:extLst>
      <p:ext uri="{BB962C8B-B14F-4D97-AF65-F5344CB8AC3E}">
        <p14:creationId xmlns:p14="http://schemas.microsoft.com/office/powerpoint/2010/main" val="192148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contains all of the colors of light both visible and invisible. His truth</a:t>
            </a:r>
            <a:r>
              <a:rPr lang="en-US" baseline="0" dirty="0"/>
              <a:t> remains over the mere babblings of man.</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26</a:t>
            </a:fld>
            <a:endParaRPr lang="en-US" altLang="en-US"/>
          </a:p>
        </p:txBody>
      </p:sp>
    </p:spTree>
    <p:extLst>
      <p:ext uri="{BB962C8B-B14F-4D97-AF65-F5344CB8AC3E}">
        <p14:creationId xmlns:p14="http://schemas.microsoft.com/office/powerpoint/2010/main" val="248993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good and evil is essential in obeying the will of God over the whims of man. Regret heals the penitent heart to stand strong.</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27</a:t>
            </a:fld>
            <a:endParaRPr lang="en-US" altLang="en-US"/>
          </a:p>
        </p:txBody>
      </p:sp>
    </p:spTree>
    <p:extLst>
      <p:ext uri="{BB962C8B-B14F-4D97-AF65-F5344CB8AC3E}">
        <p14:creationId xmlns:p14="http://schemas.microsoft.com/office/powerpoint/2010/main" val="3631723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Belief in God and His Son is God’s choice to deliver truth to those who live upon the earth. </a:t>
            </a:r>
          </a:p>
          <a:p>
            <a:endParaRPr lang="en-US" dirty="0"/>
          </a:p>
        </p:txBody>
      </p:sp>
      <p:sp>
        <p:nvSpPr>
          <p:cNvPr id="4" name="Slide Number Placeholder 3"/>
          <p:cNvSpPr>
            <a:spLocks noGrp="1"/>
          </p:cNvSpPr>
          <p:nvPr>
            <p:ph type="sldNum" sz="quarter" idx="5"/>
          </p:nvPr>
        </p:nvSpPr>
        <p:spPr/>
        <p:txBody>
          <a:bodyPr/>
          <a:lstStyle/>
          <a:p>
            <a:pPr>
              <a:defRPr/>
            </a:pPr>
            <a:fld id="{97629E4E-4A94-4BAF-B773-E907BF7BFB31}" type="slidenum">
              <a:rPr lang="en-US" altLang="en-US" smtClean="0"/>
              <a:pPr>
                <a:defRPr/>
              </a:pPr>
              <a:t>28</a:t>
            </a:fld>
            <a:endParaRPr lang="en-US" altLang="en-US"/>
          </a:p>
        </p:txBody>
      </p:sp>
    </p:spTree>
    <p:extLst>
      <p:ext uri="{BB962C8B-B14F-4D97-AF65-F5344CB8AC3E}">
        <p14:creationId xmlns:p14="http://schemas.microsoft.com/office/powerpoint/2010/main" val="2654224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call</a:t>
            </a:r>
            <a:r>
              <a:rPr lang="en-US" baseline="0" dirty="0"/>
              <a:t> to return with knowledge of Him is universal. The spokes of His truth remain exposed for the discerning heart.</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30</a:t>
            </a:fld>
            <a:endParaRPr lang="en-US" altLang="en-US"/>
          </a:p>
        </p:txBody>
      </p:sp>
    </p:spTree>
    <p:extLst>
      <p:ext uri="{BB962C8B-B14F-4D97-AF65-F5344CB8AC3E}">
        <p14:creationId xmlns:p14="http://schemas.microsoft.com/office/powerpoint/2010/main" val="1013283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desires that we all drink freely in the life He offers. No force can persuade a man that has already decided one way or another. His law has been given. It is our decisions that guide our actions that we will account to God for.</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31</a:t>
            </a:fld>
            <a:endParaRPr lang="en-US" altLang="en-US"/>
          </a:p>
        </p:txBody>
      </p:sp>
    </p:spTree>
    <p:extLst>
      <p:ext uri="{BB962C8B-B14F-4D97-AF65-F5344CB8AC3E}">
        <p14:creationId xmlns:p14="http://schemas.microsoft.com/office/powerpoint/2010/main" val="155866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left a treasure trove of knowledge for us to know good from evil. He is larger than any of our pettiness's. Small minded people have always complained impatiently demanding action over caution. The Lord watches and waits to find those in His service holding fast to what He has called out for. As He declares the end from the beginning,</a:t>
            </a:r>
            <a:r>
              <a:rPr lang="en-US" baseline="0" dirty="0"/>
              <a:t> it has all been created for His pleasure. In God’s counsel, He finds no pleasure in rebellion or the evils that turn away from the goodness He intended for the autonomous life that He created.</a:t>
            </a:r>
            <a:r>
              <a:rPr lang="en-US" dirty="0"/>
              <a:t> God’s plan is for life to live and as such He has begotten His Son,</a:t>
            </a:r>
            <a:r>
              <a:rPr lang="en-US" baseline="0" dirty="0"/>
              <a:t> His Spirit, for our redemption, to save us from ourselves that we may grasp eternal life nobly.</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3</a:t>
            </a:fld>
            <a:endParaRPr lang="en-US" altLang="en-US"/>
          </a:p>
        </p:txBody>
      </p:sp>
    </p:spTree>
    <p:extLst>
      <p:ext uri="{BB962C8B-B14F-4D97-AF65-F5344CB8AC3E}">
        <p14:creationId xmlns:p14="http://schemas.microsoft.com/office/powerpoint/2010/main" val="726079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somewhere below empty, has less than nothing.</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32</a:t>
            </a:fld>
            <a:endParaRPr lang="en-US" altLang="en-US"/>
          </a:p>
        </p:txBody>
      </p:sp>
    </p:spTree>
    <p:extLst>
      <p:ext uri="{BB962C8B-B14F-4D97-AF65-F5344CB8AC3E}">
        <p14:creationId xmlns:p14="http://schemas.microsoft.com/office/powerpoint/2010/main" val="3062489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Created in His image, qualities of heart, mind, spirit, and soul are gifts</a:t>
            </a:r>
            <a:r>
              <a:rPr lang="en-US" baseline="0" dirty="0"/>
              <a:t> freely given to all who consciously live.</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4</a:t>
            </a:fld>
            <a:endParaRPr lang="en-US" altLang="en-US"/>
          </a:p>
        </p:txBody>
      </p:sp>
    </p:spTree>
    <p:extLst>
      <p:ext uri="{BB962C8B-B14F-4D97-AF65-F5344CB8AC3E}">
        <p14:creationId xmlns:p14="http://schemas.microsoft.com/office/powerpoint/2010/main" val="1087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is rendered to the deepest reaches of space, both extremely close and vastly distant. Stewardship has gone astray as men have fallen away from the blessings He offers more often engaging in harmful pursuits reaching across suffering generations so detrimental to the meek.</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5</a:t>
            </a:fld>
            <a:endParaRPr lang="en-US" altLang="en-US"/>
          </a:p>
        </p:txBody>
      </p:sp>
    </p:spTree>
    <p:extLst>
      <p:ext uri="{BB962C8B-B14F-4D97-AF65-F5344CB8AC3E}">
        <p14:creationId xmlns:p14="http://schemas.microsoft.com/office/powerpoint/2010/main" val="78378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truth is not hard to understand as serving each other takes on high precedence. His nature of love renders service, and in His image, He calls us out to do the same.</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6</a:t>
            </a:fld>
            <a:endParaRPr lang="en-US" altLang="en-US"/>
          </a:p>
        </p:txBody>
      </p:sp>
    </p:spTree>
    <p:extLst>
      <p:ext uri="{BB962C8B-B14F-4D97-AF65-F5344CB8AC3E}">
        <p14:creationId xmlns:p14="http://schemas.microsoft.com/office/powerpoint/2010/main" val="366035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service through Jesus brings us all to know how great His love is for us. That our lives are more important than our deaths. His wisdom remains for all that will have it.</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7</a:t>
            </a:fld>
            <a:endParaRPr lang="en-US" altLang="en-US"/>
          </a:p>
        </p:txBody>
      </p:sp>
    </p:spTree>
    <p:extLst>
      <p:ext uri="{BB962C8B-B14F-4D97-AF65-F5344CB8AC3E}">
        <p14:creationId xmlns:p14="http://schemas.microsoft.com/office/powerpoint/2010/main" val="46916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depths</a:t>
            </a:r>
            <a:r>
              <a:rPr lang="en-US" baseline="0" dirty="0"/>
              <a:t> of the caldron called humanity, dark clouds more often cover the light God would want us to have. He sacrificed that we might live in Him having the knowledge of creation in His battle to regain eternally loyal souls. Purging self reveals the true spirit of God.</a:t>
            </a:r>
            <a:endParaRPr lang="en-US" dirty="0"/>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8</a:t>
            </a:fld>
            <a:endParaRPr lang="en-US" altLang="en-US"/>
          </a:p>
        </p:txBody>
      </p:sp>
    </p:spTree>
    <p:extLst>
      <p:ext uri="{BB962C8B-B14F-4D97-AF65-F5344CB8AC3E}">
        <p14:creationId xmlns:p14="http://schemas.microsoft.com/office/powerpoint/2010/main" val="29831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Man in his self-serving demise has turned away from the true God. Does one’s mirror reflect the beast or the man?</a:t>
            </a:r>
          </a:p>
        </p:txBody>
      </p:sp>
      <p:sp>
        <p:nvSpPr>
          <p:cNvPr id="4" name="Slide Number Placeholder 3"/>
          <p:cNvSpPr>
            <a:spLocks noGrp="1"/>
          </p:cNvSpPr>
          <p:nvPr>
            <p:ph type="sldNum" sz="quarter" idx="10"/>
          </p:nvPr>
        </p:nvSpPr>
        <p:spPr/>
        <p:txBody>
          <a:bodyPr/>
          <a:lstStyle/>
          <a:p>
            <a:pPr>
              <a:defRPr/>
            </a:pPr>
            <a:fld id="{97629E4E-4A94-4BAF-B773-E907BF7BFB31}" type="slidenum">
              <a:rPr lang="en-US" altLang="en-US" smtClean="0"/>
              <a:pPr>
                <a:defRPr/>
              </a:pPr>
              <a:t>10</a:t>
            </a:fld>
            <a:endParaRPr lang="en-US" altLang="en-US"/>
          </a:p>
        </p:txBody>
      </p:sp>
    </p:spTree>
    <p:extLst>
      <p:ext uri="{BB962C8B-B14F-4D97-AF65-F5344CB8AC3E}">
        <p14:creationId xmlns:p14="http://schemas.microsoft.com/office/powerpoint/2010/main" val="73165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52F075-2CEF-4B12-A366-E9292ED2D8D7}" type="slidenum">
              <a:rPr lang="en-US" altLang="en-US"/>
              <a:pPr>
                <a:defRPr/>
              </a:pPr>
              <a:t>‹#›</a:t>
            </a:fld>
            <a:endParaRPr lang="en-US" altLang="en-US"/>
          </a:p>
        </p:txBody>
      </p:sp>
    </p:spTree>
    <p:extLst>
      <p:ext uri="{BB962C8B-B14F-4D97-AF65-F5344CB8AC3E}">
        <p14:creationId xmlns:p14="http://schemas.microsoft.com/office/powerpoint/2010/main" val="363161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E55FA3-9153-4E3F-9098-E8DAF3E80A2A}" type="slidenum">
              <a:rPr lang="en-US" altLang="en-US"/>
              <a:pPr>
                <a:defRPr/>
              </a:pPr>
              <a:t>‹#›</a:t>
            </a:fld>
            <a:endParaRPr lang="en-US" altLang="en-US"/>
          </a:p>
        </p:txBody>
      </p:sp>
    </p:spTree>
    <p:extLst>
      <p:ext uri="{BB962C8B-B14F-4D97-AF65-F5344CB8AC3E}">
        <p14:creationId xmlns:p14="http://schemas.microsoft.com/office/powerpoint/2010/main" val="133781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29AD5F8-6F7D-418F-B8AE-ADDF398BFC6F}" type="slidenum">
              <a:rPr lang="en-US" altLang="en-US"/>
              <a:pPr>
                <a:defRPr/>
              </a:pPr>
              <a:t>‹#›</a:t>
            </a:fld>
            <a:endParaRPr lang="en-US" altLang="en-US"/>
          </a:p>
        </p:txBody>
      </p:sp>
    </p:spTree>
    <p:extLst>
      <p:ext uri="{BB962C8B-B14F-4D97-AF65-F5344CB8AC3E}">
        <p14:creationId xmlns:p14="http://schemas.microsoft.com/office/powerpoint/2010/main" val="406008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53647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70637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2378401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783711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54731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260733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901917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221542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149970-393F-4645-BDE9-38EAC8EC634B}" type="slidenum">
              <a:rPr lang="en-US" altLang="en-US"/>
              <a:pPr>
                <a:defRPr/>
              </a:pPr>
              <a:t>‹#›</a:t>
            </a:fld>
            <a:endParaRPr lang="en-US" altLang="en-US"/>
          </a:p>
        </p:txBody>
      </p:sp>
    </p:spTree>
    <p:extLst>
      <p:ext uri="{BB962C8B-B14F-4D97-AF65-F5344CB8AC3E}">
        <p14:creationId xmlns:p14="http://schemas.microsoft.com/office/powerpoint/2010/main" val="390655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296405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98473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0096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0A56CC7-589B-4DF6-97FB-8F289CBF05A7}" type="slidenum">
              <a:rPr lang="en-US" altLang="en-US"/>
              <a:pPr>
                <a:defRPr/>
              </a:pPr>
              <a:t>‹#›</a:t>
            </a:fld>
            <a:endParaRPr lang="en-US" altLang="en-US"/>
          </a:p>
        </p:txBody>
      </p:sp>
    </p:spTree>
    <p:extLst>
      <p:ext uri="{BB962C8B-B14F-4D97-AF65-F5344CB8AC3E}">
        <p14:creationId xmlns:p14="http://schemas.microsoft.com/office/powerpoint/2010/main" val="298749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4DEEA1-52EB-44EE-856D-063F3D292DC6}" type="slidenum">
              <a:rPr lang="en-US" altLang="en-US"/>
              <a:pPr>
                <a:defRPr/>
              </a:pPr>
              <a:t>‹#›</a:t>
            </a:fld>
            <a:endParaRPr lang="en-US" altLang="en-US"/>
          </a:p>
        </p:txBody>
      </p:sp>
    </p:spTree>
    <p:extLst>
      <p:ext uri="{BB962C8B-B14F-4D97-AF65-F5344CB8AC3E}">
        <p14:creationId xmlns:p14="http://schemas.microsoft.com/office/powerpoint/2010/main" val="345437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D0B0BFF-1E35-43DE-B8FC-D96DF98DC098}" type="slidenum">
              <a:rPr lang="en-US" altLang="en-US"/>
              <a:pPr>
                <a:defRPr/>
              </a:pPr>
              <a:t>‹#›</a:t>
            </a:fld>
            <a:endParaRPr lang="en-US" altLang="en-US"/>
          </a:p>
        </p:txBody>
      </p:sp>
    </p:spTree>
    <p:extLst>
      <p:ext uri="{BB962C8B-B14F-4D97-AF65-F5344CB8AC3E}">
        <p14:creationId xmlns:p14="http://schemas.microsoft.com/office/powerpoint/2010/main" val="217178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BA7B325-F0DF-48BE-8DA5-FAA2076EFE5E}" type="slidenum">
              <a:rPr lang="en-US" altLang="en-US"/>
              <a:pPr>
                <a:defRPr/>
              </a:pPr>
              <a:t>‹#›</a:t>
            </a:fld>
            <a:endParaRPr lang="en-US" altLang="en-US"/>
          </a:p>
        </p:txBody>
      </p:sp>
    </p:spTree>
    <p:extLst>
      <p:ext uri="{BB962C8B-B14F-4D97-AF65-F5344CB8AC3E}">
        <p14:creationId xmlns:p14="http://schemas.microsoft.com/office/powerpoint/2010/main" val="167288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D615CFD-D25F-4F48-95FC-2F2E132008A4}" type="slidenum">
              <a:rPr lang="en-US" altLang="en-US"/>
              <a:pPr>
                <a:defRPr/>
              </a:pPr>
              <a:t>‹#›</a:t>
            </a:fld>
            <a:endParaRPr lang="en-US" altLang="en-US"/>
          </a:p>
        </p:txBody>
      </p:sp>
    </p:spTree>
    <p:extLst>
      <p:ext uri="{BB962C8B-B14F-4D97-AF65-F5344CB8AC3E}">
        <p14:creationId xmlns:p14="http://schemas.microsoft.com/office/powerpoint/2010/main" val="253811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68FD65-DE93-4AB7-948B-25984C817B20}" type="slidenum">
              <a:rPr lang="en-US" altLang="en-US"/>
              <a:pPr>
                <a:defRPr/>
              </a:pPr>
              <a:t>‹#›</a:t>
            </a:fld>
            <a:endParaRPr lang="en-US" altLang="en-US"/>
          </a:p>
        </p:txBody>
      </p:sp>
    </p:spTree>
    <p:extLst>
      <p:ext uri="{BB962C8B-B14F-4D97-AF65-F5344CB8AC3E}">
        <p14:creationId xmlns:p14="http://schemas.microsoft.com/office/powerpoint/2010/main" val="94734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55EF02-F0CA-4B10-A1EF-8BC02A1F1676}" type="slidenum">
              <a:rPr lang="en-US" altLang="en-US"/>
              <a:pPr>
                <a:defRPr/>
              </a:pPr>
              <a:t>‹#›</a:t>
            </a:fld>
            <a:endParaRPr lang="en-US" altLang="en-US"/>
          </a:p>
        </p:txBody>
      </p:sp>
    </p:spTree>
    <p:extLst>
      <p:ext uri="{BB962C8B-B14F-4D97-AF65-F5344CB8AC3E}">
        <p14:creationId xmlns:p14="http://schemas.microsoft.com/office/powerpoint/2010/main" val="180519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744904A-E19C-4980-B2C5-437B603F93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extLst>
      <p:ext uri="{BB962C8B-B14F-4D97-AF65-F5344CB8AC3E}">
        <p14:creationId xmlns:p14="http://schemas.microsoft.com/office/powerpoint/2010/main" val="302512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4.jpg"/><Relationship Id="rId3" Type="http://schemas.openxmlformats.org/officeDocument/2006/relationships/image" Target="../media/image1.png"/><Relationship Id="rId21"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3.jpg"/><Relationship Id="rId2" Type="http://schemas.openxmlformats.org/officeDocument/2006/relationships/notesSlide" Target="../notesSlides/notesSlide27.xml"/><Relationship Id="rId16" Type="http://schemas.openxmlformats.org/officeDocument/2006/relationships/image" Target="../media/image15.jpg"/><Relationship Id="rId20" Type="http://schemas.openxmlformats.org/officeDocument/2006/relationships/image" Target="../media/image19.png"/><Relationship Id="rId29"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0.jpg"/><Relationship Id="rId24" Type="http://schemas.openxmlformats.org/officeDocument/2006/relationships/image" Target="../media/image22.jpeg"/><Relationship Id="rId32" Type="http://schemas.openxmlformats.org/officeDocument/2006/relationships/image" Target="../media/image30.jpg"/><Relationship Id="rId5" Type="http://schemas.openxmlformats.org/officeDocument/2006/relationships/image" Target="../media/image3.jpeg"/><Relationship Id="rId15" Type="http://schemas.openxmlformats.org/officeDocument/2006/relationships/image" Target="../media/image14.jpg"/><Relationship Id="rId23" Type="http://schemas.openxmlformats.org/officeDocument/2006/relationships/image" Target="../media/image21.jpg"/><Relationship Id="rId28" Type="http://schemas.openxmlformats.org/officeDocument/2006/relationships/image" Target="../media/image26.jpg"/><Relationship Id="rId10" Type="http://schemas.openxmlformats.org/officeDocument/2006/relationships/image" Target="../media/image9.jpg"/><Relationship Id="rId19" Type="http://schemas.openxmlformats.org/officeDocument/2006/relationships/image" Target="../media/image18.jpg"/><Relationship Id="rId31" Type="http://schemas.openxmlformats.org/officeDocument/2006/relationships/image" Target="../media/image29.jpg"/><Relationship Id="rId4" Type="http://schemas.openxmlformats.org/officeDocument/2006/relationships/image" Target="../media/image2.jpe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0.jpg"/><Relationship Id="rId27" Type="http://schemas.openxmlformats.org/officeDocument/2006/relationships/image" Target="../media/image25.jpg"/><Relationship Id="rId30"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18.jpg"/><Relationship Id="rId26" Type="http://schemas.openxmlformats.org/officeDocument/2006/relationships/image" Target="../media/image25.jpg"/><Relationship Id="rId3" Type="http://schemas.openxmlformats.org/officeDocument/2006/relationships/image" Target="../media/image2.jpeg"/><Relationship Id="rId21" Type="http://schemas.openxmlformats.org/officeDocument/2006/relationships/image" Target="../media/image42.jpeg"/><Relationship Id="rId7" Type="http://schemas.openxmlformats.org/officeDocument/2006/relationships/image" Target="../media/image6.jpg"/><Relationship Id="rId12" Type="http://schemas.openxmlformats.org/officeDocument/2006/relationships/image" Target="../media/image35.jpeg"/><Relationship Id="rId17" Type="http://schemas.openxmlformats.org/officeDocument/2006/relationships/image" Target="../media/image40.jpeg"/><Relationship Id="rId25" Type="http://schemas.openxmlformats.org/officeDocument/2006/relationships/image" Target="../media/image45.jpeg"/><Relationship Id="rId2" Type="http://schemas.openxmlformats.org/officeDocument/2006/relationships/image" Target="../media/image1.png"/><Relationship Id="rId16" Type="http://schemas.openxmlformats.org/officeDocument/2006/relationships/image" Target="../media/image39.jpeg"/><Relationship Id="rId20" Type="http://schemas.microsoft.com/office/2007/relationships/hdphoto" Target="../media/hdphoto2.wdp"/><Relationship Id="rId29"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34.jpeg"/><Relationship Id="rId24" Type="http://schemas.openxmlformats.org/officeDocument/2006/relationships/image" Target="../media/image44.jpeg"/><Relationship Id="rId5" Type="http://schemas.openxmlformats.org/officeDocument/2006/relationships/image" Target="../media/image4.jpeg"/><Relationship Id="rId15" Type="http://schemas.openxmlformats.org/officeDocument/2006/relationships/image" Target="../media/image38.jpeg"/><Relationship Id="rId23" Type="http://schemas.openxmlformats.org/officeDocument/2006/relationships/image" Target="../media/image43.jpeg"/><Relationship Id="rId28" Type="http://schemas.openxmlformats.org/officeDocument/2006/relationships/image" Target="../media/image27.jpg"/><Relationship Id="rId10" Type="http://schemas.openxmlformats.org/officeDocument/2006/relationships/image" Target="../media/image33.jpeg"/><Relationship Id="rId19" Type="http://schemas.openxmlformats.org/officeDocument/2006/relationships/image" Target="../media/image41.png"/><Relationship Id="rId31" Type="http://schemas.openxmlformats.org/officeDocument/2006/relationships/image" Target="../media/image30.jpg"/><Relationship Id="rId4" Type="http://schemas.openxmlformats.org/officeDocument/2006/relationships/image" Target="../media/image3.jpeg"/><Relationship Id="rId9" Type="http://schemas.openxmlformats.org/officeDocument/2006/relationships/image" Target="../media/image32.jpeg"/><Relationship Id="rId14" Type="http://schemas.openxmlformats.org/officeDocument/2006/relationships/image" Target="../media/image37.jpeg"/><Relationship Id="rId22" Type="http://schemas.openxmlformats.org/officeDocument/2006/relationships/image" Target="../media/image21.jpg"/><Relationship Id="rId27" Type="http://schemas.openxmlformats.org/officeDocument/2006/relationships/image" Target="../media/image46.jpeg"/><Relationship Id="rId30"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445"/>
          <a:stretch/>
        </p:blipFill>
        <p:spPr>
          <a:xfrm>
            <a:off x="0" y="0"/>
            <a:ext cx="9144000" cy="6858000"/>
          </a:xfrm>
          <a:prstGeom prst="rect">
            <a:avLst/>
          </a:prstGeom>
        </p:spPr>
      </p:pic>
      <p:sp>
        <p:nvSpPr>
          <p:cNvPr id="2" name="Title 1"/>
          <p:cNvSpPr>
            <a:spLocks noGrp="1"/>
          </p:cNvSpPr>
          <p:nvPr>
            <p:ph type="title"/>
          </p:nvPr>
        </p:nvSpPr>
        <p:spPr>
          <a:xfrm>
            <a:off x="457200" y="914400"/>
            <a:ext cx="8229600" cy="4830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FFCC00"/>
                </a:solidFill>
                <a:effectLst>
                  <a:glow rad="101600">
                    <a:schemeClr val="tx1"/>
                  </a:glow>
                  <a:outerShdw blurRad="50800" dist="39000" dir="5460000" algn="tl">
                    <a:srgbClr val="000000">
                      <a:alpha val="38000"/>
                    </a:srgbClr>
                  </a:outerShdw>
                </a:effectLst>
              </a:rPr>
              <a:t>But the natural man does    not receive the things of the Spirit of God, for they are foolishness to him; nor can he know them, because they are spiritually discerned.        </a:t>
            </a:r>
            <a:r>
              <a:rPr lang="en-US" sz="3200" b="1" i="1" dirty="0">
                <a:ln w="11430"/>
                <a:solidFill>
                  <a:srgbClr val="FFCC00"/>
                </a:solidFill>
                <a:effectLst>
                  <a:glow rad="101600">
                    <a:schemeClr val="tx1"/>
                  </a:glow>
                  <a:outerShdw blurRad="50800" dist="39000" dir="5460000" algn="tl">
                    <a:srgbClr val="000000">
                      <a:alpha val="38000"/>
                    </a:srgbClr>
                  </a:outerShdw>
                </a:effectLst>
              </a:rPr>
              <a:t>– 1</a:t>
            </a:r>
            <a:r>
              <a:rPr lang="en-US" sz="3200" b="1" i="1" baseline="30000" dirty="0">
                <a:ln w="11430"/>
                <a:solidFill>
                  <a:srgbClr val="FFCC00"/>
                </a:solidFill>
                <a:effectLst>
                  <a:glow rad="101600">
                    <a:schemeClr val="tx1"/>
                  </a:glow>
                  <a:outerShdw blurRad="50800" dist="39000" dir="5460000" algn="tl">
                    <a:srgbClr val="000000">
                      <a:alpha val="38000"/>
                    </a:srgbClr>
                  </a:outerShdw>
                </a:effectLst>
              </a:rPr>
              <a:t>st</a:t>
            </a:r>
            <a:r>
              <a:rPr lang="en-US" sz="3200" b="1" i="1" dirty="0">
                <a:ln w="11430"/>
                <a:solidFill>
                  <a:srgbClr val="FFCC00"/>
                </a:solidFill>
                <a:effectLst>
                  <a:glow rad="101600">
                    <a:schemeClr val="tx1"/>
                  </a:glow>
                  <a:outerShdw blurRad="50800" dist="39000" dir="5460000" algn="tl">
                    <a:srgbClr val="000000">
                      <a:alpha val="38000"/>
                    </a:srgbClr>
                  </a:outerShdw>
                </a:effectLst>
              </a:rPr>
              <a:t> Corinthians 2:14 </a:t>
            </a:r>
          </a:p>
        </p:txBody>
      </p:sp>
      <p:sp>
        <p:nvSpPr>
          <p:cNvPr id="4" name="Title 1"/>
          <p:cNvSpPr txBox="1">
            <a:spLocks/>
          </p:cNvSpPr>
          <p:nvPr/>
        </p:nvSpPr>
        <p:spPr bwMode="auto">
          <a:xfrm>
            <a:off x="2971800" y="2209800"/>
            <a:ext cx="213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B00000"/>
                </a:solidFill>
                <a:effectLst>
                  <a:glow rad="63500">
                    <a:schemeClr val="tx1"/>
                  </a:glow>
                  <a:outerShdw blurRad="50800" dist="39000" dir="5460000" algn="tl">
                    <a:srgbClr val="000000">
                      <a:alpha val="38000"/>
                    </a:srgbClr>
                  </a:outerShdw>
                </a:effectLst>
              </a:rPr>
              <a:t>God</a:t>
            </a:r>
            <a:endParaRPr lang="en-US" sz="3200" b="1" i="1" kern="0" dirty="0">
              <a:ln w="11430"/>
              <a:solidFill>
                <a:srgbClr val="B00000"/>
              </a:solidFill>
              <a:effectLst>
                <a:glow rad="63500">
                  <a:schemeClr val="tx1"/>
                </a:glow>
                <a:outerShdw blurRad="50800" dist="39000" dir="5460000" algn="tl">
                  <a:srgbClr val="000000">
                    <a:alpha val="38000"/>
                  </a:srgbClr>
                </a:outerShdw>
              </a:effectLst>
            </a:endParaRPr>
          </a:p>
        </p:txBody>
      </p:sp>
      <p:sp>
        <p:nvSpPr>
          <p:cNvPr id="5" name="Title 1"/>
          <p:cNvSpPr txBox="1">
            <a:spLocks/>
          </p:cNvSpPr>
          <p:nvPr/>
        </p:nvSpPr>
        <p:spPr bwMode="auto">
          <a:xfrm>
            <a:off x="457200" y="1646238"/>
            <a:ext cx="8229600"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C00"/>
                </a:solidFill>
                <a:effectLst>
                  <a:glow rad="101600">
                    <a:schemeClr val="tx1"/>
                  </a:glow>
                  <a:outerShdw blurRad="50800" dist="39000" dir="5460000" algn="tl">
                    <a:srgbClr val="000000">
                      <a:alpha val="38000"/>
                    </a:srgbClr>
                  </a:outerShdw>
                </a:effectLst>
              </a:rPr>
              <a:t>Thus says the LORD: "Cursed is the man who trusts in man And makes flesh his strength, Whose heart departs from the LORD. </a:t>
            </a:r>
            <a:r>
              <a:rPr lang="en-US" sz="3200" b="1" i="1" kern="0" dirty="0">
                <a:ln w="11430"/>
                <a:solidFill>
                  <a:srgbClr val="FFCC00"/>
                </a:solidFill>
                <a:effectLst>
                  <a:glow rad="101600">
                    <a:schemeClr val="tx1"/>
                  </a:glow>
                  <a:outerShdw blurRad="50800" dist="39000" dir="5460000" algn="tl">
                    <a:srgbClr val="000000">
                      <a:alpha val="38000"/>
                    </a:srgbClr>
                  </a:outerShdw>
                </a:effectLst>
              </a:rPr>
              <a:t>– Jeremiah 17:5 </a:t>
            </a:r>
          </a:p>
        </p:txBody>
      </p:sp>
      <p:sp>
        <p:nvSpPr>
          <p:cNvPr id="7" name="Title 1"/>
          <p:cNvSpPr txBox="1">
            <a:spLocks/>
          </p:cNvSpPr>
          <p:nvPr/>
        </p:nvSpPr>
        <p:spPr bwMode="auto">
          <a:xfrm>
            <a:off x="457200" y="1951038"/>
            <a:ext cx="82296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C00"/>
                </a:solidFill>
                <a:effectLst>
                  <a:glow rad="101600">
                    <a:schemeClr val="tx1"/>
                  </a:glow>
                  <a:outerShdw blurRad="50800" dist="39000" dir="5460000" algn="tl">
                    <a:srgbClr val="000000">
                      <a:alpha val="38000"/>
                    </a:srgbClr>
                  </a:outerShdw>
                </a:effectLst>
              </a:rPr>
              <a:t>"Truly, this only I have found: That God made man upright, But they have sought out many schemes."                      </a:t>
            </a:r>
            <a:r>
              <a:rPr lang="en-US" sz="3200" b="1" i="1" kern="0" dirty="0">
                <a:ln w="11430"/>
                <a:solidFill>
                  <a:srgbClr val="FFCC00"/>
                </a:solidFill>
                <a:effectLst>
                  <a:glow rad="101600">
                    <a:schemeClr val="tx1"/>
                  </a:glow>
                  <a:outerShdw blurRad="50800" dist="39000" dir="5460000" algn="tl">
                    <a:srgbClr val="000000">
                      <a:alpha val="38000"/>
                    </a:srgbClr>
                  </a:outerShdw>
                </a:effectLst>
              </a:rPr>
              <a:t>– Ecclesiastes 7:29 </a:t>
            </a:r>
          </a:p>
        </p:txBody>
      </p:sp>
      <p:sp>
        <p:nvSpPr>
          <p:cNvPr id="8" name="Title 1"/>
          <p:cNvSpPr txBox="1">
            <a:spLocks/>
          </p:cNvSpPr>
          <p:nvPr/>
        </p:nvSpPr>
        <p:spPr bwMode="auto">
          <a:xfrm>
            <a:off x="381000" y="2057400"/>
            <a:ext cx="8382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C00"/>
                </a:solidFill>
                <a:effectLst>
                  <a:glow rad="101600">
                    <a:schemeClr val="tx1"/>
                  </a:glow>
                  <a:outerShdw blurRad="50800" dist="39000" dir="5460000" algn="tl">
                    <a:srgbClr val="000000">
                      <a:alpha val="38000"/>
                    </a:srgbClr>
                  </a:outerShdw>
                </a:effectLst>
              </a:rPr>
              <a:t>The spirit of a man is the lamp of the LORD, Searching all the inner depths of his heart.</a:t>
            </a:r>
            <a:br>
              <a:rPr lang="en-US" sz="3200" b="1" kern="0" dirty="0">
                <a:ln w="11430"/>
                <a:solidFill>
                  <a:srgbClr val="FFCC00"/>
                </a:solidFill>
                <a:effectLst>
                  <a:glow rad="101600">
                    <a:schemeClr val="tx1"/>
                  </a:glow>
                  <a:outerShdw blurRad="50800" dist="39000" dir="5460000" algn="tl">
                    <a:srgbClr val="000000">
                      <a:alpha val="38000"/>
                    </a:srgbClr>
                  </a:outerShdw>
                </a:effectLst>
              </a:rPr>
            </a:br>
            <a:r>
              <a:rPr lang="en-US" sz="3200" b="1" i="1" kern="0" dirty="0">
                <a:ln w="11430"/>
                <a:solidFill>
                  <a:srgbClr val="FFCC00"/>
                </a:solidFill>
                <a:effectLst>
                  <a:glow rad="101600">
                    <a:schemeClr val="tx1"/>
                  </a:glow>
                  <a:outerShdw blurRad="50800" dist="39000" dir="5460000" algn="tl">
                    <a:srgbClr val="000000">
                      <a:alpha val="38000"/>
                    </a:srgbClr>
                  </a:outerShdw>
                </a:effectLst>
              </a:rPr>
              <a:t>–  Proverbs 20:27 </a:t>
            </a:r>
          </a:p>
        </p:txBody>
      </p:sp>
      <p:sp>
        <p:nvSpPr>
          <p:cNvPr id="6" name="Title 1"/>
          <p:cNvSpPr txBox="1">
            <a:spLocks/>
          </p:cNvSpPr>
          <p:nvPr/>
        </p:nvSpPr>
        <p:spPr bwMode="auto">
          <a:xfrm>
            <a:off x="4038600" y="808038"/>
            <a:ext cx="34290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n w="11430"/>
                <a:solidFill>
                  <a:srgbClr val="00B0F0"/>
                </a:solidFill>
                <a:effectLst>
                  <a:glow rad="88900">
                    <a:schemeClr val="tx1"/>
                  </a:glow>
                  <a:outerShdw blurRad="50800" dist="39000" dir="5460000" algn="tl">
                    <a:srgbClr val="000000">
                      <a:alpha val="38000"/>
                    </a:srgbClr>
                  </a:outerShdw>
                </a:effectLst>
              </a:rPr>
              <a:t> </a:t>
            </a:r>
            <a:r>
              <a:rPr lang="en-US" sz="4700" b="1" kern="0" dirty="0">
                <a:ln w="11430"/>
                <a:solidFill>
                  <a:srgbClr val="00B0F0"/>
                </a:solidFill>
                <a:effectLst>
                  <a:glow rad="88900">
                    <a:schemeClr val="tx1"/>
                  </a:glow>
                  <a:outerShdw blurRad="50800" dist="39000" dir="5460000" algn="tl">
                    <a:srgbClr val="000000">
                      <a:alpha val="38000"/>
                    </a:srgbClr>
                  </a:outerShdw>
                </a:effectLst>
              </a:rPr>
              <a:t> </a:t>
            </a:r>
            <a:r>
              <a:rPr lang="en-US" b="1" kern="0" dirty="0">
                <a:ln w="11430"/>
                <a:solidFill>
                  <a:srgbClr val="FFCC00"/>
                </a:solidFill>
                <a:effectLst>
                  <a:glow rad="88900">
                    <a:schemeClr val="tx1"/>
                  </a:glow>
                  <a:outerShdw blurRad="50800" dist="39000" dir="5460000" algn="tl">
                    <a:srgbClr val="000000">
                      <a:alpha val="38000"/>
                    </a:srgbClr>
                  </a:outerShdw>
                </a:effectLst>
              </a:rPr>
              <a:t>man</a:t>
            </a:r>
            <a:endParaRPr lang="en-US" sz="3200" b="1" i="1" kern="0" dirty="0">
              <a:ln w="11430"/>
              <a:solidFill>
                <a:srgbClr val="FFCC00"/>
              </a:solidFill>
              <a:effectLst>
                <a:glow rad="88900">
                  <a:schemeClr val="tx1"/>
                </a:glow>
                <a:outerShdw blurRad="50800" dist="39000" dir="5460000" algn="tl">
                  <a:srgbClr val="000000">
                    <a:alpha val="38000"/>
                  </a:srgbClr>
                </a:outerShdw>
              </a:effectLst>
            </a:endParaRPr>
          </a:p>
        </p:txBody>
      </p:sp>
      <p:sp>
        <p:nvSpPr>
          <p:cNvPr id="9" name="Title 1"/>
          <p:cNvSpPr txBox="1">
            <a:spLocks/>
          </p:cNvSpPr>
          <p:nvPr/>
        </p:nvSpPr>
        <p:spPr bwMode="auto">
          <a:xfrm>
            <a:off x="1143000" y="2690019"/>
            <a:ext cx="34290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00B0F0"/>
                </a:solidFill>
                <a:effectLst>
                  <a:glow rad="88900">
                    <a:schemeClr val="tx1"/>
                  </a:glow>
                  <a:outerShdw blurRad="50800" dist="39000" dir="5460000" algn="tl">
                    <a:srgbClr val="000000">
                      <a:alpha val="38000"/>
                    </a:srgbClr>
                  </a:outerShdw>
                </a:effectLst>
              </a:rPr>
              <a:t> </a:t>
            </a:r>
            <a:r>
              <a:rPr lang="en-US" sz="4800" b="1" kern="0" dirty="0">
                <a:ln w="11430"/>
                <a:solidFill>
                  <a:srgbClr val="00B0F0"/>
                </a:solidFill>
                <a:effectLst>
                  <a:glow rad="88900">
                    <a:schemeClr val="tx1"/>
                  </a:glow>
                  <a:outerShdw blurRad="50800" dist="39000" dir="5460000" algn="tl">
                    <a:srgbClr val="000000">
                      <a:alpha val="38000"/>
                    </a:srgbClr>
                  </a:outerShdw>
                </a:effectLst>
              </a:rPr>
              <a:t> </a:t>
            </a:r>
            <a:r>
              <a:rPr lang="en-US" b="1" kern="0" dirty="0">
                <a:ln w="11430"/>
                <a:solidFill>
                  <a:srgbClr val="FFCC00"/>
                </a:solidFill>
                <a:effectLst>
                  <a:glow rad="88900">
                    <a:schemeClr val="tx1"/>
                  </a:glow>
                  <a:outerShdw blurRad="50800" dist="39000" dir="5460000" algn="tl">
                    <a:srgbClr val="000000">
                      <a:alpha val="38000"/>
                    </a:srgbClr>
                  </a:outerShdw>
                </a:effectLst>
              </a:rPr>
              <a:t>LORD</a:t>
            </a:r>
            <a:endParaRPr lang="en-US" sz="3200" b="1" i="1" kern="0" dirty="0">
              <a:ln w="11430"/>
              <a:solidFill>
                <a:srgbClr val="FFCC00"/>
              </a:solidFill>
              <a:effectLst>
                <a:glow rad="88900">
                  <a:schemeClr val="tx1"/>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5405069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500" fill="hold"/>
                                        <p:tgtEl>
                                          <p:spTgt spid="4"/>
                                        </p:tgtEl>
                                        <p:attrNameLst>
                                          <p:attrName>style.color</p:attrName>
                                        </p:attrNameLst>
                                      </p:cBhvr>
                                      <p:to>
                                        <a:srgbClr val="FFCC00"/>
                                      </p:to>
                                    </p:animClr>
                                  </p:childTnLst>
                                </p:cTn>
                              </p:par>
                              <p:par>
                                <p:cTn id="7" presetID="23" presetClass="entr" presetSubtype="16"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 calcmode="lin" valueType="num">
                                      <p:cBhvr>
                                        <p:cTn id="9" dur="1500" fill="hold"/>
                                        <p:tgtEl>
                                          <p:spTgt spid="2"/>
                                        </p:tgtEl>
                                        <p:attrNameLst>
                                          <p:attrName>ppt_w</p:attrName>
                                        </p:attrNameLst>
                                      </p:cBhvr>
                                      <p:tavLst>
                                        <p:tav tm="0">
                                          <p:val>
                                            <p:fltVal val="0"/>
                                          </p:val>
                                        </p:tav>
                                        <p:tav tm="100000">
                                          <p:val>
                                            <p:strVal val="#ppt_w"/>
                                          </p:val>
                                        </p:tav>
                                      </p:tavLst>
                                    </p:anim>
                                    <p:anim calcmode="lin" valueType="num">
                                      <p:cBhvr>
                                        <p:cTn id="10" dur="1500" fill="hold"/>
                                        <p:tgtEl>
                                          <p:spTgt spid="2"/>
                                        </p:tgtEl>
                                        <p:attrNameLst>
                                          <p:attrName>ppt_h</p:attrName>
                                        </p:attrNameLst>
                                      </p:cBhvr>
                                      <p:tavLst>
                                        <p:tav tm="0">
                                          <p:val>
                                            <p:fltVal val="0"/>
                                          </p:val>
                                        </p:tav>
                                        <p:tav tm="100000">
                                          <p:val>
                                            <p:strVal val="#ppt_h"/>
                                          </p:val>
                                        </p:tav>
                                      </p:tavLst>
                                    </p:anim>
                                  </p:childTnLst>
                                </p:cTn>
                              </p:par>
                              <p:par>
                                <p:cTn id="11" presetID="0" presetClass="path" presetSubtype="0" accel="50000" decel="50000" fill="hold" grpId="1" nodeType="withEffect">
                                  <p:stCondLst>
                                    <p:cond delay="750"/>
                                  </p:stCondLst>
                                  <p:childTnLst>
                                    <p:animMotion origin="layout" path="M 0 1.9431E-7 L 0.1566 -0.24266 " pathEditMode="relative" rAng="0" ptsTypes="AA">
                                      <p:cBhvr>
                                        <p:cTn id="12" dur="1500" spd="-100000" fill="hold"/>
                                        <p:tgtEl>
                                          <p:spTgt spid="2"/>
                                        </p:tgtEl>
                                        <p:attrNameLst>
                                          <p:attrName>ppt_x</p:attrName>
                                          <p:attrName>ppt_y</p:attrName>
                                        </p:attrNameLst>
                                      </p:cBhvr>
                                      <p:rCtr x="7830" y="-12144"/>
                                    </p:animMotion>
                                  </p:childTnLst>
                                </p:cTn>
                              </p:par>
                            </p:childTnLst>
                          </p:cTn>
                        </p:par>
                        <p:par>
                          <p:cTn id="13" fill="hold">
                            <p:stCondLst>
                              <p:cond delay="2250"/>
                            </p:stCondLst>
                            <p:childTnLst>
                              <p:par>
                                <p:cTn id="14" presetID="10" presetClass="exit" presetSubtype="0" fill="hold" grpId="1"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grpId="2" nodeType="clickEffect">
                                  <p:stCondLst>
                                    <p:cond delay="0"/>
                                  </p:stCondLst>
                                  <p:childTnLst>
                                    <p:anim calcmode="lin" valueType="num">
                                      <p:cBhvr>
                                        <p:cTn id="20" dur="1500"/>
                                        <p:tgtEl>
                                          <p:spTgt spid="2"/>
                                        </p:tgtEl>
                                        <p:attrNameLst>
                                          <p:attrName>ppt_w</p:attrName>
                                        </p:attrNameLst>
                                      </p:cBhvr>
                                      <p:tavLst>
                                        <p:tav tm="0">
                                          <p:val>
                                            <p:strVal val="ppt_w"/>
                                          </p:val>
                                        </p:tav>
                                        <p:tav tm="100000">
                                          <p:val>
                                            <p:strVal val="ppt_w*0.70"/>
                                          </p:val>
                                        </p:tav>
                                      </p:tavLst>
                                    </p:anim>
                                    <p:anim calcmode="lin" valueType="num">
                                      <p:cBhvr>
                                        <p:cTn id="21" dur="1500"/>
                                        <p:tgtEl>
                                          <p:spTgt spid="2"/>
                                        </p:tgtEl>
                                        <p:attrNameLst>
                                          <p:attrName>ppt_h</p:attrName>
                                        </p:attrNameLst>
                                      </p:cBhvr>
                                      <p:tavLst>
                                        <p:tav tm="0">
                                          <p:val>
                                            <p:strVal val="ppt_h"/>
                                          </p:val>
                                        </p:tav>
                                        <p:tav tm="100000">
                                          <p:val>
                                            <p:strVal val="ppt_h"/>
                                          </p:val>
                                        </p:tav>
                                      </p:tavLst>
                                    </p:anim>
                                    <p:animEffect transition="out" filter="fade">
                                      <p:cBhvr>
                                        <p:cTn id="22" dur="1500"/>
                                        <p:tgtEl>
                                          <p:spTgt spid="2"/>
                                        </p:tgtEl>
                                      </p:cBhvr>
                                    </p:animEffect>
                                    <p:set>
                                      <p:cBhvr>
                                        <p:cTn id="23" dur="1" fill="hold">
                                          <p:stCondLst>
                                            <p:cond delay="1499"/>
                                          </p:stCondLst>
                                        </p:cTn>
                                        <p:tgtEl>
                                          <p:spTgt spid="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
                                        <p:tgtEl>
                                          <p:spTgt spid="6"/>
                                        </p:tgtEl>
                                      </p:cBhvr>
                                    </p:animEffect>
                                  </p:childTnLst>
                                </p:cTn>
                              </p:par>
                              <p:par>
                                <p:cTn id="27" presetID="0" presetClass="path" presetSubtype="0" accel="50000" decel="50000" fill="hold" grpId="1" nodeType="withEffect">
                                  <p:stCondLst>
                                    <p:cond delay="0"/>
                                  </p:stCondLst>
                                  <p:childTnLst>
                                    <p:animMotion origin="layout" path="M 3.33333E-6 -7.40741E-7 L -0.32604 0.21713 " pathEditMode="relative" rAng="0" ptsTypes="AA">
                                      <p:cBhvr>
                                        <p:cTn id="28" dur="2000" fill="hold"/>
                                        <p:tgtEl>
                                          <p:spTgt spid="6"/>
                                        </p:tgtEl>
                                        <p:attrNameLst>
                                          <p:attrName>ppt_x</p:attrName>
                                          <p:attrName>ppt_y</p:attrName>
                                        </p:attrNameLst>
                                      </p:cBhvr>
                                      <p:rCtr x="-16302" y="10856"/>
                                    </p:animMotion>
                                  </p:childTnLst>
                                </p:cTn>
                              </p:par>
                              <p:par>
                                <p:cTn id="29" presetID="55" presetClass="entr" presetSubtype="0" fill="hold" grpId="0" nodeType="withEffect">
                                  <p:stCondLst>
                                    <p:cond delay="1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1250" fill="hold"/>
                                        <p:tgtEl>
                                          <p:spTgt spid="5"/>
                                        </p:tgtEl>
                                        <p:attrNameLst>
                                          <p:attrName>ppt_w</p:attrName>
                                        </p:attrNameLst>
                                      </p:cBhvr>
                                      <p:tavLst>
                                        <p:tav tm="0">
                                          <p:val>
                                            <p:strVal val="#ppt_w*0.70"/>
                                          </p:val>
                                        </p:tav>
                                        <p:tav tm="100000">
                                          <p:val>
                                            <p:strVal val="#ppt_w"/>
                                          </p:val>
                                        </p:tav>
                                      </p:tavLst>
                                    </p:anim>
                                    <p:anim calcmode="lin" valueType="num">
                                      <p:cBhvr>
                                        <p:cTn id="32" dur="1250" fill="hold"/>
                                        <p:tgtEl>
                                          <p:spTgt spid="5"/>
                                        </p:tgtEl>
                                        <p:attrNameLst>
                                          <p:attrName>ppt_h</p:attrName>
                                        </p:attrNameLst>
                                      </p:cBhvr>
                                      <p:tavLst>
                                        <p:tav tm="0">
                                          <p:val>
                                            <p:strVal val="#ppt_h"/>
                                          </p:val>
                                        </p:tav>
                                        <p:tav tm="100000">
                                          <p:val>
                                            <p:strVal val="#ppt_h"/>
                                          </p:val>
                                        </p:tav>
                                      </p:tavLst>
                                    </p:anim>
                                    <p:animEffect transition="in" filter="fade">
                                      <p:cBhvr>
                                        <p:cTn id="33" dur="1250"/>
                                        <p:tgtEl>
                                          <p:spTgt spid="5"/>
                                        </p:tgtEl>
                                      </p:cBhvr>
                                    </p:animEffect>
                                  </p:childTnLst>
                                </p:cTn>
                              </p:par>
                            </p:childTnLst>
                          </p:cTn>
                        </p:par>
                        <p:par>
                          <p:cTn id="34" fill="hold">
                            <p:stCondLst>
                              <p:cond delay="2500"/>
                            </p:stCondLst>
                            <p:childTnLst>
                              <p:par>
                                <p:cTn id="35" presetID="10" presetClass="exit" presetSubtype="0" fill="hold" grpId="3" nodeType="after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grpId="1" nodeType="clickEffect">
                                  <p:stCondLst>
                                    <p:cond delay="0"/>
                                  </p:stCondLst>
                                  <p:childTnLst>
                                    <p:anim calcmode="lin" valueType="num">
                                      <p:cBhvr>
                                        <p:cTn id="41" dur="1000"/>
                                        <p:tgtEl>
                                          <p:spTgt spid="5"/>
                                        </p:tgtEl>
                                        <p:attrNameLst>
                                          <p:attrName>ppt_w</p:attrName>
                                        </p:attrNameLst>
                                      </p:cBhvr>
                                      <p:tavLst>
                                        <p:tav tm="0">
                                          <p:val>
                                            <p:strVal val="ppt_w"/>
                                          </p:val>
                                        </p:tav>
                                        <p:tav tm="100000">
                                          <p:val>
                                            <p:strVal val="ppt_w*0.70"/>
                                          </p:val>
                                        </p:tav>
                                      </p:tavLst>
                                    </p:anim>
                                    <p:anim calcmode="lin" valueType="num">
                                      <p:cBhvr>
                                        <p:cTn id="42" dur="1000"/>
                                        <p:tgtEl>
                                          <p:spTgt spid="5"/>
                                        </p:tgtEl>
                                        <p:attrNameLst>
                                          <p:attrName>ppt_h</p:attrName>
                                        </p:attrNameLst>
                                      </p:cBhvr>
                                      <p:tavLst>
                                        <p:tav tm="0">
                                          <p:val>
                                            <p:strVal val="ppt_h"/>
                                          </p:val>
                                        </p:tav>
                                        <p:tav tm="100000">
                                          <p:val>
                                            <p:strVal val="ppt_h"/>
                                          </p:val>
                                        </p:tav>
                                      </p:tavLst>
                                    </p:anim>
                                    <p:animEffect transition="out" filter="fade">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cTn>
                              </p:par>
                              <p:par>
                                <p:cTn id="45" presetID="10" presetClass="entr" presetSubtype="0" fill="hold" grpId="4"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
                                        <p:tgtEl>
                                          <p:spTgt spid="6"/>
                                        </p:tgtEl>
                                      </p:cBhvr>
                                    </p:animEffect>
                                  </p:childTnLst>
                                </p:cTn>
                              </p:par>
                              <p:par>
                                <p:cTn id="48" presetID="0" presetClass="path" presetSubtype="0" accel="50000" decel="50000" fill="hold" grpId="2" nodeType="withEffect">
                                  <p:stCondLst>
                                    <p:cond delay="0"/>
                                  </p:stCondLst>
                                  <p:childTnLst>
                                    <p:animMotion origin="layout" path="M -0.32604 0.21736 L -0.03559 0.2412 " pathEditMode="relative" rAng="0" ptsTypes="AA">
                                      <p:cBhvr>
                                        <p:cTn id="49" dur="2000" fill="hold"/>
                                        <p:tgtEl>
                                          <p:spTgt spid="6"/>
                                        </p:tgtEl>
                                        <p:attrNameLst>
                                          <p:attrName>ppt_x</p:attrName>
                                          <p:attrName>ppt_y</p:attrName>
                                        </p:attrNameLst>
                                      </p:cBhvr>
                                      <p:rCtr x="14514" y="1181"/>
                                    </p:animMotion>
                                  </p:childTnLst>
                                </p:cTn>
                              </p:par>
                              <p:par>
                                <p:cTn id="50" presetID="55" presetClass="entr" presetSubtype="0" fill="hold" grpId="0" nodeType="withEffect">
                                  <p:stCondLst>
                                    <p:cond delay="1250"/>
                                  </p:stCondLst>
                                  <p:childTnLst>
                                    <p:set>
                                      <p:cBhvr>
                                        <p:cTn id="51" dur="1" fill="hold">
                                          <p:stCondLst>
                                            <p:cond delay="0"/>
                                          </p:stCondLst>
                                        </p:cTn>
                                        <p:tgtEl>
                                          <p:spTgt spid="7"/>
                                        </p:tgtEl>
                                        <p:attrNameLst>
                                          <p:attrName>style.visibility</p:attrName>
                                        </p:attrNameLst>
                                      </p:cBhvr>
                                      <p:to>
                                        <p:strVal val="visible"/>
                                      </p:to>
                                    </p:set>
                                    <p:anim calcmode="lin" valueType="num">
                                      <p:cBhvr>
                                        <p:cTn id="52" dur="1250" fill="hold"/>
                                        <p:tgtEl>
                                          <p:spTgt spid="7"/>
                                        </p:tgtEl>
                                        <p:attrNameLst>
                                          <p:attrName>ppt_w</p:attrName>
                                        </p:attrNameLst>
                                      </p:cBhvr>
                                      <p:tavLst>
                                        <p:tav tm="0">
                                          <p:val>
                                            <p:strVal val="#ppt_w*0.70"/>
                                          </p:val>
                                        </p:tav>
                                        <p:tav tm="100000">
                                          <p:val>
                                            <p:strVal val="#ppt_w"/>
                                          </p:val>
                                        </p:tav>
                                      </p:tavLst>
                                    </p:anim>
                                    <p:anim calcmode="lin" valueType="num">
                                      <p:cBhvr>
                                        <p:cTn id="53" dur="1250" fill="hold"/>
                                        <p:tgtEl>
                                          <p:spTgt spid="7"/>
                                        </p:tgtEl>
                                        <p:attrNameLst>
                                          <p:attrName>ppt_h</p:attrName>
                                        </p:attrNameLst>
                                      </p:cBhvr>
                                      <p:tavLst>
                                        <p:tav tm="0">
                                          <p:val>
                                            <p:strVal val="#ppt_h"/>
                                          </p:val>
                                        </p:tav>
                                        <p:tav tm="100000">
                                          <p:val>
                                            <p:strVal val="#ppt_h"/>
                                          </p:val>
                                        </p:tav>
                                      </p:tavLst>
                                    </p:anim>
                                    <p:animEffect transition="in" filter="fade">
                                      <p:cBhvr>
                                        <p:cTn id="54" dur="1250"/>
                                        <p:tgtEl>
                                          <p:spTgt spid="7"/>
                                        </p:tgtEl>
                                      </p:cBhvr>
                                    </p:animEffect>
                                  </p:childTnLst>
                                </p:cTn>
                              </p:par>
                            </p:childTnLst>
                          </p:cTn>
                        </p:par>
                        <p:par>
                          <p:cTn id="55" fill="hold">
                            <p:stCondLst>
                              <p:cond delay="2500"/>
                            </p:stCondLst>
                            <p:childTnLst>
                              <p:par>
                                <p:cTn id="56" presetID="10" presetClass="exit" presetSubtype="0" fill="hold" grpId="5"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5" presetClass="exit" presetSubtype="0" fill="hold" grpId="1" nodeType="clickEffect">
                                  <p:stCondLst>
                                    <p:cond delay="0"/>
                                  </p:stCondLst>
                                  <p:childTnLst>
                                    <p:anim calcmode="lin" valueType="num">
                                      <p:cBhvr>
                                        <p:cTn id="62" dur="1000"/>
                                        <p:tgtEl>
                                          <p:spTgt spid="7"/>
                                        </p:tgtEl>
                                        <p:attrNameLst>
                                          <p:attrName>ppt_w</p:attrName>
                                        </p:attrNameLst>
                                      </p:cBhvr>
                                      <p:tavLst>
                                        <p:tav tm="0">
                                          <p:val>
                                            <p:strVal val="ppt_w"/>
                                          </p:val>
                                        </p:tav>
                                        <p:tav tm="100000">
                                          <p:val>
                                            <p:strVal val="ppt_w*0.70"/>
                                          </p:val>
                                        </p:tav>
                                      </p:tavLst>
                                    </p:anim>
                                    <p:anim calcmode="lin" valueType="num">
                                      <p:cBhvr>
                                        <p:cTn id="63" dur="1000"/>
                                        <p:tgtEl>
                                          <p:spTgt spid="7"/>
                                        </p:tgtEl>
                                        <p:attrNameLst>
                                          <p:attrName>ppt_h</p:attrName>
                                        </p:attrNameLst>
                                      </p:cBhvr>
                                      <p:tavLst>
                                        <p:tav tm="0">
                                          <p:val>
                                            <p:strVal val="ppt_h"/>
                                          </p:val>
                                        </p:tav>
                                        <p:tav tm="100000">
                                          <p:val>
                                            <p:strVal val="ppt_h"/>
                                          </p:val>
                                        </p:tav>
                                      </p:tavLst>
                                    </p:anim>
                                    <p:animEffect transition="out" filter="fade">
                                      <p:cBhvr>
                                        <p:cTn id="64" dur="1000"/>
                                        <p:tgtEl>
                                          <p:spTgt spid="7"/>
                                        </p:tgtEl>
                                      </p:cBhvr>
                                    </p:animEffect>
                                    <p:set>
                                      <p:cBhvr>
                                        <p:cTn id="65" dur="1" fill="hold">
                                          <p:stCondLst>
                                            <p:cond delay="999"/>
                                          </p:stCondLst>
                                        </p:cTn>
                                        <p:tgtEl>
                                          <p:spTgt spid="7"/>
                                        </p:tgtEl>
                                        <p:attrNameLst>
                                          <p:attrName>style.visibility</p:attrName>
                                        </p:attrNameLst>
                                      </p:cBhvr>
                                      <p:to>
                                        <p:strVal val="hidden"/>
                                      </p:to>
                                    </p:set>
                                  </p:childTnLst>
                                </p:cTn>
                              </p:par>
                              <p:par>
                                <p:cTn id="66" presetID="10" presetClass="entr" presetSubtype="0" fill="hold" grpId="6"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
                                        <p:tgtEl>
                                          <p:spTgt spid="6"/>
                                        </p:tgtEl>
                                      </p:cBhvr>
                                    </p:animEffect>
                                  </p:childTnLst>
                                </p:cTn>
                              </p:par>
                              <p:par>
                                <p:cTn id="69" presetID="0" presetClass="path" presetSubtype="0" accel="50000" decel="50000" fill="hold" grpId="8" nodeType="withEffect">
                                  <p:stCondLst>
                                    <p:cond delay="0"/>
                                  </p:stCondLst>
                                  <p:childTnLst>
                                    <p:animMotion origin="layout" path="M -0.03559 0.24167 L -0.10417 0.17732 " pathEditMode="relative" rAng="0" ptsTypes="AA">
                                      <p:cBhvr>
                                        <p:cTn id="70" dur="1500" fill="hold"/>
                                        <p:tgtEl>
                                          <p:spTgt spid="6"/>
                                        </p:tgtEl>
                                        <p:attrNameLst>
                                          <p:attrName>ppt_x</p:attrName>
                                          <p:attrName>ppt_y</p:attrName>
                                        </p:attrNameLst>
                                      </p:cBhvr>
                                      <p:rCtr x="-3438" y="-3218"/>
                                    </p:animMotion>
                                  </p:childTnLst>
                                </p:cTn>
                              </p:par>
                              <p:par>
                                <p:cTn id="71" presetID="55" presetClass="entr" presetSubtype="0" fill="hold" grpId="0" nodeType="withEffect">
                                  <p:stCondLst>
                                    <p:cond delay="1250"/>
                                  </p:stCondLst>
                                  <p:childTnLst>
                                    <p:set>
                                      <p:cBhvr>
                                        <p:cTn id="72" dur="1" fill="hold">
                                          <p:stCondLst>
                                            <p:cond delay="0"/>
                                          </p:stCondLst>
                                        </p:cTn>
                                        <p:tgtEl>
                                          <p:spTgt spid="8"/>
                                        </p:tgtEl>
                                        <p:attrNameLst>
                                          <p:attrName>style.visibility</p:attrName>
                                        </p:attrNameLst>
                                      </p:cBhvr>
                                      <p:to>
                                        <p:strVal val="visible"/>
                                      </p:to>
                                    </p:set>
                                    <p:anim calcmode="lin" valueType="num">
                                      <p:cBhvr>
                                        <p:cTn id="73" dur="1250" fill="hold"/>
                                        <p:tgtEl>
                                          <p:spTgt spid="8"/>
                                        </p:tgtEl>
                                        <p:attrNameLst>
                                          <p:attrName>ppt_w</p:attrName>
                                        </p:attrNameLst>
                                      </p:cBhvr>
                                      <p:tavLst>
                                        <p:tav tm="0">
                                          <p:val>
                                            <p:strVal val="#ppt_w*0.70"/>
                                          </p:val>
                                        </p:tav>
                                        <p:tav tm="100000">
                                          <p:val>
                                            <p:strVal val="#ppt_w"/>
                                          </p:val>
                                        </p:tav>
                                      </p:tavLst>
                                    </p:anim>
                                    <p:anim calcmode="lin" valueType="num">
                                      <p:cBhvr>
                                        <p:cTn id="74" dur="1250" fill="hold"/>
                                        <p:tgtEl>
                                          <p:spTgt spid="8"/>
                                        </p:tgtEl>
                                        <p:attrNameLst>
                                          <p:attrName>ppt_h</p:attrName>
                                        </p:attrNameLst>
                                      </p:cBhvr>
                                      <p:tavLst>
                                        <p:tav tm="0">
                                          <p:val>
                                            <p:strVal val="#ppt_h"/>
                                          </p:val>
                                        </p:tav>
                                        <p:tav tm="100000">
                                          <p:val>
                                            <p:strVal val="#ppt_h"/>
                                          </p:val>
                                        </p:tav>
                                      </p:tavLst>
                                    </p:anim>
                                    <p:animEffect transition="in" filter="fade">
                                      <p:cBhvr>
                                        <p:cTn id="75" dur="1250"/>
                                        <p:tgtEl>
                                          <p:spTgt spid="8"/>
                                        </p:tgtEl>
                                      </p:cBhvr>
                                    </p:animEffect>
                                  </p:childTnLst>
                                </p:cTn>
                              </p:par>
                            </p:childTnLst>
                          </p:cTn>
                        </p:par>
                        <p:par>
                          <p:cTn id="76" fill="hold">
                            <p:stCondLst>
                              <p:cond delay="2500"/>
                            </p:stCondLst>
                            <p:childTnLst>
                              <p:par>
                                <p:cTn id="77" presetID="10" presetClass="exit" presetSubtype="0" fill="hold" grpId="7" nodeType="after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
                                        <p:tgtEl>
                                          <p:spTgt spid="9"/>
                                        </p:tgtEl>
                                      </p:cBhvr>
                                    </p:animEffect>
                                  </p:childTnLst>
                                </p:cTn>
                              </p:par>
                              <p:par>
                                <p:cTn id="85" presetID="0" presetClass="path" presetSubtype="0" accel="50000" decel="50000" fill="hold" grpId="1" nodeType="withEffect">
                                  <p:stCondLst>
                                    <p:cond delay="0"/>
                                  </p:stCondLst>
                                  <p:childTnLst>
                                    <p:animMotion origin="layout" path="M 5.55112E-17 2.22222E-6 L -0.05434 -0.13357 " pathEditMode="relative" rAng="0" ptsTypes="AA">
                                      <p:cBhvr>
                                        <p:cTn id="86" dur="1250" fill="hold"/>
                                        <p:tgtEl>
                                          <p:spTgt spid="9"/>
                                        </p:tgtEl>
                                        <p:attrNameLst>
                                          <p:attrName>ppt_x</p:attrName>
                                          <p:attrName>ppt_y</p:attrName>
                                        </p:attrNameLst>
                                      </p:cBhvr>
                                      <p:rCtr x="-2726" y="-6690"/>
                                    </p:animMotion>
                                  </p:childTnLst>
                                </p:cTn>
                              </p:par>
                              <p:par>
                                <p:cTn id="87" presetID="55" presetClass="exit" presetSubtype="0" fill="hold" grpId="1" nodeType="withEffect">
                                  <p:stCondLst>
                                    <p:cond delay="0"/>
                                  </p:stCondLst>
                                  <p:childTnLst>
                                    <p:anim calcmode="lin" valueType="num">
                                      <p:cBhvr>
                                        <p:cTn id="88" dur="1250"/>
                                        <p:tgtEl>
                                          <p:spTgt spid="8"/>
                                        </p:tgtEl>
                                        <p:attrNameLst>
                                          <p:attrName>ppt_w</p:attrName>
                                        </p:attrNameLst>
                                      </p:cBhvr>
                                      <p:tavLst>
                                        <p:tav tm="0">
                                          <p:val>
                                            <p:strVal val="ppt_w"/>
                                          </p:val>
                                        </p:tav>
                                        <p:tav tm="100000">
                                          <p:val>
                                            <p:strVal val="ppt_w*0.70"/>
                                          </p:val>
                                        </p:tav>
                                      </p:tavLst>
                                    </p:anim>
                                    <p:anim calcmode="lin" valueType="num">
                                      <p:cBhvr>
                                        <p:cTn id="89" dur="1250"/>
                                        <p:tgtEl>
                                          <p:spTgt spid="8"/>
                                        </p:tgtEl>
                                        <p:attrNameLst>
                                          <p:attrName>ppt_h</p:attrName>
                                        </p:attrNameLst>
                                      </p:cBhvr>
                                      <p:tavLst>
                                        <p:tav tm="0">
                                          <p:val>
                                            <p:strVal val="ppt_h"/>
                                          </p:val>
                                        </p:tav>
                                        <p:tav tm="100000">
                                          <p:val>
                                            <p:strVal val="ppt_h"/>
                                          </p:val>
                                        </p:tav>
                                      </p:tavLst>
                                    </p:anim>
                                    <p:animEffect transition="out" filter="fade">
                                      <p:cBhvr>
                                        <p:cTn id="90" dur="1250"/>
                                        <p:tgtEl>
                                          <p:spTgt spid="8"/>
                                        </p:tgtEl>
                                      </p:cBhvr>
                                    </p:animEffect>
                                    <p:set>
                                      <p:cBhvr>
                                        <p:cTn id="91" dur="1" fill="hold">
                                          <p:stCondLst>
                                            <p:cond delay="1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5" grpId="0"/>
      <p:bldP spid="5" grpId="1"/>
      <p:bldP spid="7" grpId="0"/>
      <p:bldP spid="7" grpId="1"/>
      <p:bldP spid="8" grpId="0"/>
      <p:bldP spid="8" grpId="1"/>
      <p:bldP spid="6" grpId="0"/>
      <p:bldP spid="6" grpId="1"/>
      <p:bldP spid="6" grpId="2"/>
      <p:bldP spid="6" grpId="3"/>
      <p:bldP spid="6" grpId="4"/>
      <p:bldP spid="6" grpId="5"/>
      <p:bldP spid="6" grpId="6"/>
      <p:bldP spid="6" grpId="7"/>
      <p:bldP spid="6" grpId="8"/>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762000" y="152400"/>
            <a:ext cx="7620000" cy="6705600"/>
          </a:xfrm>
          <a:prstGeom prst="rect">
            <a:avLst/>
          </a:prstGeom>
          <a:noFill/>
          <a:ln>
            <a:no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762000" y="152400"/>
            <a:ext cx="7620000" cy="6705600"/>
          </a:xfrm>
          <a:prstGeom prst="rect">
            <a:avLst/>
          </a:prstGeom>
          <a:noFill/>
          <a:ln>
            <a:noFill/>
          </a:ln>
        </p:spPr>
      </p:pic>
      <p:sp>
        <p:nvSpPr>
          <p:cNvPr id="7" name="Title 1">
            <a:extLst>
              <a:ext uri="{FF2B5EF4-FFF2-40B4-BE49-F238E27FC236}">
                <a16:creationId xmlns:a16="http://schemas.microsoft.com/office/drawing/2014/main" id="{CCF43F5F-C737-4963-8921-34F4628AF0BD}"/>
              </a:ext>
            </a:extLst>
          </p:cNvPr>
          <p:cNvSpPr txBox="1">
            <a:spLocks/>
          </p:cNvSpPr>
          <p:nvPr/>
        </p:nvSpPr>
        <p:spPr>
          <a:xfrm>
            <a:off x="1621116" y="2755558"/>
            <a:ext cx="2693773"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find Him</a:t>
            </a:r>
          </a:p>
        </p:txBody>
      </p:sp>
      <p:sp>
        <p:nvSpPr>
          <p:cNvPr id="2" name="Title 1"/>
          <p:cNvSpPr>
            <a:spLocks noGrp="1"/>
          </p:cNvSpPr>
          <p:nvPr>
            <p:ph type="title"/>
          </p:nvPr>
        </p:nvSpPr>
        <p:spPr>
          <a:xfrm>
            <a:off x="457200" y="1189038"/>
            <a:ext cx="8229600" cy="3763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chemeClr val="accent3">
                      <a:satMod val="175000"/>
                    </a:schemeClr>
                  </a:glow>
                  <a:outerShdw blurRad="50800" dist="38100" dir="8100000" algn="tr" rotWithShape="0">
                    <a:prstClr val="black">
                      <a:alpha val="40000"/>
                    </a:prstClr>
                  </a:outerShdw>
                </a:effectLst>
              </a:rPr>
              <a:t>"But from there you will seek the LORD your God, and you will find Him if you seek Him with all your heart and with all your soul." </a:t>
            </a:r>
            <a:r>
              <a:rPr lang="en-US" sz="3200" b="1" i="1" dirty="0">
                <a:ln w="11430"/>
                <a:solidFill>
                  <a:schemeClr val="tx1"/>
                </a:solidFill>
                <a:effectLst>
                  <a:glow rad="101600">
                    <a:schemeClr val="accent3">
                      <a:satMod val="175000"/>
                    </a:schemeClr>
                  </a:glow>
                  <a:outerShdw blurRad="50800" dist="38100" dir="8100000" algn="tr" rotWithShape="0">
                    <a:prstClr val="black">
                      <a:alpha val="40000"/>
                    </a:prstClr>
                  </a:outerShdw>
                </a:effectLst>
              </a:rPr>
              <a:t>– Deuteronomy 4:29 </a:t>
            </a:r>
          </a:p>
        </p:txBody>
      </p:sp>
      <p:sp>
        <p:nvSpPr>
          <p:cNvPr id="5" name="Title 1"/>
          <p:cNvSpPr txBox="1">
            <a:spLocks/>
          </p:cNvSpPr>
          <p:nvPr/>
        </p:nvSpPr>
        <p:spPr bwMode="auto">
          <a:xfrm>
            <a:off x="762000" y="1798638"/>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chemeClr val="tx1"/>
                </a:solidFill>
                <a:effectLst>
                  <a:glow rad="88900">
                    <a:schemeClr val="accent3">
                      <a:satMod val="175000"/>
                    </a:schemeClr>
                  </a:glow>
                  <a:outerShdw blurRad="50800" dist="39000" dir="5460000" algn="tl">
                    <a:srgbClr val="000000">
                      <a:alpha val="38000"/>
                    </a:srgbClr>
                  </a:outerShdw>
                </a:effectLst>
              </a:rPr>
              <a:t>LORD</a:t>
            </a:r>
            <a:endParaRPr lang="en-US" sz="3200" b="1" i="1" kern="0" dirty="0">
              <a:ln w="11430"/>
              <a:solidFill>
                <a:schemeClr val="tx1"/>
              </a:solidFill>
              <a:effectLst>
                <a:glow rad="88900">
                  <a:schemeClr val="accent3">
                    <a:satMod val="175000"/>
                  </a:schemeClr>
                </a:glow>
                <a:outerShdw blurRad="50800" dist="39000" dir="5460000" algn="tl">
                  <a:srgbClr val="000000">
                    <a:alpha val="38000"/>
                  </a:srgbClr>
                </a:outerShdw>
              </a:effectLst>
            </a:endParaRPr>
          </a:p>
        </p:txBody>
      </p:sp>
      <p:sp>
        <p:nvSpPr>
          <p:cNvPr id="6" name="Title 1"/>
          <p:cNvSpPr txBox="1">
            <a:spLocks/>
          </p:cNvSpPr>
          <p:nvPr/>
        </p:nvSpPr>
        <p:spPr bwMode="auto">
          <a:xfrm>
            <a:off x="609600" y="1798638"/>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FFCC00"/>
                </a:solidFill>
                <a:effectLst>
                  <a:outerShdw blurRad="50800" dist="39000" dir="5460000" algn="tl">
                    <a:srgbClr val="000000">
                      <a:alpha val="38000"/>
                    </a:srgbClr>
                  </a:outerShdw>
                </a:effectLst>
              </a:rPr>
              <a:t>  </a:t>
            </a:r>
            <a:r>
              <a:rPr lang="en-US" b="1" kern="0" dirty="0">
                <a:ln w="11430"/>
                <a:solidFill>
                  <a:srgbClr val="FFCC00"/>
                </a:solidFill>
                <a:effectLst>
                  <a:glow rad="63500">
                    <a:schemeClr val="tx1"/>
                  </a:glow>
                  <a:outerShdw blurRad="50800" dist="39000" dir="5460000" algn="tl">
                    <a:srgbClr val="000000">
                      <a:alpha val="38000"/>
                    </a:srgbClr>
                  </a:outerShdw>
                </a:effectLst>
              </a:rPr>
              <a:t>LORD</a:t>
            </a:r>
            <a:endParaRPr lang="en-US" sz="3200" b="1" i="1" kern="0" dirty="0">
              <a:ln w="11430"/>
              <a:solidFill>
                <a:srgbClr val="FFCC00"/>
              </a:solidFill>
              <a:effectLst>
                <a:glow rad="63500">
                  <a:schemeClr val="tx1"/>
                </a:glow>
                <a:outerShdw blurRad="50800" dist="39000" dir="5460000" algn="tl">
                  <a:srgbClr val="000000">
                    <a:alpha val="38000"/>
                  </a:srgbClr>
                </a:outerShdw>
              </a:effectLst>
            </a:endParaRPr>
          </a:p>
        </p:txBody>
      </p:sp>
      <p:sp>
        <p:nvSpPr>
          <p:cNvPr id="8" name="Rectangle 2">
            <a:extLst>
              <a:ext uri="{FF2B5EF4-FFF2-40B4-BE49-F238E27FC236}">
                <a16:creationId xmlns:a16="http://schemas.microsoft.com/office/drawing/2014/main" id="{001C24AC-4E1B-4971-9B09-6D9D02E455D5}"/>
              </a:ext>
            </a:extLst>
          </p:cNvPr>
          <p:cNvSpPr txBox="1">
            <a:spLocks noChangeArrowheads="1"/>
          </p:cNvSpPr>
          <p:nvPr/>
        </p:nvSpPr>
        <p:spPr bwMode="auto">
          <a:xfrm>
            <a:off x="1400627" y="2701560"/>
            <a:ext cx="3149942" cy="73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find Him</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2219590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00"/>
                                  </p:stCondLst>
                                  <p:childTnLst>
                                    <p:set>
                                      <p:cBhvr>
                                        <p:cTn id="6" dur="1" fill="hold">
                                          <p:stCondLst>
                                            <p:cond delay="0"/>
                                          </p:stCondLst>
                                        </p:cTn>
                                        <p:tgtEl>
                                          <p:spTgt spid="3"/>
                                        </p:tgtEl>
                                        <p:attrNameLst>
                                          <p:attrName>style.visibility</p:attrName>
                                        </p:attrNameLst>
                                      </p:cBhvr>
                                      <p:to>
                                        <p:strVal val="hidden"/>
                                      </p:to>
                                    </p:set>
                                  </p:childTnLst>
                                </p:cTn>
                              </p:par>
                              <p:par>
                                <p:cTn id="7" presetID="45"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3000"/>
                            </p:stCondLst>
                            <p:childTnLst>
                              <p:par>
                                <p:cTn id="19" presetID="10" presetClass="exit" presetSubtype="0" fill="hold" grpId="0" nodeType="after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18" presetClass="emph" presetSubtype="0" fill="hold" grpId="1" nodeType="withEffect">
                                  <p:stCondLst>
                                    <p:cond delay="0"/>
                                  </p:stCondLst>
                                  <p:childTnLst>
                                    <p:set>
                                      <p:cBhvr override="childStyle">
                                        <p:cTn id="28" dur="500" fill="hold"/>
                                        <p:tgtEl>
                                          <p:spTgt spid="7"/>
                                        </p:tgtEl>
                                        <p:attrNameLst>
                                          <p:attrName>style.textDecorationUnderline</p:attrName>
                                        </p:attrNameLst>
                                      </p:cBhvr>
                                      <p:to>
                                        <p:strVal val="true"/>
                                      </p:to>
                                    </p:se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50"/>
                                        <p:tgtEl>
                                          <p:spTgt spid="5"/>
                                        </p:tgtEl>
                                      </p:cBhvr>
                                    </p:animEffect>
                                  </p:childTnLst>
                                </p:cTn>
                              </p:par>
                              <p:par>
                                <p:cTn id="37" presetID="0" presetClass="path" presetSubtype="0" accel="50000" decel="50000" fill="hold" grpId="1" nodeType="withEffect">
                                  <p:stCondLst>
                                    <p:cond delay="0"/>
                                  </p:stCondLst>
                                  <p:childTnLst>
                                    <p:animMotion origin="layout" path="M 0 4.81481E-6 L 0.50833 -0.03612 " pathEditMode="relative" rAng="0" ptsTypes="AA">
                                      <p:cBhvr>
                                        <p:cTn id="38" dur="2000" fill="hold"/>
                                        <p:tgtEl>
                                          <p:spTgt spid="5"/>
                                        </p:tgtEl>
                                        <p:attrNameLst>
                                          <p:attrName>ppt_x</p:attrName>
                                          <p:attrName>ppt_y</p:attrName>
                                        </p:attrNameLst>
                                      </p:cBhvr>
                                      <p:rCtr x="25417" y="-1806"/>
                                    </p:animMotion>
                                  </p:childTnLst>
                                </p:cTn>
                              </p:par>
                              <p:par>
                                <p:cTn id="39" presetID="10" presetClass="exit" presetSubtype="0" fill="hold" grpId="1" nodeType="withEffect">
                                  <p:stCondLst>
                                    <p:cond delay="0"/>
                                  </p:stCondLst>
                                  <p:childTnLst>
                                    <p:animEffect transition="out" filter="fade">
                                      <p:cBhvr>
                                        <p:cTn id="40" dur="1250"/>
                                        <p:tgtEl>
                                          <p:spTgt spid="2"/>
                                        </p:tgtEl>
                                      </p:cBhvr>
                                    </p:animEffect>
                                    <p:set>
                                      <p:cBhvr>
                                        <p:cTn id="41" dur="1" fill="hold">
                                          <p:stCondLst>
                                            <p:cond delay="124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2" grpId="0"/>
      <p:bldP spid="2" grpId="1"/>
      <p:bldP spid="5" grpId="0"/>
      <p:bldP spid="5" grpId="1"/>
      <p:bldP spid="6" grpId="0"/>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0C0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868" r="6108"/>
          <a:stretch/>
        </p:blipFill>
        <p:spPr>
          <a:xfrm>
            <a:off x="0" y="0"/>
            <a:ext cx="9144000" cy="6889214"/>
          </a:xfrm>
          <a:prstGeom prst="rect">
            <a:avLst/>
          </a:prstGeom>
        </p:spPr>
      </p:pic>
      <p:sp>
        <p:nvSpPr>
          <p:cNvPr id="9" name="Title 1">
            <a:extLst>
              <a:ext uri="{FF2B5EF4-FFF2-40B4-BE49-F238E27FC236}">
                <a16:creationId xmlns:a16="http://schemas.microsoft.com/office/drawing/2014/main" id="{7CB6DAD6-CFC7-47A2-B460-B3BABA431880}"/>
              </a:ext>
            </a:extLst>
          </p:cNvPr>
          <p:cNvSpPr txBox="1">
            <a:spLocks/>
          </p:cNvSpPr>
          <p:nvPr/>
        </p:nvSpPr>
        <p:spPr>
          <a:xfrm>
            <a:off x="6306367" y="3170863"/>
            <a:ext cx="2565779"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with all</a:t>
            </a:r>
          </a:p>
        </p:txBody>
      </p:sp>
      <p:sp>
        <p:nvSpPr>
          <p:cNvPr id="7" name="Title 1">
            <a:extLst>
              <a:ext uri="{FF2B5EF4-FFF2-40B4-BE49-F238E27FC236}">
                <a16:creationId xmlns:a16="http://schemas.microsoft.com/office/drawing/2014/main" id="{C273E5F4-ABB2-49E0-88D4-7773A07ECC43}"/>
              </a:ext>
            </a:extLst>
          </p:cNvPr>
          <p:cNvSpPr txBox="1">
            <a:spLocks/>
          </p:cNvSpPr>
          <p:nvPr/>
        </p:nvSpPr>
        <p:spPr>
          <a:xfrm>
            <a:off x="277256" y="3166741"/>
            <a:ext cx="2565779"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with all</a:t>
            </a:r>
          </a:p>
        </p:txBody>
      </p:sp>
      <p:sp>
        <p:nvSpPr>
          <p:cNvPr id="5" name="Title 1">
            <a:extLst>
              <a:ext uri="{FF2B5EF4-FFF2-40B4-BE49-F238E27FC236}">
                <a16:creationId xmlns:a16="http://schemas.microsoft.com/office/drawing/2014/main" id="{379F1F2B-1BF3-4BA8-8614-5F524E77872B}"/>
              </a:ext>
            </a:extLst>
          </p:cNvPr>
          <p:cNvSpPr txBox="1">
            <a:spLocks/>
          </p:cNvSpPr>
          <p:nvPr/>
        </p:nvSpPr>
        <p:spPr>
          <a:xfrm>
            <a:off x="3083755" y="2495620"/>
            <a:ext cx="2565779"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with all</a:t>
            </a:r>
          </a:p>
        </p:txBody>
      </p:sp>
      <p:sp>
        <p:nvSpPr>
          <p:cNvPr id="2" name="Title 1"/>
          <p:cNvSpPr>
            <a:spLocks noGrp="1"/>
          </p:cNvSpPr>
          <p:nvPr>
            <p:ph type="title"/>
          </p:nvPr>
        </p:nvSpPr>
        <p:spPr>
          <a:xfrm>
            <a:off x="457200" y="274638"/>
            <a:ext cx="8229600" cy="5745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88900">
                    <a:schemeClr val="accent3">
                      <a:satMod val="175000"/>
                    </a:schemeClr>
                  </a:glow>
                  <a:outerShdw blurRad="50800" dist="39000" dir="5460000" algn="tl">
                    <a:srgbClr val="000000">
                      <a:alpha val="38000"/>
                    </a:srgbClr>
                  </a:outerShdw>
                </a:effectLst>
              </a:rPr>
              <a:t>"You shall love the LORD your God with all your heart, with all your soul, and with all your strength." </a:t>
            </a:r>
            <a:r>
              <a:rPr lang="en-US" sz="3200" b="1" i="1" dirty="0">
                <a:ln w="11430"/>
                <a:solidFill>
                  <a:schemeClr val="tx1"/>
                </a:solidFill>
                <a:effectLst>
                  <a:glow rad="88900">
                    <a:schemeClr val="accent3">
                      <a:satMod val="175000"/>
                    </a:schemeClr>
                  </a:glow>
                  <a:outerShdw blurRad="50800" dist="39000" dir="5460000" algn="tl">
                    <a:srgbClr val="000000">
                      <a:alpha val="38000"/>
                    </a:srgbClr>
                  </a:outerShdw>
                </a:effectLst>
              </a:rPr>
              <a:t>– Deuteronomy 6:5 </a:t>
            </a:r>
          </a:p>
        </p:txBody>
      </p:sp>
      <p:sp>
        <p:nvSpPr>
          <p:cNvPr id="4" name="Title 1"/>
          <p:cNvSpPr txBox="1">
            <a:spLocks/>
          </p:cNvSpPr>
          <p:nvPr/>
        </p:nvSpPr>
        <p:spPr bwMode="auto">
          <a:xfrm>
            <a:off x="5257800" y="1524000"/>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n w="11430"/>
                <a:solidFill>
                  <a:srgbClr val="00B0F0"/>
                </a:solidFill>
                <a:effectLst>
                  <a:outerShdw blurRad="50800" dist="39000" dir="5460000" algn="tl">
                    <a:srgbClr val="000000">
                      <a:alpha val="38000"/>
                    </a:srgbClr>
                  </a:outerShdw>
                </a:effectLst>
              </a:rPr>
              <a:t> </a:t>
            </a:r>
            <a:r>
              <a:rPr lang="en-US" sz="5000" b="1" kern="0" dirty="0">
                <a:ln w="11430"/>
                <a:solidFill>
                  <a:srgbClr val="00B0F0"/>
                </a:solidFill>
                <a:effectLst>
                  <a:outerShdw blurRad="50800" dist="39000" dir="5460000" algn="tl">
                    <a:srgbClr val="000000">
                      <a:alpha val="38000"/>
                    </a:srgbClr>
                  </a:outerShdw>
                </a:effectLst>
              </a:rPr>
              <a:t> </a:t>
            </a:r>
            <a:r>
              <a:rPr lang="en-US" b="1" kern="0" dirty="0">
                <a:ln w="11430"/>
                <a:solidFill>
                  <a:schemeClr val="tx1"/>
                </a:solidFill>
                <a:effectLst>
                  <a:glow rad="88900">
                    <a:schemeClr val="accent3">
                      <a:satMod val="175000"/>
                    </a:schemeClr>
                  </a:glow>
                  <a:outerShdw blurRad="50800" dist="39000" dir="5460000" algn="tl">
                    <a:srgbClr val="000000">
                      <a:alpha val="38000"/>
                    </a:srgbClr>
                  </a:outerShdw>
                </a:effectLst>
              </a:rPr>
              <a:t>LORD</a:t>
            </a:r>
            <a:endParaRPr lang="en-US" sz="3200" b="1" i="1" kern="0" dirty="0">
              <a:ln w="11430"/>
              <a:solidFill>
                <a:schemeClr val="tx1"/>
              </a:solidFill>
              <a:effectLst>
                <a:glow rad="88900">
                  <a:schemeClr val="accent3">
                    <a:satMod val="175000"/>
                  </a:schemeClr>
                </a:glow>
                <a:outerShdw blurRad="50800" dist="39000" dir="5460000" algn="tl">
                  <a:srgbClr val="000000">
                    <a:alpha val="38000"/>
                  </a:srgbClr>
                </a:outerShdw>
              </a:effectLst>
            </a:endParaRPr>
          </a:p>
        </p:txBody>
      </p:sp>
      <p:sp>
        <p:nvSpPr>
          <p:cNvPr id="6" name="Rectangle 2">
            <a:extLst>
              <a:ext uri="{FF2B5EF4-FFF2-40B4-BE49-F238E27FC236}">
                <a16:creationId xmlns:a16="http://schemas.microsoft.com/office/drawing/2014/main" id="{240B5EF7-8A5D-468A-ACEA-AC72B60AFD7F}"/>
              </a:ext>
            </a:extLst>
          </p:cNvPr>
          <p:cNvSpPr txBox="1">
            <a:spLocks noChangeArrowheads="1"/>
          </p:cNvSpPr>
          <p:nvPr/>
        </p:nvSpPr>
        <p:spPr bwMode="auto">
          <a:xfrm>
            <a:off x="3133761" y="2437354"/>
            <a:ext cx="2471702"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with all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
        <p:nvSpPr>
          <p:cNvPr id="8" name="Rectangle 2">
            <a:extLst>
              <a:ext uri="{FF2B5EF4-FFF2-40B4-BE49-F238E27FC236}">
                <a16:creationId xmlns:a16="http://schemas.microsoft.com/office/drawing/2014/main" id="{114830A0-3109-450B-9D97-7AE99411D707}"/>
              </a:ext>
            </a:extLst>
          </p:cNvPr>
          <p:cNvSpPr txBox="1">
            <a:spLocks noChangeArrowheads="1"/>
          </p:cNvSpPr>
          <p:nvPr/>
        </p:nvSpPr>
        <p:spPr bwMode="auto">
          <a:xfrm>
            <a:off x="327262" y="3098950"/>
            <a:ext cx="2456597" cy="76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with all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
        <p:nvSpPr>
          <p:cNvPr id="10" name="Rectangle 2">
            <a:extLst>
              <a:ext uri="{FF2B5EF4-FFF2-40B4-BE49-F238E27FC236}">
                <a16:creationId xmlns:a16="http://schemas.microsoft.com/office/drawing/2014/main" id="{713C7CEA-9B68-4001-A616-EB2EFF26E698}"/>
              </a:ext>
            </a:extLst>
          </p:cNvPr>
          <p:cNvSpPr txBox="1">
            <a:spLocks noChangeArrowheads="1"/>
          </p:cNvSpPr>
          <p:nvPr/>
        </p:nvSpPr>
        <p:spPr bwMode="auto">
          <a:xfrm>
            <a:off x="6356374" y="3103072"/>
            <a:ext cx="246139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with all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171301750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6" presetClass="entr" presetSubtype="32" fill="hold" grpId="2"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18" presetClass="emph" presetSubtype="0" fill="hold" grpId="1" nodeType="withEffect">
                                  <p:stCondLst>
                                    <p:cond delay="0"/>
                                  </p:stCondLst>
                                  <p:childTnLst>
                                    <p:set>
                                      <p:cBhvr override="childStyle">
                                        <p:cTn id="22" dur="500" fill="hold"/>
                                        <p:tgtEl>
                                          <p:spTgt spid="5"/>
                                        </p:tgtEl>
                                        <p:attrNameLst>
                                          <p:attrName>style.textDecorationUnderline</p:attrName>
                                        </p:attrNameLst>
                                      </p:cBhvr>
                                      <p:to>
                                        <p:strVal val="true"/>
                                      </p:to>
                                    </p:se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8" presetClass="emph" presetSubtype="0" fill="hold" grpId="1" nodeType="withEffect">
                                  <p:stCondLst>
                                    <p:cond delay="400"/>
                                  </p:stCondLst>
                                  <p:childTnLst>
                                    <p:set>
                                      <p:cBhvr override="childStyle">
                                        <p:cTn id="30" dur="500" fill="hold"/>
                                        <p:tgtEl>
                                          <p:spTgt spid="7"/>
                                        </p:tgtEl>
                                        <p:attrNameLst>
                                          <p:attrName>style.textDecorationUnderline</p:attrName>
                                        </p:attrNameLst>
                                      </p:cBhvr>
                                      <p:to>
                                        <p:strVal val="true"/>
                                      </p:to>
                                    </p:set>
                                  </p:childTnLst>
                                </p:cTn>
                              </p:par>
                              <p:par>
                                <p:cTn id="31" presetID="22" presetClass="entr" presetSubtype="8" fill="hold" grpId="0" nodeType="withEffect">
                                  <p:stCondLst>
                                    <p:cond delay="40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grpId="0" nodeType="withEffect">
                                  <p:stCondLst>
                                    <p:cond delay="80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18" presetClass="emph" presetSubtype="0" fill="hold" grpId="1" nodeType="withEffect">
                                  <p:stCondLst>
                                    <p:cond delay="800"/>
                                  </p:stCondLst>
                                  <p:childTnLst>
                                    <p:set>
                                      <p:cBhvr override="childStyle">
                                        <p:cTn id="38" dur="500" fill="hold"/>
                                        <p:tgtEl>
                                          <p:spTgt spid="9"/>
                                        </p:tgtEl>
                                        <p:attrNameLst>
                                          <p:attrName>style.textDecorationUnderline</p:attrName>
                                        </p:attrNameLst>
                                      </p:cBhvr>
                                      <p:to>
                                        <p:strVal val="true"/>
                                      </p:to>
                                    </p:set>
                                  </p:childTnLst>
                                </p:cTn>
                              </p:par>
                              <p:par>
                                <p:cTn id="39" presetID="22" presetClass="entr" presetSubtype="8" fill="hold" grpId="0" nodeType="withEffect">
                                  <p:stCondLst>
                                    <p:cond delay="8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6" presetClass="emph" presetSubtype="0" fill="hold" grpId="3" nodeType="withEffect">
                                  <p:stCondLst>
                                    <p:cond delay="0"/>
                                  </p:stCondLst>
                                  <p:childTnLst>
                                    <p:animScale>
                                      <p:cBhvr>
                                        <p:cTn id="47" dur="1750" fill="hold"/>
                                        <p:tgtEl>
                                          <p:spTgt spid="4"/>
                                        </p:tgtEl>
                                      </p:cBhvr>
                                      <p:by x="82000" y="82000"/>
                                    </p:animScale>
                                  </p:childTnLst>
                                </p:cTn>
                              </p:par>
                              <p:par>
                                <p:cTn id="48" presetID="0" presetClass="path" presetSubtype="0" accel="50000" decel="50000" fill="hold" grpId="2" nodeType="withEffect">
                                  <p:stCondLst>
                                    <p:cond delay="0"/>
                                  </p:stCondLst>
                                  <p:childTnLst>
                                    <p:animMotion origin="layout" path="M 3.33333E-6 1.11111E-6 L -0.36875 -0.05023 " pathEditMode="relative" rAng="0" ptsTypes="AA">
                                      <p:cBhvr>
                                        <p:cTn id="49" dur="1750" fill="hold"/>
                                        <p:tgtEl>
                                          <p:spTgt spid="4"/>
                                        </p:tgtEl>
                                        <p:attrNameLst>
                                          <p:attrName>ppt_x</p:attrName>
                                          <p:attrName>ppt_y</p:attrName>
                                        </p:attrNameLst>
                                      </p:cBhvr>
                                      <p:rCtr x="-18438" y="-2523"/>
                                    </p:animMotion>
                                  </p:childTnLst>
                                </p:cTn>
                              </p:par>
                              <p:par>
                                <p:cTn id="50" presetID="23" presetClass="exit" presetSubtype="544" fill="hold" grpId="1" nodeType="withEffect">
                                  <p:stCondLst>
                                    <p:cond delay="0"/>
                                  </p:stCondLst>
                                  <p:childTnLst>
                                    <p:anim calcmode="lin" valueType="num">
                                      <p:cBhvr>
                                        <p:cTn id="51" dur="1250"/>
                                        <p:tgtEl>
                                          <p:spTgt spid="2"/>
                                        </p:tgtEl>
                                        <p:attrNameLst>
                                          <p:attrName>ppt_w</p:attrName>
                                        </p:attrNameLst>
                                      </p:cBhvr>
                                      <p:tavLst>
                                        <p:tav tm="0">
                                          <p:val>
                                            <p:strVal val="ppt_w"/>
                                          </p:val>
                                        </p:tav>
                                        <p:tav tm="100000">
                                          <p:val>
                                            <p:fltVal val="0"/>
                                          </p:val>
                                        </p:tav>
                                      </p:tavLst>
                                    </p:anim>
                                    <p:anim calcmode="lin" valueType="num">
                                      <p:cBhvr>
                                        <p:cTn id="52" dur="1250"/>
                                        <p:tgtEl>
                                          <p:spTgt spid="2"/>
                                        </p:tgtEl>
                                        <p:attrNameLst>
                                          <p:attrName>ppt_h</p:attrName>
                                        </p:attrNameLst>
                                      </p:cBhvr>
                                      <p:tavLst>
                                        <p:tav tm="0">
                                          <p:val>
                                            <p:strVal val="ppt_h"/>
                                          </p:val>
                                        </p:tav>
                                        <p:tav tm="100000">
                                          <p:val>
                                            <p:fltVal val="0"/>
                                          </p:val>
                                        </p:tav>
                                      </p:tavLst>
                                    </p:anim>
                                    <p:anim calcmode="lin" valueType="num">
                                      <p:cBhvr>
                                        <p:cTn id="53" dur="1250"/>
                                        <p:tgtEl>
                                          <p:spTgt spid="2"/>
                                        </p:tgtEl>
                                        <p:attrNameLst>
                                          <p:attrName>ppt_x</p:attrName>
                                        </p:attrNameLst>
                                      </p:cBhvr>
                                      <p:tavLst>
                                        <p:tav tm="0">
                                          <p:val>
                                            <p:strVal val="ppt_x"/>
                                          </p:val>
                                        </p:tav>
                                        <p:tav tm="100000">
                                          <p:val>
                                            <p:fltVal val="0.5"/>
                                          </p:val>
                                        </p:tav>
                                      </p:tavLst>
                                    </p:anim>
                                    <p:anim calcmode="lin" valueType="num">
                                      <p:cBhvr>
                                        <p:cTn id="54" dur="1250"/>
                                        <p:tgtEl>
                                          <p:spTgt spid="2"/>
                                        </p:tgtEl>
                                        <p:attrNameLst>
                                          <p:attrName>ppt_y</p:attrName>
                                        </p:attrNameLst>
                                      </p:cBhvr>
                                      <p:tavLst>
                                        <p:tav tm="0">
                                          <p:val>
                                            <p:strVal val="ppt_y"/>
                                          </p:val>
                                        </p:tav>
                                        <p:tav tm="100000">
                                          <p:val>
                                            <p:fltVal val="0.5"/>
                                          </p:val>
                                        </p:tav>
                                      </p:tavLst>
                                    </p:anim>
                                    <p:set>
                                      <p:cBhvr>
                                        <p:cTn id="55" dur="1" fill="hold">
                                          <p:stCondLst>
                                            <p:cond delay="1249"/>
                                          </p:stCondLst>
                                        </p:cTn>
                                        <p:tgtEl>
                                          <p:spTgt spid="2"/>
                                        </p:tgtEl>
                                        <p:attrNameLst>
                                          <p:attrName>style.visibility</p:attrName>
                                        </p:attrNameLst>
                                      </p:cBhvr>
                                      <p:to>
                                        <p:strVal val="hidden"/>
                                      </p:to>
                                    </p:set>
                                  </p:childTnLst>
                                </p:cTn>
                              </p:par>
                              <p:par>
                                <p:cTn id="56" presetID="23" presetClass="exit" presetSubtype="544" fill="hold" grpId="1" nodeType="withEffect">
                                  <p:stCondLst>
                                    <p:cond delay="0"/>
                                  </p:stCondLst>
                                  <p:childTnLst>
                                    <p:anim calcmode="lin" valueType="num">
                                      <p:cBhvr>
                                        <p:cTn id="57" dur="1250"/>
                                        <p:tgtEl>
                                          <p:spTgt spid="6"/>
                                        </p:tgtEl>
                                        <p:attrNameLst>
                                          <p:attrName>ppt_w</p:attrName>
                                        </p:attrNameLst>
                                      </p:cBhvr>
                                      <p:tavLst>
                                        <p:tav tm="0">
                                          <p:val>
                                            <p:strVal val="ppt_w"/>
                                          </p:val>
                                        </p:tav>
                                        <p:tav tm="100000">
                                          <p:val>
                                            <p:fltVal val="0"/>
                                          </p:val>
                                        </p:tav>
                                      </p:tavLst>
                                    </p:anim>
                                    <p:anim calcmode="lin" valueType="num">
                                      <p:cBhvr>
                                        <p:cTn id="58" dur="1250"/>
                                        <p:tgtEl>
                                          <p:spTgt spid="6"/>
                                        </p:tgtEl>
                                        <p:attrNameLst>
                                          <p:attrName>ppt_h</p:attrName>
                                        </p:attrNameLst>
                                      </p:cBhvr>
                                      <p:tavLst>
                                        <p:tav tm="0">
                                          <p:val>
                                            <p:strVal val="ppt_h"/>
                                          </p:val>
                                        </p:tav>
                                        <p:tav tm="100000">
                                          <p:val>
                                            <p:fltVal val="0"/>
                                          </p:val>
                                        </p:tav>
                                      </p:tavLst>
                                    </p:anim>
                                    <p:anim calcmode="lin" valueType="num">
                                      <p:cBhvr>
                                        <p:cTn id="59" dur="1250"/>
                                        <p:tgtEl>
                                          <p:spTgt spid="6"/>
                                        </p:tgtEl>
                                        <p:attrNameLst>
                                          <p:attrName>ppt_x</p:attrName>
                                        </p:attrNameLst>
                                      </p:cBhvr>
                                      <p:tavLst>
                                        <p:tav tm="0">
                                          <p:val>
                                            <p:strVal val="ppt_x"/>
                                          </p:val>
                                        </p:tav>
                                        <p:tav tm="100000">
                                          <p:val>
                                            <p:fltVal val="0.5"/>
                                          </p:val>
                                        </p:tav>
                                      </p:tavLst>
                                    </p:anim>
                                    <p:anim calcmode="lin" valueType="num">
                                      <p:cBhvr>
                                        <p:cTn id="60" dur="1250"/>
                                        <p:tgtEl>
                                          <p:spTgt spid="6"/>
                                        </p:tgtEl>
                                        <p:attrNameLst>
                                          <p:attrName>ppt_y</p:attrName>
                                        </p:attrNameLst>
                                      </p:cBhvr>
                                      <p:tavLst>
                                        <p:tav tm="0">
                                          <p:val>
                                            <p:strVal val="ppt_y"/>
                                          </p:val>
                                        </p:tav>
                                        <p:tav tm="100000">
                                          <p:val>
                                            <p:fltVal val="0.5"/>
                                          </p:val>
                                        </p:tav>
                                      </p:tavLst>
                                    </p:anim>
                                    <p:set>
                                      <p:cBhvr>
                                        <p:cTn id="61" dur="1" fill="hold">
                                          <p:stCondLst>
                                            <p:cond delay="1249"/>
                                          </p:stCondLst>
                                        </p:cTn>
                                        <p:tgtEl>
                                          <p:spTgt spid="6"/>
                                        </p:tgtEl>
                                        <p:attrNameLst>
                                          <p:attrName>style.visibility</p:attrName>
                                        </p:attrNameLst>
                                      </p:cBhvr>
                                      <p:to>
                                        <p:strVal val="hidden"/>
                                      </p:to>
                                    </p:set>
                                  </p:childTnLst>
                                </p:cTn>
                              </p:par>
                              <p:par>
                                <p:cTn id="62" presetID="23" presetClass="exit" presetSubtype="544" fill="hold" grpId="2" nodeType="withEffect">
                                  <p:stCondLst>
                                    <p:cond delay="0"/>
                                  </p:stCondLst>
                                  <p:childTnLst>
                                    <p:anim calcmode="lin" valueType="num">
                                      <p:cBhvr>
                                        <p:cTn id="63" dur="1250"/>
                                        <p:tgtEl>
                                          <p:spTgt spid="5"/>
                                        </p:tgtEl>
                                        <p:attrNameLst>
                                          <p:attrName>ppt_w</p:attrName>
                                        </p:attrNameLst>
                                      </p:cBhvr>
                                      <p:tavLst>
                                        <p:tav tm="0">
                                          <p:val>
                                            <p:strVal val="ppt_w"/>
                                          </p:val>
                                        </p:tav>
                                        <p:tav tm="100000">
                                          <p:val>
                                            <p:fltVal val="0"/>
                                          </p:val>
                                        </p:tav>
                                      </p:tavLst>
                                    </p:anim>
                                    <p:anim calcmode="lin" valueType="num">
                                      <p:cBhvr>
                                        <p:cTn id="64" dur="1250"/>
                                        <p:tgtEl>
                                          <p:spTgt spid="5"/>
                                        </p:tgtEl>
                                        <p:attrNameLst>
                                          <p:attrName>ppt_h</p:attrName>
                                        </p:attrNameLst>
                                      </p:cBhvr>
                                      <p:tavLst>
                                        <p:tav tm="0">
                                          <p:val>
                                            <p:strVal val="ppt_h"/>
                                          </p:val>
                                        </p:tav>
                                        <p:tav tm="100000">
                                          <p:val>
                                            <p:fltVal val="0"/>
                                          </p:val>
                                        </p:tav>
                                      </p:tavLst>
                                    </p:anim>
                                    <p:anim calcmode="lin" valueType="num">
                                      <p:cBhvr>
                                        <p:cTn id="65" dur="1250"/>
                                        <p:tgtEl>
                                          <p:spTgt spid="5"/>
                                        </p:tgtEl>
                                        <p:attrNameLst>
                                          <p:attrName>ppt_x</p:attrName>
                                        </p:attrNameLst>
                                      </p:cBhvr>
                                      <p:tavLst>
                                        <p:tav tm="0">
                                          <p:val>
                                            <p:strVal val="ppt_x"/>
                                          </p:val>
                                        </p:tav>
                                        <p:tav tm="100000">
                                          <p:val>
                                            <p:fltVal val="0.5"/>
                                          </p:val>
                                        </p:tav>
                                      </p:tavLst>
                                    </p:anim>
                                    <p:anim calcmode="lin" valueType="num">
                                      <p:cBhvr>
                                        <p:cTn id="66" dur="1250"/>
                                        <p:tgtEl>
                                          <p:spTgt spid="5"/>
                                        </p:tgtEl>
                                        <p:attrNameLst>
                                          <p:attrName>ppt_y</p:attrName>
                                        </p:attrNameLst>
                                      </p:cBhvr>
                                      <p:tavLst>
                                        <p:tav tm="0">
                                          <p:val>
                                            <p:strVal val="ppt_y"/>
                                          </p:val>
                                        </p:tav>
                                        <p:tav tm="100000">
                                          <p:val>
                                            <p:fltVal val="0.5"/>
                                          </p:val>
                                        </p:tav>
                                      </p:tavLst>
                                    </p:anim>
                                    <p:set>
                                      <p:cBhvr>
                                        <p:cTn id="67" dur="1" fill="hold">
                                          <p:stCondLst>
                                            <p:cond delay="1249"/>
                                          </p:stCondLst>
                                        </p:cTn>
                                        <p:tgtEl>
                                          <p:spTgt spid="5"/>
                                        </p:tgtEl>
                                        <p:attrNameLst>
                                          <p:attrName>style.visibility</p:attrName>
                                        </p:attrNameLst>
                                      </p:cBhvr>
                                      <p:to>
                                        <p:strVal val="hidden"/>
                                      </p:to>
                                    </p:set>
                                  </p:childTnLst>
                                </p:cTn>
                              </p:par>
                              <p:par>
                                <p:cTn id="68" presetID="23" presetClass="exit" presetSubtype="544" fill="hold" grpId="2" nodeType="withEffect">
                                  <p:stCondLst>
                                    <p:cond delay="0"/>
                                  </p:stCondLst>
                                  <p:childTnLst>
                                    <p:anim calcmode="lin" valueType="num">
                                      <p:cBhvr>
                                        <p:cTn id="69" dur="1250"/>
                                        <p:tgtEl>
                                          <p:spTgt spid="7"/>
                                        </p:tgtEl>
                                        <p:attrNameLst>
                                          <p:attrName>ppt_w</p:attrName>
                                        </p:attrNameLst>
                                      </p:cBhvr>
                                      <p:tavLst>
                                        <p:tav tm="0">
                                          <p:val>
                                            <p:strVal val="ppt_w"/>
                                          </p:val>
                                        </p:tav>
                                        <p:tav tm="100000">
                                          <p:val>
                                            <p:fltVal val="0"/>
                                          </p:val>
                                        </p:tav>
                                      </p:tavLst>
                                    </p:anim>
                                    <p:anim calcmode="lin" valueType="num">
                                      <p:cBhvr>
                                        <p:cTn id="70" dur="1250"/>
                                        <p:tgtEl>
                                          <p:spTgt spid="7"/>
                                        </p:tgtEl>
                                        <p:attrNameLst>
                                          <p:attrName>ppt_h</p:attrName>
                                        </p:attrNameLst>
                                      </p:cBhvr>
                                      <p:tavLst>
                                        <p:tav tm="0">
                                          <p:val>
                                            <p:strVal val="ppt_h"/>
                                          </p:val>
                                        </p:tav>
                                        <p:tav tm="100000">
                                          <p:val>
                                            <p:fltVal val="0"/>
                                          </p:val>
                                        </p:tav>
                                      </p:tavLst>
                                    </p:anim>
                                    <p:anim calcmode="lin" valueType="num">
                                      <p:cBhvr>
                                        <p:cTn id="71" dur="1250"/>
                                        <p:tgtEl>
                                          <p:spTgt spid="7"/>
                                        </p:tgtEl>
                                        <p:attrNameLst>
                                          <p:attrName>ppt_x</p:attrName>
                                        </p:attrNameLst>
                                      </p:cBhvr>
                                      <p:tavLst>
                                        <p:tav tm="0">
                                          <p:val>
                                            <p:strVal val="ppt_x"/>
                                          </p:val>
                                        </p:tav>
                                        <p:tav tm="100000">
                                          <p:val>
                                            <p:fltVal val="0.5"/>
                                          </p:val>
                                        </p:tav>
                                      </p:tavLst>
                                    </p:anim>
                                    <p:anim calcmode="lin" valueType="num">
                                      <p:cBhvr>
                                        <p:cTn id="72" dur="1250"/>
                                        <p:tgtEl>
                                          <p:spTgt spid="7"/>
                                        </p:tgtEl>
                                        <p:attrNameLst>
                                          <p:attrName>ppt_y</p:attrName>
                                        </p:attrNameLst>
                                      </p:cBhvr>
                                      <p:tavLst>
                                        <p:tav tm="0">
                                          <p:val>
                                            <p:strVal val="ppt_y"/>
                                          </p:val>
                                        </p:tav>
                                        <p:tav tm="100000">
                                          <p:val>
                                            <p:fltVal val="0.5"/>
                                          </p:val>
                                        </p:tav>
                                      </p:tavLst>
                                    </p:anim>
                                    <p:set>
                                      <p:cBhvr>
                                        <p:cTn id="73" dur="1" fill="hold">
                                          <p:stCondLst>
                                            <p:cond delay="1249"/>
                                          </p:stCondLst>
                                        </p:cTn>
                                        <p:tgtEl>
                                          <p:spTgt spid="7"/>
                                        </p:tgtEl>
                                        <p:attrNameLst>
                                          <p:attrName>style.visibility</p:attrName>
                                        </p:attrNameLst>
                                      </p:cBhvr>
                                      <p:to>
                                        <p:strVal val="hidden"/>
                                      </p:to>
                                    </p:set>
                                  </p:childTnLst>
                                </p:cTn>
                              </p:par>
                              <p:par>
                                <p:cTn id="74" presetID="23" presetClass="exit" presetSubtype="544" fill="hold" grpId="1" nodeType="withEffect">
                                  <p:stCondLst>
                                    <p:cond delay="0"/>
                                  </p:stCondLst>
                                  <p:childTnLst>
                                    <p:anim calcmode="lin" valueType="num">
                                      <p:cBhvr>
                                        <p:cTn id="75" dur="1250"/>
                                        <p:tgtEl>
                                          <p:spTgt spid="8"/>
                                        </p:tgtEl>
                                        <p:attrNameLst>
                                          <p:attrName>ppt_w</p:attrName>
                                        </p:attrNameLst>
                                      </p:cBhvr>
                                      <p:tavLst>
                                        <p:tav tm="0">
                                          <p:val>
                                            <p:strVal val="ppt_w"/>
                                          </p:val>
                                        </p:tav>
                                        <p:tav tm="100000">
                                          <p:val>
                                            <p:fltVal val="0"/>
                                          </p:val>
                                        </p:tav>
                                      </p:tavLst>
                                    </p:anim>
                                    <p:anim calcmode="lin" valueType="num">
                                      <p:cBhvr>
                                        <p:cTn id="76" dur="1250"/>
                                        <p:tgtEl>
                                          <p:spTgt spid="8"/>
                                        </p:tgtEl>
                                        <p:attrNameLst>
                                          <p:attrName>ppt_h</p:attrName>
                                        </p:attrNameLst>
                                      </p:cBhvr>
                                      <p:tavLst>
                                        <p:tav tm="0">
                                          <p:val>
                                            <p:strVal val="ppt_h"/>
                                          </p:val>
                                        </p:tav>
                                        <p:tav tm="100000">
                                          <p:val>
                                            <p:fltVal val="0"/>
                                          </p:val>
                                        </p:tav>
                                      </p:tavLst>
                                    </p:anim>
                                    <p:anim calcmode="lin" valueType="num">
                                      <p:cBhvr>
                                        <p:cTn id="77" dur="1250"/>
                                        <p:tgtEl>
                                          <p:spTgt spid="8"/>
                                        </p:tgtEl>
                                        <p:attrNameLst>
                                          <p:attrName>ppt_x</p:attrName>
                                        </p:attrNameLst>
                                      </p:cBhvr>
                                      <p:tavLst>
                                        <p:tav tm="0">
                                          <p:val>
                                            <p:strVal val="ppt_x"/>
                                          </p:val>
                                        </p:tav>
                                        <p:tav tm="100000">
                                          <p:val>
                                            <p:fltVal val="0.5"/>
                                          </p:val>
                                        </p:tav>
                                      </p:tavLst>
                                    </p:anim>
                                    <p:anim calcmode="lin" valueType="num">
                                      <p:cBhvr>
                                        <p:cTn id="78" dur="1250"/>
                                        <p:tgtEl>
                                          <p:spTgt spid="8"/>
                                        </p:tgtEl>
                                        <p:attrNameLst>
                                          <p:attrName>ppt_y</p:attrName>
                                        </p:attrNameLst>
                                      </p:cBhvr>
                                      <p:tavLst>
                                        <p:tav tm="0">
                                          <p:val>
                                            <p:strVal val="ppt_y"/>
                                          </p:val>
                                        </p:tav>
                                        <p:tav tm="100000">
                                          <p:val>
                                            <p:fltVal val="0.5"/>
                                          </p:val>
                                        </p:tav>
                                      </p:tavLst>
                                    </p:anim>
                                    <p:set>
                                      <p:cBhvr>
                                        <p:cTn id="79" dur="1" fill="hold">
                                          <p:stCondLst>
                                            <p:cond delay="1249"/>
                                          </p:stCondLst>
                                        </p:cTn>
                                        <p:tgtEl>
                                          <p:spTgt spid="8"/>
                                        </p:tgtEl>
                                        <p:attrNameLst>
                                          <p:attrName>style.visibility</p:attrName>
                                        </p:attrNameLst>
                                      </p:cBhvr>
                                      <p:to>
                                        <p:strVal val="hidden"/>
                                      </p:to>
                                    </p:set>
                                  </p:childTnLst>
                                </p:cTn>
                              </p:par>
                              <p:par>
                                <p:cTn id="80" presetID="23" presetClass="exit" presetSubtype="544" fill="hold" grpId="2" nodeType="withEffect">
                                  <p:stCondLst>
                                    <p:cond delay="0"/>
                                  </p:stCondLst>
                                  <p:childTnLst>
                                    <p:anim calcmode="lin" valueType="num">
                                      <p:cBhvr>
                                        <p:cTn id="81" dur="1250"/>
                                        <p:tgtEl>
                                          <p:spTgt spid="9"/>
                                        </p:tgtEl>
                                        <p:attrNameLst>
                                          <p:attrName>ppt_w</p:attrName>
                                        </p:attrNameLst>
                                      </p:cBhvr>
                                      <p:tavLst>
                                        <p:tav tm="0">
                                          <p:val>
                                            <p:strVal val="ppt_w"/>
                                          </p:val>
                                        </p:tav>
                                        <p:tav tm="100000">
                                          <p:val>
                                            <p:fltVal val="0"/>
                                          </p:val>
                                        </p:tav>
                                      </p:tavLst>
                                    </p:anim>
                                    <p:anim calcmode="lin" valueType="num">
                                      <p:cBhvr>
                                        <p:cTn id="82" dur="1250"/>
                                        <p:tgtEl>
                                          <p:spTgt spid="9"/>
                                        </p:tgtEl>
                                        <p:attrNameLst>
                                          <p:attrName>ppt_h</p:attrName>
                                        </p:attrNameLst>
                                      </p:cBhvr>
                                      <p:tavLst>
                                        <p:tav tm="0">
                                          <p:val>
                                            <p:strVal val="ppt_h"/>
                                          </p:val>
                                        </p:tav>
                                        <p:tav tm="100000">
                                          <p:val>
                                            <p:fltVal val="0"/>
                                          </p:val>
                                        </p:tav>
                                      </p:tavLst>
                                    </p:anim>
                                    <p:anim calcmode="lin" valueType="num">
                                      <p:cBhvr>
                                        <p:cTn id="83" dur="1250"/>
                                        <p:tgtEl>
                                          <p:spTgt spid="9"/>
                                        </p:tgtEl>
                                        <p:attrNameLst>
                                          <p:attrName>ppt_x</p:attrName>
                                        </p:attrNameLst>
                                      </p:cBhvr>
                                      <p:tavLst>
                                        <p:tav tm="0">
                                          <p:val>
                                            <p:strVal val="ppt_x"/>
                                          </p:val>
                                        </p:tav>
                                        <p:tav tm="100000">
                                          <p:val>
                                            <p:fltVal val="0.5"/>
                                          </p:val>
                                        </p:tav>
                                      </p:tavLst>
                                    </p:anim>
                                    <p:anim calcmode="lin" valueType="num">
                                      <p:cBhvr>
                                        <p:cTn id="84" dur="1250"/>
                                        <p:tgtEl>
                                          <p:spTgt spid="9"/>
                                        </p:tgtEl>
                                        <p:attrNameLst>
                                          <p:attrName>ppt_y</p:attrName>
                                        </p:attrNameLst>
                                      </p:cBhvr>
                                      <p:tavLst>
                                        <p:tav tm="0">
                                          <p:val>
                                            <p:strVal val="ppt_y"/>
                                          </p:val>
                                        </p:tav>
                                        <p:tav tm="100000">
                                          <p:val>
                                            <p:fltVal val="0.5"/>
                                          </p:val>
                                        </p:tav>
                                      </p:tavLst>
                                    </p:anim>
                                    <p:set>
                                      <p:cBhvr>
                                        <p:cTn id="85" dur="1" fill="hold">
                                          <p:stCondLst>
                                            <p:cond delay="1249"/>
                                          </p:stCondLst>
                                        </p:cTn>
                                        <p:tgtEl>
                                          <p:spTgt spid="9"/>
                                        </p:tgtEl>
                                        <p:attrNameLst>
                                          <p:attrName>style.visibility</p:attrName>
                                        </p:attrNameLst>
                                      </p:cBhvr>
                                      <p:to>
                                        <p:strVal val="hidden"/>
                                      </p:to>
                                    </p:set>
                                  </p:childTnLst>
                                </p:cTn>
                              </p:par>
                              <p:par>
                                <p:cTn id="86" presetID="23" presetClass="exit" presetSubtype="544" fill="hold" grpId="1" nodeType="withEffect">
                                  <p:stCondLst>
                                    <p:cond delay="0"/>
                                  </p:stCondLst>
                                  <p:childTnLst>
                                    <p:anim calcmode="lin" valueType="num">
                                      <p:cBhvr>
                                        <p:cTn id="87" dur="1250"/>
                                        <p:tgtEl>
                                          <p:spTgt spid="10"/>
                                        </p:tgtEl>
                                        <p:attrNameLst>
                                          <p:attrName>ppt_w</p:attrName>
                                        </p:attrNameLst>
                                      </p:cBhvr>
                                      <p:tavLst>
                                        <p:tav tm="0">
                                          <p:val>
                                            <p:strVal val="ppt_w"/>
                                          </p:val>
                                        </p:tav>
                                        <p:tav tm="100000">
                                          <p:val>
                                            <p:fltVal val="0"/>
                                          </p:val>
                                        </p:tav>
                                      </p:tavLst>
                                    </p:anim>
                                    <p:anim calcmode="lin" valueType="num">
                                      <p:cBhvr>
                                        <p:cTn id="88" dur="1250"/>
                                        <p:tgtEl>
                                          <p:spTgt spid="10"/>
                                        </p:tgtEl>
                                        <p:attrNameLst>
                                          <p:attrName>ppt_h</p:attrName>
                                        </p:attrNameLst>
                                      </p:cBhvr>
                                      <p:tavLst>
                                        <p:tav tm="0">
                                          <p:val>
                                            <p:strVal val="ppt_h"/>
                                          </p:val>
                                        </p:tav>
                                        <p:tav tm="100000">
                                          <p:val>
                                            <p:fltVal val="0"/>
                                          </p:val>
                                        </p:tav>
                                      </p:tavLst>
                                    </p:anim>
                                    <p:anim calcmode="lin" valueType="num">
                                      <p:cBhvr>
                                        <p:cTn id="89" dur="1250"/>
                                        <p:tgtEl>
                                          <p:spTgt spid="10"/>
                                        </p:tgtEl>
                                        <p:attrNameLst>
                                          <p:attrName>ppt_x</p:attrName>
                                        </p:attrNameLst>
                                      </p:cBhvr>
                                      <p:tavLst>
                                        <p:tav tm="0">
                                          <p:val>
                                            <p:strVal val="ppt_x"/>
                                          </p:val>
                                        </p:tav>
                                        <p:tav tm="100000">
                                          <p:val>
                                            <p:fltVal val="0.5"/>
                                          </p:val>
                                        </p:tav>
                                      </p:tavLst>
                                    </p:anim>
                                    <p:anim calcmode="lin" valueType="num">
                                      <p:cBhvr>
                                        <p:cTn id="90" dur="1250"/>
                                        <p:tgtEl>
                                          <p:spTgt spid="10"/>
                                        </p:tgtEl>
                                        <p:attrNameLst>
                                          <p:attrName>ppt_y</p:attrName>
                                        </p:attrNameLst>
                                      </p:cBhvr>
                                      <p:tavLst>
                                        <p:tav tm="0">
                                          <p:val>
                                            <p:strVal val="ppt_y"/>
                                          </p:val>
                                        </p:tav>
                                        <p:tav tm="100000">
                                          <p:val>
                                            <p:fltVal val="0.5"/>
                                          </p:val>
                                        </p:tav>
                                      </p:tavLst>
                                    </p:anim>
                                    <p:set>
                                      <p:cBhvr>
                                        <p:cTn id="91" dur="1" fill="hold">
                                          <p:stCondLst>
                                            <p:cond delay="12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7" grpId="0"/>
      <p:bldP spid="7" grpId="1"/>
      <p:bldP spid="7" grpId="2"/>
      <p:bldP spid="5" grpId="0"/>
      <p:bldP spid="5" grpId="1"/>
      <p:bldP spid="5" grpId="2"/>
      <p:bldP spid="2" grpId="0"/>
      <p:bldP spid="2" grpId="1"/>
      <p:bldP spid="2" grpId="2"/>
      <p:bldP spid="4" grpId="0"/>
      <p:bldP spid="4" grpId="1"/>
      <p:bldP spid="4" grpId="2"/>
      <p:bldP spid="4" grpId="3"/>
      <p:bldP spid="6" grpId="0"/>
      <p:bldP spid="6" grpId="1"/>
      <p:bldP spid="8" grpId="0"/>
      <p:bldP spid="8"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3"/>
            <a:ext cx="9220200" cy="6876733"/>
          </a:xfrm>
          <a:prstGeom prst="rect">
            <a:avLst/>
          </a:prstGeom>
        </p:spPr>
      </p:pic>
      <p:sp>
        <p:nvSpPr>
          <p:cNvPr id="2" name="Title 1"/>
          <p:cNvSpPr>
            <a:spLocks noGrp="1"/>
          </p:cNvSpPr>
          <p:nvPr>
            <p:ph type="title"/>
          </p:nvPr>
        </p:nvSpPr>
        <p:spPr>
          <a:xfrm>
            <a:off x="457200" y="274638"/>
            <a:ext cx="8229600" cy="5745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chemeClr val="tx1"/>
                </a:solidFill>
                <a:effectLst>
                  <a:glow rad="101600">
                    <a:schemeClr val="accent3">
                      <a:satMod val="175000"/>
                    </a:schemeClr>
                  </a:glow>
                  <a:outerShdw blurRad="50800" dist="39000" dir="5460000" algn="tl">
                    <a:srgbClr val="000000">
                      <a:alpha val="38000"/>
                    </a:srgbClr>
                  </a:outerShdw>
                </a:effectLst>
              </a:rPr>
              <a:t>"And now, Israel, what does the LORD your God require of you, but to fear the LORD your God, to walk in all His ways and to love Him, to serve the LORD your God with all your heart and with all your soul, and to keep the commandments of the LORD and His statutes which I command you today for your good?" </a:t>
            </a:r>
            <a:r>
              <a:rPr lang="en-US" sz="3200" b="1" i="1" dirty="0">
                <a:ln w="11430"/>
                <a:solidFill>
                  <a:schemeClr val="tx1"/>
                </a:solidFill>
                <a:effectLst>
                  <a:glow rad="101600">
                    <a:schemeClr val="accent3">
                      <a:satMod val="175000"/>
                    </a:schemeClr>
                  </a:glow>
                  <a:outerShdw blurRad="50800" dist="39000" dir="5460000" algn="tl">
                    <a:srgbClr val="000000">
                      <a:alpha val="38000"/>
                    </a:srgbClr>
                  </a:outerShdw>
                </a:effectLst>
              </a:rPr>
              <a:t>– Deuteronomy 10:12-13</a:t>
            </a:r>
          </a:p>
        </p:txBody>
      </p:sp>
      <p:sp>
        <p:nvSpPr>
          <p:cNvPr id="4" name="Title 1"/>
          <p:cNvSpPr txBox="1">
            <a:spLocks/>
          </p:cNvSpPr>
          <p:nvPr/>
        </p:nvSpPr>
        <p:spPr bwMode="auto">
          <a:xfrm>
            <a:off x="1905000" y="1219200"/>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chemeClr val="bg1"/>
                  </a:glow>
                  <a:outerShdw blurRad="50800" dist="39000" dir="5460000" algn="tl">
                    <a:srgbClr val="000000">
                      <a:alpha val="38000"/>
                    </a:srgbClr>
                  </a:outerShdw>
                </a:effectLst>
              </a:rPr>
              <a:t> </a:t>
            </a:r>
            <a:r>
              <a:rPr lang="en-US" sz="3600" b="1" kern="0" dirty="0">
                <a:ln w="11430"/>
                <a:solidFill>
                  <a:srgbClr val="00B0F0"/>
                </a:solidFill>
                <a:effectLst>
                  <a:glow rad="76200">
                    <a:schemeClr val="bg1"/>
                  </a:glow>
                  <a:outerShdw blurRad="50800" dist="39000" dir="5460000" algn="tl">
                    <a:srgbClr val="000000">
                      <a:alpha val="38000"/>
                    </a:srgbClr>
                  </a:outerShdw>
                </a:effectLst>
              </a:rPr>
              <a:t> </a:t>
            </a:r>
            <a:r>
              <a:rPr lang="en-US" sz="3600" b="1" kern="0" dirty="0">
                <a:ln w="11430"/>
                <a:solidFill>
                  <a:schemeClr val="tx1"/>
                </a:solidFill>
                <a:effectLst>
                  <a:glow rad="88900">
                    <a:schemeClr val="bg1"/>
                  </a:glow>
                  <a:outerShdw blurRad="50800" dist="39000" dir="5460000" algn="tl">
                    <a:srgbClr val="000000">
                      <a:alpha val="38000"/>
                    </a:srgbClr>
                  </a:outerShdw>
                </a:effectLst>
              </a:rPr>
              <a:t>LORD</a:t>
            </a:r>
            <a:endParaRPr lang="en-US" sz="3600" b="1" i="1" kern="0" dirty="0">
              <a:ln w="11430"/>
              <a:solidFill>
                <a:schemeClr val="tx1"/>
              </a:solidFill>
              <a:effectLst>
                <a:glow rad="88900">
                  <a:schemeClr val="bg1"/>
                </a:glow>
                <a:outerShdw blurRad="50800" dist="39000" dir="5460000" algn="tl">
                  <a:srgbClr val="000000">
                    <a:alpha val="38000"/>
                  </a:srgbClr>
                </a:outerShdw>
              </a:effectLst>
            </a:endParaRPr>
          </a:p>
        </p:txBody>
      </p:sp>
      <p:sp>
        <p:nvSpPr>
          <p:cNvPr id="7" name="Title 1" hidden="1"/>
          <p:cNvSpPr txBox="1">
            <a:spLocks/>
          </p:cNvSpPr>
          <p:nvPr/>
        </p:nvSpPr>
        <p:spPr bwMode="auto">
          <a:xfrm>
            <a:off x="380999" y="1219200"/>
            <a:ext cx="4200525"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to fear the LORD</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8" name="Title 1"/>
          <p:cNvSpPr txBox="1">
            <a:spLocks/>
          </p:cNvSpPr>
          <p:nvPr/>
        </p:nvSpPr>
        <p:spPr bwMode="auto">
          <a:xfrm>
            <a:off x="5334000" y="1219200"/>
            <a:ext cx="41148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24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to walk</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9" name="Title 1"/>
          <p:cNvSpPr txBox="1">
            <a:spLocks/>
          </p:cNvSpPr>
          <p:nvPr/>
        </p:nvSpPr>
        <p:spPr bwMode="auto">
          <a:xfrm>
            <a:off x="228600" y="1794510"/>
            <a:ext cx="4045744" cy="11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24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8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in all His ways</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0" name="Title 1"/>
          <p:cNvSpPr txBox="1">
            <a:spLocks/>
          </p:cNvSpPr>
          <p:nvPr/>
        </p:nvSpPr>
        <p:spPr bwMode="auto">
          <a:xfrm>
            <a:off x="6705600" y="1756728"/>
            <a:ext cx="22098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24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9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to</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1" name="Title 1"/>
          <p:cNvSpPr txBox="1">
            <a:spLocks/>
          </p:cNvSpPr>
          <p:nvPr/>
        </p:nvSpPr>
        <p:spPr bwMode="auto">
          <a:xfrm>
            <a:off x="457200" y="2362200"/>
            <a:ext cx="4191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serve the LORD</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2" name="Title 1"/>
          <p:cNvSpPr txBox="1">
            <a:spLocks/>
          </p:cNvSpPr>
          <p:nvPr/>
        </p:nvSpPr>
        <p:spPr bwMode="auto">
          <a:xfrm>
            <a:off x="1143000" y="3429000"/>
            <a:ext cx="678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to keep the commandments</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3" name="Title 1"/>
          <p:cNvSpPr txBox="1">
            <a:spLocks/>
          </p:cNvSpPr>
          <p:nvPr/>
        </p:nvSpPr>
        <p:spPr bwMode="auto">
          <a:xfrm>
            <a:off x="4267200" y="4495800"/>
            <a:ext cx="4267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21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for your good</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5" name="Rectangle 4"/>
          <p:cNvSpPr>
            <a:spLocks noChangeArrowheads="1"/>
          </p:cNvSpPr>
          <p:nvPr/>
        </p:nvSpPr>
        <p:spPr bwMode="auto">
          <a:xfrm>
            <a:off x="76200" y="1318419"/>
            <a:ext cx="1600200" cy="96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500" b="1" dirty="0">
                <a:ln w="11430"/>
                <a:solidFill>
                  <a:srgbClr val="0000FF"/>
                </a:solidFill>
                <a:effectLst>
                  <a:outerShdw blurRad="50800" dist="39000" dir="5460000" algn="tl">
                    <a:srgbClr val="000000">
                      <a:alpha val="38000"/>
                    </a:srgbClr>
                  </a:outerShdw>
                </a:effectLst>
                <a:latin typeface="+mj-lt"/>
              </a:rPr>
              <a:t> </a:t>
            </a:r>
            <a:r>
              <a:rPr lang="en-US" sz="3700" b="1" dirty="0">
                <a:ln w="11430"/>
                <a:solidFill>
                  <a:srgbClr val="0000FF"/>
                </a:solidFill>
                <a:effectLst>
                  <a:outerShdw blurRad="50800" dist="39000" dir="5460000" algn="tl">
                    <a:srgbClr val="000000">
                      <a:alpha val="38000"/>
                    </a:srgbClr>
                  </a:outerShdw>
                </a:effectLst>
                <a:latin typeface="+mj-lt"/>
              </a:rPr>
              <a:t> </a:t>
            </a:r>
            <a:r>
              <a:rPr lang="en-US" sz="3600" b="1" dirty="0">
                <a:ln w="11430"/>
                <a:solidFill>
                  <a:srgbClr val="FF0000"/>
                </a:solidFill>
                <a:effectLst>
                  <a:outerShdw blurRad="50800" dist="39000" dir="5460000" algn="tl">
                    <a:srgbClr val="000000">
                      <a:alpha val="38000"/>
                    </a:srgbClr>
                  </a:outerShdw>
                </a:effectLst>
                <a:latin typeface="+mj-lt"/>
              </a:rPr>
              <a:t>to</a:t>
            </a:r>
            <a:endParaRPr lang="en-US" sz="3600" b="1" i="1" dirty="0">
              <a:ln w="11430"/>
              <a:solidFill>
                <a:srgbClr val="FF0000"/>
              </a:solidFill>
              <a:effectLst>
                <a:outerShdw blurRad="50800" dist="39000" dir="5460000" algn="tl">
                  <a:srgbClr val="000000">
                    <a:alpha val="38000"/>
                  </a:srgbClr>
                </a:outerShdw>
              </a:effectLst>
              <a:latin typeface="+mj-lt"/>
            </a:endParaRPr>
          </a:p>
        </p:txBody>
      </p:sp>
      <p:sp>
        <p:nvSpPr>
          <p:cNvPr id="18" name="Rectangle 4"/>
          <p:cNvSpPr>
            <a:spLocks noChangeArrowheads="1"/>
          </p:cNvSpPr>
          <p:nvPr/>
        </p:nvSpPr>
        <p:spPr bwMode="auto">
          <a:xfrm>
            <a:off x="990600" y="3505199"/>
            <a:ext cx="1676400" cy="99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ln w="11430"/>
                <a:solidFill>
                  <a:srgbClr val="0000FF"/>
                </a:solidFill>
                <a:effectLst>
                  <a:outerShdw blurRad="50800" dist="39000" dir="5460000" algn="tl">
                    <a:srgbClr val="000000">
                      <a:alpha val="38000"/>
                    </a:srgbClr>
                  </a:outerShdw>
                </a:effectLst>
                <a:latin typeface="+mj-lt"/>
              </a:rPr>
              <a:t>  </a:t>
            </a:r>
            <a:r>
              <a:rPr lang="en-US" sz="3600" b="1" dirty="0">
                <a:ln w="11430"/>
                <a:solidFill>
                  <a:srgbClr val="FF0000"/>
                </a:solidFill>
                <a:effectLst>
                  <a:outerShdw blurRad="50800" dist="39000" dir="5460000" algn="tl">
                    <a:srgbClr val="000000">
                      <a:alpha val="38000"/>
                    </a:srgbClr>
                  </a:outerShdw>
                </a:effectLst>
                <a:latin typeface="+mj-lt"/>
              </a:rPr>
              <a:t>to</a:t>
            </a:r>
            <a:endParaRPr lang="en-US" sz="3600" b="1" i="1" dirty="0">
              <a:ln w="11430"/>
              <a:solidFill>
                <a:srgbClr val="FF0000"/>
              </a:solidFill>
              <a:effectLst>
                <a:outerShdw blurRad="50800" dist="39000" dir="5460000" algn="tl">
                  <a:srgbClr val="000000">
                    <a:alpha val="38000"/>
                  </a:srgbClr>
                </a:outerShdw>
              </a:effectLst>
              <a:latin typeface="+mj-lt"/>
            </a:endParaRPr>
          </a:p>
        </p:txBody>
      </p:sp>
      <p:sp>
        <p:nvSpPr>
          <p:cNvPr id="19" name="Title 1"/>
          <p:cNvSpPr txBox="1">
            <a:spLocks/>
          </p:cNvSpPr>
          <p:nvPr/>
        </p:nvSpPr>
        <p:spPr bwMode="auto">
          <a:xfrm>
            <a:off x="4114800" y="1781174"/>
            <a:ext cx="4191000"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3600" b="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rPr>
              <a:t>to love Him</a:t>
            </a:r>
            <a:endParaRPr lang="en-US" sz="3600" b="1" i="1" kern="0" dirty="0">
              <a:ln w="11430"/>
              <a:solidFill>
                <a:srgbClr val="FF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7" name="Rectangle 4"/>
          <p:cNvSpPr>
            <a:spLocks noChangeArrowheads="1"/>
          </p:cNvSpPr>
          <p:nvPr/>
        </p:nvSpPr>
        <p:spPr bwMode="auto">
          <a:xfrm>
            <a:off x="7086600" y="1790700"/>
            <a:ext cx="1676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ln w="11430"/>
                <a:solidFill>
                  <a:srgbClr val="FF0000"/>
                </a:solidFill>
                <a:effectLst>
                  <a:outerShdw blurRad="50800" dist="39000" dir="5460000" algn="tl">
                    <a:srgbClr val="000000">
                      <a:alpha val="38000"/>
                    </a:srgbClr>
                  </a:outerShdw>
                </a:effectLst>
                <a:latin typeface="+mj-lt"/>
              </a:rPr>
              <a:t> </a:t>
            </a:r>
            <a:r>
              <a:rPr lang="en-US" sz="3900" b="1" dirty="0">
                <a:ln w="11430"/>
                <a:solidFill>
                  <a:srgbClr val="FF0000"/>
                </a:solidFill>
                <a:effectLst>
                  <a:outerShdw blurRad="50800" dist="39000" dir="5460000" algn="tl">
                    <a:srgbClr val="000000">
                      <a:alpha val="38000"/>
                    </a:srgbClr>
                  </a:outerShdw>
                </a:effectLst>
                <a:latin typeface="+mj-lt"/>
              </a:rPr>
              <a:t> </a:t>
            </a:r>
            <a:r>
              <a:rPr lang="en-US" sz="3600" b="1" dirty="0">
                <a:ln w="11430"/>
                <a:solidFill>
                  <a:srgbClr val="FF0000"/>
                </a:solidFill>
                <a:effectLst>
                  <a:outerShdw blurRad="50800" dist="39000" dir="5460000" algn="tl">
                    <a:srgbClr val="000000">
                      <a:alpha val="38000"/>
                    </a:srgbClr>
                  </a:outerShdw>
                </a:effectLst>
                <a:latin typeface="+mj-lt"/>
              </a:rPr>
              <a:t>to</a:t>
            </a:r>
            <a:endParaRPr lang="en-US" sz="3600" b="1" i="1" dirty="0">
              <a:ln w="11430"/>
              <a:solidFill>
                <a:srgbClr val="FF0000"/>
              </a:solidFill>
              <a:effectLst>
                <a:outerShdw blurRad="50800" dist="39000" dir="5460000" algn="tl">
                  <a:srgbClr val="000000">
                    <a:alpha val="38000"/>
                  </a:srgbClr>
                </a:outerShdw>
              </a:effectLst>
              <a:latin typeface="+mj-lt"/>
            </a:endParaRPr>
          </a:p>
        </p:txBody>
      </p:sp>
      <p:sp>
        <p:nvSpPr>
          <p:cNvPr id="16" name="Rectangle 4"/>
          <p:cNvSpPr>
            <a:spLocks noChangeArrowheads="1"/>
          </p:cNvSpPr>
          <p:nvPr/>
        </p:nvSpPr>
        <p:spPr bwMode="auto">
          <a:xfrm>
            <a:off x="6096000" y="1295400"/>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ln w="11430"/>
                <a:solidFill>
                  <a:srgbClr val="FF0000"/>
                </a:solidFill>
                <a:effectLst>
                  <a:outerShdw blurRad="50800" dist="39000" dir="5460000" algn="tl">
                    <a:srgbClr val="000000">
                      <a:alpha val="38000"/>
                    </a:srgbClr>
                  </a:outerShdw>
                </a:effectLst>
                <a:latin typeface="+mj-lt"/>
              </a:rPr>
              <a:t> </a:t>
            </a:r>
            <a:r>
              <a:rPr lang="en-US" sz="3900" b="1" dirty="0">
                <a:ln w="11430"/>
                <a:solidFill>
                  <a:srgbClr val="FF0000"/>
                </a:solidFill>
                <a:effectLst>
                  <a:outerShdw blurRad="50800" dist="39000" dir="5460000" algn="tl">
                    <a:srgbClr val="000000">
                      <a:alpha val="38000"/>
                    </a:srgbClr>
                  </a:outerShdw>
                </a:effectLst>
                <a:latin typeface="+mj-lt"/>
              </a:rPr>
              <a:t> </a:t>
            </a:r>
            <a:r>
              <a:rPr lang="en-US" sz="3600" b="1" dirty="0">
                <a:ln w="11430"/>
                <a:solidFill>
                  <a:srgbClr val="FF0000"/>
                </a:solidFill>
                <a:effectLst>
                  <a:outerShdw blurRad="50800" dist="39000" dir="5460000" algn="tl">
                    <a:srgbClr val="000000">
                      <a:alpha val="38000"/>
                    </a:srgbClr>
                  </a:outerShdw>
                </a:effectLst>
                <a:latin typeface="+mj-lt"/>
              </a:rPr>
              <a:t>to</a:t>
            </a:r>
            <a:endParaRPr lang="en-US" sz="3600" b="1" i="1" dirty="0">
              <a:ln w="11430"/>
              <a:solidFill>
                <a:srgbClr val="FF0000"/>
              </a:solidFill>
              <a:effectLst>
                <a:outerShdw blurRad="50800" dist="39000" dir="5460000" algn="tl">
                  <a:srgbClr val="000000">
                    <a:alpha val="38000"/>
                  </a:srgbClr>
                </a:outerShdw>
              </a:effectLst>
              <a:latin typeface="+mj-lt"/>
            </a:endParaRPr>
          </a:p>
        </p:txBody>
      </p:sp>
      <p:sp>
        <p:nvSpPr>
          <p:cNvPr id="20" name="Rectangle 4"/>
          <p:cNvSpPr>
            <a:spLocks noChangeArrowheads="1"/>
          </p:cNvSpPr>
          <p:nvPr/>
        </p:nvSpPr>
        <p:spPr bwMode="auto">
          <a:xfrm>
            <a:off x="4343400" y="1862138"/>
            <a:ext cx="16764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dirty="0">
                <a:ln w="11430"/>
                <a:solidFill>
                  <a:srgbClr val="0000FF"/>
                </a:solidFill>
                <a:effectLst>
                  <a:outerShdw blurRad="50800" dist="39000" dir="5460000" algn="tl">
                    <a:srgbClr val="000000">
                      <a:alpha val="38000"/>
                    </a:srgbClr>
                  </a:outerShdw>
                </a:effectLst>
                <a:latin typeface="+mj-lt"/>
              </a:rPr>
              <a:t> </a:t>
            </a:r>
            <a:r>
              <a:rPr lang="en-US" sz="3900" b="1" dirty="0">
                <a:ln w="11430"/>
                <a:solidFill>
                  <a:srgbClr val="0000FF"/>
                </a:solidFill>
                <a:effectLst>
                  <a:outerShdw blurRad="50800" dist="39000" dir="5460000" algn="tl">
                    <a:srgbClr val="000000">
                      <a:alpha val="38000"/>
                    </a:srgbClr>
                  </a:outerShdw>
                </a:effectLst>
                <a:latin typeface="+mj-lt"/>
              </a:rPr>
              <a:t> </a:t>
            </a:r>
            <a:r>
              <a:rPr lang="en-US" sz="3600" b="1" dirty="0">
                <a:ln w="11430"/>
                <a:solidFill>
                  <a:srgbClr val="FF0000"/>
                </a:solidFill>
                <a:effectLst>
                  <a:outerShdw blurRad="50800" dist="39000" dir="5460000" algn="tl">
                    <a:srgbClr val="000000">
                      <a:alpha val="38000"/>
                    </a:srgbClr>
                  </a:outerShdw>
                </a:effectLst>
                <a:latin typeface="+mj-lt"/>
              </a:rPr>
              <a:t>to</a:t>
            </a:r>
            <a:endParaRPr lang="en-US" sz="3600" b="1" i="1" dirty="0">
              <a:ln w="11430"/>
              <a:solidFill>
                <a:srgbClr val="FF0000"/>
              </a:solidFill>
              <a:effectLst>
                <a:outerShdw blurRad="50800" dist="39000" dir="5460000" algn="tl">
                  <a:srgbClr val="000000">
                    <a:alpha val="38000"/>
                  </a:srgbClr>
                </a:outerShdw>
              </a:effectLst>
              <a:latin typeface="+mj-lt"/>
            </a:endParaRPr>
          </a:p>
        </p:txBody>
      </p:sp>
      <p:sp>
        <p:nvSpPr>
          <p:cNvPr id="23" name="Title 1"/>
          <p:cNvSpPr txBox="1">
            <a:spLocks/>
          </p:cNvSpPr>
          <p:nvPr/>
        </p:nvSpPr>
        <p:spPr bwMode="auto">
          <a:xfrm>
            <a:off x="457200" y="3962400"/>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200" b="1" kern="0" dirty="0">
                <a:ln w="11430"/>
                <a:solidFill>
                  <a:srgbClr val="00B0F0"/>
                </a:solidFill>
                <a:effectLst>
                  <a:glow rad="88900">
                    <a:schemeClr val="bg1"/>
                  </a:glow>
                  <a:outerShdw blurRad="50800" dist="39000" dir="5460000" algn="tl">
                    <a:srgbClr val="000000">
                      <a:alpha val="38000"/>
                    </a:srgbClr>
                  </a:outerShdw>
                </a:effectLst>
              </a:rPr>
              <a:t> </a:t>
            </a:r>
            <a:r>
              <a:rPr lang="en-US" sz="3600" b="1" kern="0" dirty="0">
                <a:ln w="11430"/>
                <a:solidFill>
                  <a:srgbClr val="00B0F0"/>
                </a:solidFill>
                <a:effectLst>
                  <a:glow rad="88900">
                    <a:schemeClr val="bg1"/>
                  </a:glow>
                  <a:outerShdw blurRad="50800" dist="39000" dir="5460000" algn="tl">
                    <a:srgbClr val="000000">
                      <a:alpha val="38000"/>
                    </a:srgbClr>
                  </a:outerShdw>
                </a:effectLst>
              </a:rPr>
              <a:t> </a:t>
            </a:r>
            <a:r>
              <a:rPr lang="en-US" sz="3600" b="1" kern="0" dirty="0">
                <a:ln w="11430"/>
                <a:solidFill>
                  <a:schemeClr val="tx1"/>
                </a:solidFill>
                <a:effectLst>
                  <a:glow rad="88900">
                    <a:schemeClr val="bg1"/>
                  </a:glow>
                </a:effectLst>
              </a:rPr>
              <a:t>LORD</a:t>
            </a:r>
            <a:endParaRPr lang="en-US" sz="3600" b="1" i="1" kern="0" dirty="0">
              <a:ln w="11430"/>
              <a:solidFill>
                <a:schemeClr val="tx1"/>
              </a:solidFill>
              <a:effectLst>
                <a:glow rad="88900">
                  <a:schemeClr val="bg1"/>
                </a:glow>
              </a:effectLst>
            </a:endParaRPr>
          </a:p>
        </p:txBody>
      </p:sp>
      <p:sp>
        <p:nvSpPr>
          <p:cNvPr id="24" name="Title 1"/>
          <p:cNvSpPr txBox="1">
            <a:spLocks/>
          </p:cNvSpPr>
          <p:nvPr/>
        </p:nvSpPr>
        <p:spPr bwMode="auto">
          <a:xfrm>
            <a:off x="2324100" y="2362200"/>
            <a:ext cx="25527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700" b="1" kern="0" dirty="0">
                <a:ln w="11430"/>
                <a:solidFill>
                  <a:schemeClr val="tx1"/>
                </a:solidFill>
                <a:effectLst>
                  <a:glow rad="88900">
                    <a:schemeClr val="bg1"/>
                  </a:glow>
                  <a:outerShdw blurRad="50800" dist="39000" dir="5460000" algn="tl">
                    <a:srgbClr val="000000">
                      <a:alpha val="38000"/>
                    </a:srgbClr>
                  </a:outerShdw>
                </a:effectLst>
              </a:rPr>
              <a:t> </a:t>
            </a:r>
            <a:r>
              <a:rPr lang="en-US" sz="4300" b="1" kern="0" dirty="0">
                <a:ln w="11430"/>
                <a:solidFill>
                  <a:schemeClr val="tx1"/>
                </a:solidFill>
                <a:effectLst>
                  <a:glow rad="88900">
                    <a:schemeClr val="bg1"/>
                  </a:glow>
                  <a:outerShdw blurRad="50800" dist="39000" dir="5460000" algn="tl">
                    <a:srgbClr val="000000">
                      <a:alpha val="38000"/>
                    </a:srgbClr>
                  </a:outerShdw>
                </a:effectLst>
              </a:rPr>
              <a:t> </a:t>
            </a:r>
            <a:r>
              <a:rPr lang="en-US" sz="3600" b="1" kern="0" dirty="0">
                <a:ln w="11430"/>
                <a:solidFill>
                  <a:schemeClr val="tx1"/>
                </a:solidFill>
                <a:effectLst>
                  <a:glow rad="88900">
                    <a:schemeClr val="bg1"/>
                  </a:glow>
                </a:effectLst>
              </a:rPr>
              <a:t>LORD</a:t>
            </a:r>
            <a:endParaRPr lang="en-US" sz="3600" b="1" i="1" kern="0" dirty="0">
              <a:ln w="11430"/>
              <a:solidFill>
                <a:schemeClr val="tx1"/>
              </a:solidFill>
              <a:effectLst>
                <a:glow rad="88900">
                  <a:schemeClr val="bg1"/>
                </a:glow>
              </a:effectLst>
            </a:endParaRPr>
          </a:p>
        </p:txBody>
      </p:sp>
      <p:sp>
        <p:nvSpPr>
          <p:cNvPr id="25" name="Title 1"/>
          <p:cNvSpPr txBox="1">
            <a:spLocks/>
          </p:cNvSpPr>
          <p:nvPr/>
        </p:nvSpPr>
        <p:spPr bwMode="auto">
          <a:xfrm>
            <a:off x="76200" y="685800"/>
            <a:ext cx="240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800" b="1" kern="0" dirty="0">
                <a:ln w="11430"/>
                <a:solidFill>
                  <a:srgbClr val="00B0F0"/>
                </a:solidFill>
                <a:effectLst>
                  <a:glow rad="88900">
                    <a:schemeClr val="bg1"/>
                  </a:glow>
                  <a:outerShdw blurRad="50800" dist="39000" dir="5460000" algn="tl">
                    <a:srgbClr val="000000">
                      <a:alpha val="38000"/>
                    </a:srgbClr>
                  </a:outerShdw>
                </a:effectLst>
              </a:rPr>
              <a:t> </a:t>
            </a:r>
            <a:r>
              <a:rPr lang="en-US" b="1" kern="0" dirty="0">
                <a:ln w="11430"/>
                <a:solidFill>
                  <a:srgbClr val="00B0F0"/>
                </a:solidFill>
                <a:effectLst>
                  <a:glow rad="88900">
                    <a:schemeClr val="bg1"/>
                  </a:glow>
                  <a:outerShdw blurRad="50800" dist="39000" dir="5460000" algn="tl">
                    <a:srgbClr val="000000">
                      <a:alpha val="38000"/>
                    </a:srgbClr>
                  </a:outerShdw>
                </a:effectLst>
              </a:rPr>
              <a:t> </a:t>
            </a:r>
            <a:r>
              <a:rPr lang="en-US" sz="3600" b="1" kern="0" dirty="0">
                <a:ln w="11430"/>
                <a:solidFill>
                  <a:schemeClr val="tx1"/>
                </a:solidFill>
                <a:effectLst>
                  <a:glow rad="88900">
                    <a:schemeClr val="bg1"/>
                  </a:glow>
                </a:effectLst>
              </a:rPr>
              <a:t>LORD</a:t>
            </a:r>
            <a:endParaRPr lang="en-US" sz="3600" b="1" i="1" kern="0" dirty="0">
              <a:ln w="11430"/>
              <a:solidFill>
                <a:schemeClr val="tx1"/>
              </a:solidFill>
              <a:effectLst>
                <a:glow rad="88900">
                  <a:schemeClr val="bg1"/>
                </a:glow>
              </a:effectLst>
            </a:endParaRPr>
          </a:p>
        </p:txBody>
      </p:sp>
      <p:sp>
        <p:nvSpPr>
          <p:cNvPr id="21" name="Title 1" hidden="1">
            <a:extLst>
              <a:ext uri="{FF2B5EF4-FFF2-40B4-BE49-F238E27FC236}">
                <a16:creationId xmlns:a16="http://schemas.microsoft.com/office/drawing/2014/main" id="{10ECC8AF-F217-49E9-BBDD-0EA270AD935E}"/>
              </a:ext>
            </a:extLst>
          </p:cNvPr>
          <p:cNvSpPr txBox="1">
            <a:spLocks/>
          </p:cNvSpPr>
          <p:nvPr/>
        </p:nvSpPr>
        <p:spPr bwMode="auto">
          <a:xfrm>
            <a:off x="685800" y="2209800"/>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00B0F0"/>
                </a:solidFill>
                <a:effectLst>
                  <a:outerShdw blurRad="50800" dist="39000" dir="5460000" algn="tl">
                    <a:srgbClr val="000000">
                      <a:alpha val="38000"/>
                    </a:srgbClr>
                  </a:outerShdw>
                </a:effectLst>
              </a:rPr>
              <a:t> </a:t>
            </a:r>
            <a:r>
              <a:rPr lang="en-US" sz="5000" b="1" kern="0" dirty="0">
                <a:ln w="11430"/>
                <a:solidFill>
                  <a:srgbClr val="00B0F0"/>
                </a:solidFill>
                <a:effectLst>
                  <a:outerShdw blurRad="50800" dist="39000" dir="5460000" algn="tl">
                    <a:srgbClr val="000000">
                      <a:alpha val="38000"/>
                    </a:srgbClr>
                  </a:outerShdw>
                </a:effectLst>
              </a:rPr>
              <a:t> </a:t>
            </a:r>
            <a:r>
              <a:rPr lang="en-US" b="1" kern="0" dirty="0">
                <a:ln w="11430">
                  <a:noFill/>
                </a:ln>
                <a:solidFill>
                  <a:srgbClr val="00B0F0"/>
                </a:solidFill>
                <a:effectLst>
                  <a:outerShdw blurRad="50800" dist="39000" dir="5460000" algn="tl">
                    <a:srgbClr val="000000">
                      <a:alpha val="38000"/>
                    </a:srgbClr>
                  </a:outerShdw>
                </a:effectLst>
              </a:rPr>
              <a:t>LORD</a:t>
            </a:r>
            <a:endParaRPr lang="en-US" sz="3200" b="1" i="1" kern="0" dirty="0">
              <a:ln w="11430">
                <a:noFill/>
              </a:ln>
              <a:solidFill>
                <a:srgbClr val="00B0F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917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childTnLst>
                                </p:cTn>
                              </p:par>
                              <p:par>
                                <p:cTn id="31" presetID="3" presetClass="emph" presetSubtype="2" fill="hold" grpId="2" nodeType="withEffect">
                                  <p:stCondLst>
                                    <p:cond delay="0"/>
                                  </p:stCondLst>
                                  <p:childTnLst>
                                    <p:animClr clrSpc="rgb" dir="cw">
                                      <p:cBhvr override="childStyle">
                                        <p:cTn id="32" dur="1000" fill="hold"/>
                                        <p:tgtEl>
                                          <p:spTgt spid="7"/>
                                        </p:tgtEl>
                                        <p:attrNameLst>
                                          <p:attrName>style.color</p:attrName>
                                        </p:attrNameLst>
                                      </p:cBhvr>
                                      <p:to>
                                        <a:srgbClr val="9933FF"/>
                                      </p:to>
                                    </p:animClr>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par>
                                <p:cTn id="39" presetID="3" presetClass="emph" presetSubtype="2" fill="hold" grpId="2" nodeType="withEffect">
                                  <p:stCondLst>
                                    <p:cond delay="0"/>
                                  </p:stCondLst>
                                  <p:childTnLst>
                                    <p:animClr clrSpc="rgb" dir="cw">
                                      <p:cBhvr override="childStyle">
                                        <p:cTn id="40" dur="1000" fill="hold"/>
                                        <p:tgtEl>
                                          <p:spTgt spid="8"/>
                                        </p:tgtEl>
                                        <p:attrNameLst>
                                          <p:attrName>style.color</p:attrName>
                                        </p:attrNameLst>
                                      </p:cBhvr>
                                      <p:to>
                                        <a:srgbClr val="9933FF"/>
                                      </p:to>
                                    </p:animClr>
                                  </p:childTnLst>
                                </p:cTn>
                              </p:par>
                              <p:par>
                                <p:cTn id="41" presetID="3" presetClass="emph" presetSubtype="2" fill="hold" grpId="2" nodeType="withEffect">
                                  <p:stCondLst>
                                    <p:cond delay="0"/>
                                  </p:stCondLst>
                                  <p:childTnLst>
                                    <p:animClr clrSpc="rgb" dir="cw">
                                      <p:cBhvr override="childStyle">
                                        <p:cTn id="42" dur="1000" fill="hold"/>
                                        <p:tgtEl>
                                          <p:spTgt spid="9"/>
                                        </p:tgtEl>
                                        <p:attrNameLst>
                                          <p:attrName>style.color</p:attrName>
                                        </p:attrNameLst>
                                      </p:cBhvr>
                                      <p:to>
                                        <a:srgbClr val="9933FF"/>
                                      </p:to>
                                    </p:animClr>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par>
                                <p:cTn id="53" presetID="3" presetClass="emph" presetSubtype="2" fill="hold" grpId="2" nodeType="withEffect">
                                  <p:stCondLst>
                                    <p:cond delay="0"/>
                                  </p:stCondLst>
                                  <p:childTnLst>
                                    <p:animClr clrSpc="rgb" dir="cw">
                                      <p:cBhvr override="childStyle">
                                        <p:cTn id="54" dur="1000" fill="hold"/>
                                        <p:tgtEl>
                                          <p:spTgt spid="19"/>
                                        </p:tgtEl>
                                        <p:attrNameLst>
                                          <p:attrName>style.color</p:attrName>
                                        </p:attrNameLst>
                                      </p:cBhvr>
                                      <p:to>
                                        <a:srgbClr val="9933FF"/>
                                      </p:to>
                                    </p:animClr>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childTnLst>
                                </p:cTn>
                              </p:par>
                              <p:par>
                                <p:cTn id="61" presetID="3" presetClass="emph" presetSubtype="2" fill="hold" grpId="2" nodeType="withEffect">
                                  <p:stCondLst>
                                    <p:cond delay="0"/>
                                  </p:stCondLst>
                                  <p:childTnLst>
                                    <p:animClr clrSpc="rgb" dir="cw">
                                      <p:cBhvr override="childStyle">
                                        <p:cTn id="62" dur="1000" fill="hold"/>
                                        <p:tgtEl>
                                          <p:spTgt spid="10"/>
                                        </p:tgtEl>
                                        <p:attrNameLst>
                                          <p:attrName>style.color</p:attrName>
                                        </p:attrNameLst>
                                      </p:cBhvr>
                                      <p:to>
                                        <a:srgbClr val="9933FF"/>
                                      </p:to>
                                    </p:animClr>
                                  </p:childTnLst>
                                </p:cTn>
                              </p:par>
                              <p:par>
                                <p:cTn id="63" presetID="3" presetClass="emph" presetSubtype="2" fill="hold" grpId="2" nodeType="withEffect">
                                  <p:stCondLst>
                                    <p:cond delay="0"/>
                                  </p:stCondLst>
                                  <p:childTnLst>
                                    <p:animClr clrSpc="rgb" dir="cw">
                                      <p:cBhvr override="childStyle">
                                        <p:cTn id="64" dur="1000" fill="hold"/>
                                        <p:tgtEl>
                                          <p:spTgt spid="11"/>
                                        </p:tgtEl>
                                        <p:attrNameLst>
                                          <p:attrName>style.color</p:attrName>
                                        </p:attrNameLst>
                                      </p:cBhvr>
                                      <p:to>
                                        <a:srgbClr val="9933FF"/>
                                      </p:to>
                                    </p:animClr>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childTnLst>
                                </p:cTn>
                              </p:par>
                              <p:par>
                                <p:cTn id="71" presetID="3" presetClass="emph" presetSubtype="2" fill="hold" grpId="2" nodeType="withEffect">
                                  <p:stCondLst>
                                    <p:cond delay="0"/>
                                  </p:stCondLst>
                                  <p:childTnLst>
                                    <p:animClr clrSpc="rgb" dir="cw">
                                      <p:cBhvr override="childStyle">
                                        <p:cTn id="72" dur="1000" fill="hold"/>
                                        <p:tgtEl>
                                          <p:spTgt spid="12"/>
                                        </p:tgtEl>
                                        <p:attrNameLst>
                                          <p:attrName>style.color</p:attrName>
                                        </p:attrNameLst>
                                      </p:cBhvr>
                                      <p:to>
                                        <a:srgbClr val="9933FF"/>
                                      </p:to>
                                    </p:animClr>
                                  </p:childTnLst>
                                </p:cTn>
                              </p:par>
                            </p:childTnLst>
                          </p:cTn>
                        </p:par>
                      </p:childTnLst>
                    </p:cTn>
                  </p:par>
                  <p:par>
                    <p:cTn id="73" fill="hold">
                      <p:stCondLst>
                        <p:cond delay="indefinite"/>
                      </p:stCondLst>
                      <p:childTnLst>
                        <p:par>
                          <p:cTn id="74" fill="hold">
                            <p:stCondLst>
                              <p:cond delay="0"/>
                            </p:stCondLst>
                            <p:childTnLst>
                              <p:par>
                                <p:cTn id="75" presetID="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stCondLst>
                                            <p:cond delay="0"/>
                                          </p:stCondLst>
                                        </p:cTn>
                                        <p:tgtEl>
                                          <p:spTgt spid="15"/>
                                        </p:tgtEl>
                                      </p:cBhvr>
                                    </p:animEffect>
                                    <p:anim to="" calcmode="lin" valueType="num">
                                      <p:cBhvr>
                                        <p:cTn id="78" dur="500" fill="hold">
                                          <p:stCondLst>
                                            <p:cond delay="0"/>
                                          </p:stCondLst>
                                        </p:cTn>
                                        <p:tgtEl>
                                          <p:spTgt spid="15"/>
                                        </p:tgtEl>
                                        <p:attrNameLst>
                                          <p:attrName>ppt_w</p:attrName>
                                        </p:attrNameLst>
                                      </p:cBhvr>
                                      <p:tavLst>
                                        <p:tav tm="0">
                                          <p:val>
                                            <p:strVal val="#ppt_w*4"/>
                                          </p:val>
                                        </p:tav>
                                        <p:tav tm="100000">
                                          <p:val>
                                            <p:strVal val="#ppt_w"/>
                                          </p:val>
                                        </p:tav>
                                      </p:tavLst>
                                    </p:anim>
                                    <p:anim to="" calcmode="lin" valueType="num">
                                      <p:cBhvr>
                                        <p:cTn id="79" dur="500" fill="hold">
                                          <p:stCondLst>
                                            <p:cond delay="0"/>
                                          </p:stCondLst>
                                        </p:cTn>
                                        <p:tgtEl>
                                          <p:spTgt spid="15"/>
                                        </p:tgtEl>
                                        <p:attrNameLst>
                                          <p:attrName>ppt_h</p:attrName>
                                        </p:attrNameLst>
                                      </p:cBhvr>
                                      <p:tavLst>
                                        <p:tav tm="0">
                                          <p:val>
                                            <p:strVal val="#ppt_h*4"/>
                                          </p:val>
                                        </p:tav>
                                        <p:tav tm="100000">
                                          <p:val>
                                            <p:strVal val="#ppt_h"/>
                                          </p:val>
                                        </p:tav>
                                      </p:tavLst>
                                    </p:anim>
                                  </p:childTnLst>
                                </p:cTn>
                              </p:par>
                              <p:par>
                                <p:cTn id="80" presetID="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dissolve">
                                      <p:cBhvr>
                                        <p:cTn id="82" dur="500">
                                          <p:stCondLst>
                                            <p:cond delay="0"/>
                                          </p:stCondLst>
                                        </p:cTn>
                                        <p:tgtEl>
                                          <p:spTgt spid="16"/>
                                        </p:tgtEl>
                                      </p:cBhvr>
                                    </p:animEffect>
                                    <p:anim to="" calcmode="lin" valueType="num">
                                      <p:cBhvr>
                                        <p:cTn id="83"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84" dur="500" fill="hold">
                                          <p:stCondLst>
                                            <p:cond delay="0"/>
                                          </p:stCondLst>
                                        </p:cTn>
                                        <p:tgtEl>
                                          <p:spTgt spid="16"/>
                                        </p:tgtEl>
                                        <p:attrNameLst>
                                          <p:attrName>ppt_h</p:attrName>
                                        </p:attrNameLst>
                                      </p:cBhvr>
                                      <p:tavLst>
                                        <p:tav tm="0">
                                          <p:val>
                                            <p:strVal val="#ppt_h*4"/>
                                          </p:val>
                                        </p:tav>
                                        <p:tav tm="100000">
                                          <p:val>
                                            <p:strVal val="#ppt_h"/>
                                          </p:val>
                                        </p:tav>
                                      </p:tavLst>
                                    </p:anim>
                                  </p:childTnLst>
                                </p:cTn>
                              </p:par>
                              <p:par>
                                <p:cTn id="85" presetID="0"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dissolve">
                                      <p:cBhvr>
                                        <p:cTn id="87" dur="500">
                                          <p:stCondLst>
                                            <p:cond delay="0"/>
                                          </p:stCondLst>
                                        </p:cTn>
                                        <p:tgtEl>
                                          <p:spTgt spid="20"/>
                                        </p:tgtEl>
                                      </p:cBhvr>
                                    </p:animEffect>
                                    <p:anim to="" calcmode="lin" valueType="num">
                                      <p:cBhvr>
                                        <p:cTn id="88"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89" dur="500" fill="hold">
                                          <p:stCondLst>
                                            <p:cond delay="0"/>
                                          </p:stCondLst>
                                        </p:cTn>
                                        <p:tgtEl>
                                          <p:spTgt spid="20"/>
                                        </p:tgtEl>
                                        <p:attrNameLst>
                                          <p:attrName>ppt_h</p:attrName>
                                        </p:attrNameLst>
                                      </p:cBhvr>
                                      <p:tavLst>
                                        <p:tav tm="0">
                                          <p:val>
                                            <p:strVal val="#ppt_h*4"/>
                                          </p:val>
                                        </p:tav>
                                        <p:tav tm="100000">
                                          <p:val>
                                            <p:strVal val="#ppt_h"/>
                                          </p:val>
                                        </p:tav>
                                      </p:tavLst>
                                    </p:anim>
                                  </p:childTnLst>
                                </p:cTn>
                              </p:par>
                              <p:par>
                                <p:cTn id="90" presetID="0"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dissolve">
                                      <p:cBhvr>
                                        <p:cTn id="92" dur="500">
                                          <p:stCondLst>
                                            <p:cond delay="0"/>
                                          </p:stCondLst>
                                        </p:cTn>
                                        <p:tgtEl>
                                          <p:spTgt spid="17"/>
                                        </p:tgtEl>
                                      </p:cBhvr>
                                    </p:animEffect>
                                    <p:anim to="" calcmode="lin" valueType="num">
                                      <p:cBhvr>
                                        <p:cTn id="93"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94" dur="500" fill="hold">
                                          <p:stCondLst>
                                            <p:cond delay="0"/>
                                          </p:stCondLst>
                                        </p:cTn>
                                        <p:tgtEl>
                                          <p:spTgt spid="17"/>
                                        </p:tgtEl>
                                        <p:attrNameLst>
                                          <p:attrName>ppt_h</p:attrName>
                                        </p:attrNameLst>
                                      </p:cBhvr>
                                      <p:tavLst>
                                        <p:tav tm="0">
                                          <p:val>
                                            <p:strVal val="#ppt_h*4"/>
                                          </p:val>
                                        </p:tav>
                                        <p:tav tm="100000">
                                          <p:val>
                                            <p:strVal val="#ppt_h"/>
                                          </p:val>
                                        </p:tav>
                                      </p:tavLst>
                                    </p:anim>
                                  </p:childTnLst>
                                </p:cTn>
                              </p:par>
                              <p:par>
                                <p:cTn id="95" presetID="0"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dissolve">
                                      <p:cBhvr>
                                        <p:cTn id="97" dur="500">
                                          <p:stCondLst>
                                            <p:cond delay="0"/>
                                          </p:stCondLst>
                                        </p:cTn>
                                        <p:tgtEl>
                                          <p:spTgt spid="18"/>
                                        </p:tgtEl>
                                      </p:cBhvr>
                                    </p:animEffect>
                                    <p:anim to="" calcmode="lin" valueType="num">
                                      <p:cBhvr>
                                        <p:cTn id="98" dur="500" fill="hold">
                                          <p:stCondLst>
                                            <p:cond delay="0"/>
                                          </p:stCondLst>
                                        </p:cTn>
                                        <p:tgtEl>
                                          <p:spTgt spid="18"/>
                                        </p:tgtEl>
                                        <p:attrNameLst>
                                          <p:attrName>ppt_w</p:attrName>
                                        </p:attrNameLst>
                                      </p:cBhvr>
                                      <p:tavLst>
                                        <p:tav tm="0">
                                          <p:val>
                                            <p:strVal val="#ppt_w*4"/>
                                          </p:val>
                                        </p:tav>
                                        <p:tav tm="100000">
                                          <p:val>
                                            <p:strVal val="#ppt_w"/>
                                          </p:val>
                                        </p:tav>
                                      </p:tavLst>
                                    </p:anim>
                                    <p:anim to="" calcmode="lin" valueType="num">
                                      <p:cBhvr>
                                        <p:cTn id="99" dur="500" fill="hold">
                                          <p:stCondLst>
                                            <p:cond delay="0"/>
                                          </p:stCondLst>
                                        </p:cTn>
                                        <p:tgtEl>
                                          <p:spTgt spid="18"/>
                                        </p:tgtEl>
                                        <p:attrNameLst>
                                          <p:attrName>ppt_h</p:attrName>
                                        </p:attrNameLst>
                                      </p:cBhvr>
                                      <p:tavLst>
                                        <p:tav tm="0">
                                          <p:val>
                                            <p:strVal val="#ppt_h*4"/>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250"/>
                                        <p:tgtEl>
                                          <p:spTgt spid="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50"/>
                                        <p:tgtEl>
                                          <p:spTgt spid="2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50"/>
                                        <p:tgtEl>
                                          <p:spTgt spid="2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6" presetClass="emph" presetSubtype="0" fill="hold" grpId="2" nodeType="withEffect">
                                  <p:stCondLst>
                                    <p:cond delay="0"/>
                                  </p:stCondLst>
                                  <p:childTnLst>
                                    <p:animScale>
                                      <p:cBhvr>
                                        <p:cTn id="115" dur="3000" fill="hold"/>
                                        <p:tgtEl>
                                          <p:spTgt spid="4"/>
                                        </p:tgtEl>
                                      </p:cBhvr>
                                      <p:by x="122000" y="122000"/>
                                    </p:animScale>
                                  </p:childTnLst>
                                </p:cTn>
                              </p:par>
                              <p:par>
                                <p:cTn id="116" presetID="0" presetClass="path" presetSubtype="0" accel="50000" decel="50000" fill="hold" grpId="3" nodeType="withEffect">
                                  <p:stCondLst>
                                    <p:cond delay="0"/>
                                  </p:stCondLst>
                                  <p:childTnLst>
                                    <p:animMotion origin="layout" path="M 0 -0.00023 C -0.00903 0.00463 -0.03229 0.01065 -0.05382 0.02963 C -0.07535 0.04885 -0.1125 0.075 -0.12899 0.11389 C -0.14549 0.15301 -0.15295 0.21783 -0.15312 0.26459 C -0.1533 0.31181 -0.15087 0.35857 -0.13021 0.3963 C -0.10955 0.4338 -0.06788 0.47084 -0.02899 0.49121 C 0.0099 0.51112 0.05747 0.52246 0.1033 0.5169 C 0.14931 0.51112 0.21319 0.48426 0.24653 0.45741 C 0.27986 0.43033 0.28715 0.39514 0.30313 0.35463 C 0.3191 0.31436 0.33594 0.26204 0.34288 0.21459 C 0.34983 0.16783 0.35208 0.11713 0.34531 0.07223 C 0.33854 0.02709 0.32517 -0.02268 0.30208 -0.05648 C 0.27899 -0.09027 0.24167 -0.11157 0.20677 -0.13009 C 0.17188 -0.14861 0.12517 -0.16203 0.09253 -0.16713 C 0.06024 -0.17222 0.03872 -0.17106 0.01198 -0.16203 C -0.01476 -0.1537 -0.04722 -0.1375 -0.06753 -0.11273 C -0.08785 -0.08796 -0.10052 -0.04375 -0.11024 -0.01296 C -0.11997 0.01806 -0.12257 0.04746 -0.12604 0.07385 C -0.12951 0.10047 -0.13003 0.13149 -0.13108 0.14676 " pathEditMode="relative" rAng="0" ptsTypes="AAAAAAAAAAAAAAAAAAA">
                                      <p:cBhvr>
                                        <p:cTn id="117" dur="3000" fill="hold"/>
                                        <p:tgtEl>
                                          <p:spTgt spid="4"/>
                                        </p:tgtEl>
                                        <p:attrNameLst>
                                          <p:attrName>ppt_x</p:attrName>
                                          <p:attrName>ppt_y</p:attrName>
                                        </p:attrNameLst>
                                      </p:cBhvr>
                                      <p:rCtr x="9809" y="17431"/>
                                    </p:animMotion>
                                  </p:childTnLst>
                                </p:cTn>
                              </p:par>
                              <p:par>
                                <p:cTn id="118" presetID="6" presetClass="emph" presetSubtype="0" fill="hold" grpId="2" nodeType="withEffect">
                                  <p:stCondLst>
                                    <p:cond delay="0"/>
                                  </p:stCondLst>
                                  <p:childTnLst>
                                    <p:animScale>
                                      <p:cBhvr>
                                        <p:cTn id="119" dur="3000" fill="hold"/>
                                        <p:tgtEl>
                                          <p:spTgt spid="24"/>
                                        </p:tgtEl>
                                      </p:cBhvr>
                                      <p:by x="122000" y="122000"/>
                                    </p:animScale>
                                  </p:childTnLst>
                                </p:cTn>
                              </p:par>
                              <p:par>
                                <p:cTn id="120" presetID="0" presetClass="path" presetSubtype="0" accel="50000" decel="50000" fill="hold" grpId="3" nodeType="withEffect">
                                  <p:stCondLst>
                                    <p:cond delay="0"/>
                                  </p:stCondLst>
                                  <p:childTnLst>
                                    <p:animMotion origin="layout" path="M 5.55112E-17 0 C -0.01736 0.00741 -0.03472 0.01505 -0.05052 0.02894 C -0.06632 0.04282 -0.08576 0.05972 -0.09514 0.08356 C -0.10451 0.10741 -0.10608 0.14444 -0.10712 0.17176 C -0.10816 0.19931 -0.10712 0.22801 -0.10104 0.24884 C -0.09497 0.26968 -0.0901 0.28148 -0.07101 0.29699 C -0.05191 0.3125 -0.01892 0.33218 0.01337 0.3419 C 0.04566 0.35162 0.08854 0.3581 0.12274 0.35486 C 0.15729 0.35162 0.18941 0.34398 0.2191 0.32269 C 0.24896 0.30139 0.28177 0.26574 0.30226 0.22778 C 0.32274 0.18981 0.33333 0.13704 0.34201 0.09468 C 0.35069 0.05231 0.35486 0.01458 0.35417 -0.02569 C 0.35347 -0.06597 0.35156 -0.1081 0.33733 -0.14769 C 0.32309 -0.18704 0.29861 -0.23588 0.26858 -0.26319 C 0.23854 -0.29051 0.19115 -0.30093 0.1566 -0.31134 C 0.12222 -0.32176 0.09028 -0.32963 0.06128 -0.32593 C 0.03247 -0.32222 0.00729 -0.30625 -0.01684 -0.28889 C -0.04097 -0.27153 -0.06632 -0.24514 -0.08299 -0.22153 C -0.09965 -0.19792 -0.10903 -0.17245 -0.11632 -0.14745 C -0.12361 -0.12245 -0.12483 -0.09282 -0.12674 -0.07106 C -0.12865 -0.04931 -0.12812 -0.02546 -0.1283 -0.01412 " pathEditMode="relative" rAng="0" ptsTypes="AAAAAAAAAAAAAAAAAAAAA">
                                      <p:cBhvr>
                                        <p:cTn id="121" dur="3000" fill="hold"/>
                                        <p:tgtEl>
                                          <p:spTgt spid="24"/>
                                        </p:tgtEl>
                                        <p:attrNameLst>
                                          <p:attrName>ppt_x</p:attrName>
                                          <p:attrName>ppt_y</p:attrName>
                                        </p:attrNameLst>
                                      </p:cBhvr>
                                      <p:rCtr x="11302" y="1435"/>
                                    </p:animMotion>
                                  </p:childTnLst>
                                </p:cTn>
                              </p:par>
                              <p:par>
                                <p:cTn id="122" presetID="6" presetClass="emph" presetSubtype="0" fill="hold" grpId="2" nodeType="withEffect">
                                  <p:stCondLst>
                                    <p:cond delay="0"/>
                                  </p:stCondLst>
                                  <p:childTnLst>
                                    <p:animScale>
                                      <p:cBhvr>
                                        <p:cTn id="123" dur="3000" fill="hold"/>
                                        <p:tgtEl>
                                          <p:spTgt spid="23"/>
                                        </p:tgtEl>
                                      </p:cBhvr>
                                      <p:by x="122000" y="122000"/>
                                    </p:animScale>
                                  </p:childTnLst>
                                </p:cTn>
                              </p:par>
                              <p:par>
                                <p:cTn id="124" presetID="0" presetClass="path" presetSubtype="0" accel="50000" decel="50000" fill="hold" grpId="3" nodeType="withEffect">
                                  <p:stCondLst>
                                    <p:cond delay="0"/>
                                  </p:stCondLst>
                                  <p:childTnLst>
                                    <p:animMotion origin="layout" path="M 3.33333E-6 -4.44444E-6 C 0.025 0.01945 0.05017 0.03889 0.08229 0.05672 C 0.11458 0.07454 0.15034 0.09815 0.19375 0.10672 C 0.23698 0.11482 0.29948 0.12153 0.34253 0.10672 C 0.38559 0.09167 0.42378 0.06065 0.45243 0.01667 C 0.4809 -0.02754 0.50312 -0.0993 0.51371 -0.15856 C 0.5243 -0.21782 0.52517 -0.2868 0.51632 -0.33865 C 0.50729 -0.39074 0.49062 -0.43819 0.46007 -0.47199 C 0.42951 -0.50601 0.37187 -0.5287 0.33229 -0.54236 C 0.29305 -0.55601 0.25729 -0.56134 0.22361 -0.55393 C 0.18993 -0.54652 0.15573 -0.51851 0.13003 -0.49699 C 0.10434 -0.47569 0.08559 -0.453 0.06996 -0.42546 C 0.05434 -0.39791 0.04323 -0.36064 0.03628 -0.33194 C 0.02916 -0.30324 0.02882 -0.26921 0.02691 -0.253 " pathEditMode="relative" rAng="0" ptsTypes="AAAAAAAAAAAAAA">
                                      <p:cBhvr>
                                        <p:cTn id="125" dur="3000" fill="hold"/>
                                        <p:tgtEl>
                                          <p:spTgt spid="23"/>
                                        </p:tgtEl>
                                        <p:attrNameLst>
                                          <p:attrName>ppt_x</p:attrName>
                                          <p:attrName>ppt_y</p:attrName>
                                        </p:attrNameLst>
                                      </p:cBhvr>
                                      <p:rCtr x="26111" y="-22083"/>
                                    </p:animMotion>
                                  </p:childTnLst>
                                </p:cTn>
                              </p:par>
                              <p:par>
                                <p:cTn id="126" presetID="6" presetClass="emph" presetSubtype="0" fill="hold" grpId="2" nodeType="withEffect">
                                  <p:stCondLst>
                                    <p:cond delay="0"/>
                                  </p:stCondLst>
                                  <p:childTnLst>
                                    <p:animScale>
                                      <p:cBhvr>
                                        <p:cTn id="127" dur="2750" fill="hold"/>
                                        <p:tgtEl>
                                          <p:spTgt spid="25"/>
                                        </p:tgtEl>
                                      </p:cBhvr>
                                      <p:by x="122000" y="122000"/>
                                    </p:animScale>
                                  </p:childTnLst>
                                </p:cTn>
                              </p:par>
                              <p:par>
                                <p:cTn id="128" presetID="0" presetClass="path" presetSubtype="0" accel="50000" decel="50000" fill="hold" grpId="3" nodeType="withEffect">
                                  <p:stCondLst>
                                    <p:cond delay="0"/>
                                  </p:stCondLst>
                                  <p:childTnLst>
                                    <p:animMotion origin="layout" path="M -0.00034 -0.00047 C -0.00052 0.04699 -0.00069 0.09444 0.0033 0.14398 C 0.0073 0.19352 0.01042 0.24143 0.02379 0.29676 C 0.03716 0.35208 0.04688 0.43078 0.08403 0.47662 C 0.12118 0.52245 0.20504 0.55254 0.2467 0.57129 C 0.28837 0.59004 0.29844 0.59004 0.33351 0.58912 C 0.36858 0.58819 0.42361 0.58241 0.45747 0.56504 C 0.49132 0.54768 0.51528 0.52199 0.53698 0.48472 C 0.55868 0.44745 0.57622 0.38912 0.58768 0.34166 C 0.59914 0.29421 0.60677 0.24467 0.60573 0.20023 C 0.60469 0.15578 0.59653 0.11366 0.5816 0.075 C 0.56667 0.03634 0.54514 -0.00533 0.5165 -0.03102 C 0.48785 -0.05672 0.44653 -0.06875 0.40938 -0.07917 C 0.37223 -0.08959 0.32882 -0.10093 0.29375 -0.09375 C 0.25868 -0.08658 0.22205 -0.05926 0.19844 -0.03588 C 0.17483 -0.0125 0.16355 0.01366 0.15157 0.04606 C 0.13959 0.07847 0.13091 0.12893 0.12622 0.15856 C 0.12153 0.18819 0.12379 0.21227 0.12309 0.22592 " pathEditMode="relative" rAng="0" ptsTypes="AAAAAAAAAAAAAAAAAA">
                                      <p:cBhvr>
                                        <p:cTn id="129" dur="2750" fill="hold"/>
                                        <p:tgtEl>
                                          <p:spTgt spid="25"/>
                                        </p:tgtEl>
                                        <p:attrNameLst>
                                          <p:attrName>ppt_x</p:attrName>
                                          <p:attrName>ppt_y</p:attrName>
                                        </p:attrNameLst>
                                      </p:cBhvr>
                                      <p:rCtr x="30312" y="24722"/>
                                    </p:animMotion>
                                  </p:childTnLst>
                                </p:cTn>
                              </p:par>
                              <p:par>
                                <p:cTn id="130" presetID="10" presetClass="exit" presetSubtype="0" fill="hold" grpId="1" nodeType="withEffect">
                                  <p:stCondLst>
                                    <p:cond delay="0"/>
                                  </p:stCondLst>
                                  <p:childTnLst>
                                    <p:animEffect transition="out" filter="fade">
                                      <p:cBhvr>
                                        <p:cTn id="131" dur="1750"/>
                                        <p:tgtEl>
                                          <p:spTgt spid="2"/>
                                        </p:tgtEl>
                                      </p:cBhvr>
                                    </p:animEffect>
                                    <p:set>
                                      <p:cBhvr>
                                        <p:cTn id="132" dur="1" fill="hold">
                                          <p:stCondLst>
                                            <p:cond delay="1749"/>
                                          </p:stCondLst>
                                        </p:cTn>
                                        <p:tgtEl>
                                          <p:spTgt spid="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7"/>
                                        </p:tgtEl>
                                      </p:cBhvr>
                                    </p:animEffect>
                                    <p:set>
                                      <p:cBhvr>
                                        <p:cTn id="135" dur="1" fill="hold">
                                          <p:stCondLst>
                                            <p:cond delay="499"/>
                                          </p:stCondLst>
                                        </p:cTn>
                                        <p:tgtEl>
                                          <p:spTgt spid="7"/>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9"/>
                                        </p:tgtEl>
                                      </p:cBhvr>
                                    </p:animEffect>
                                    <p:set>
                                      <p:cBhvr>
                                        <p:cTn id="138" dur="1" fill="hold">
                                          <p:stCondLst>
                                            <p:cond delay="499"/>
                                          </p:stCondLst>
                                        </p:cTn>
                                        <p:tgtEl>
                                          <p:spTgt spid="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8"/>
                                        </p:tgtEl>
                                      </p:cBhvr>
                                    </p:animEffect>
                                    <p:set>
                                      <p:cBhvr>
                                        <p:cTn id="141" dur="1" fill="hold">
                                          <p:stCondLst>
                                            <p:cond delay="499"/>
                                          </p:stCondLst>
                                        </p:cTn>
                                        <p:tgtEl>
                                          <p:spTgt spid="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10"/>
                                        </p:tgtEl>
                                      </p:cBhvr>
                                    </p:animEffect>
                                    <p:set>
                                      <p:cBhvr>
                                        <p:cTn id="147" dur="1" fill="hold">
                                          <p:stCondLst>
                                            <p:cond delay="499"/>
                                          </p:stCondLst>
                                        </p:cTn>
                                        <p:tgtEl>
                                          <p:spTgt spid="1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11"/>
                                        </p:tgtEl>
                                      </p:cBhvr>
                                    </p:animEffect>
                                    <p:set>
                                      <p:cBhvr>
                                        <p:cTn id="150" dur="1" fill="hold">
                                          <p:stCondLst>
                                            <p:cond delay="499"/>
                                          </p:stCondLst>
                                        </p:cTn>
                                        <p:tgtEl>
                                          <p:spTgt spid="11"/>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2"/>
                                        </p:tgtEl>
                                      </p:cBhvr>
                                    </p:animEffect>
                                    <p:set>
                                      <p:cBhvr>
                                        <p:cTn id="153" dur="1" fill="hold">
                                          <p:stCondLst>
                                            <p:cond delay="499"/>
                                          </p:stCondLst>
                                        </p:cTn>
                                        <p:tgtEl>
                                          <p:spTgt spid="12"/>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3"/>
                                        </p:tgtEl>
                                      </p:cBhvr>
                                    </p:animEffect>
                                    <p:set>
                                      <p:cBhvr>
                                        <p:cTn id="156" dur="1" fill="hold">
                                          <p:stCondLst>
                                            <p:cond delay="499"/>
                                          </p:stCondLst>
                                        </p:cTn>
                                        <p:tgtEl>
                                          <p:spTgt spid="1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15"/>
                                        </p:tgtEl>
                                      </p:cBhvr>
                                    </p:animEffect>
                                    <p:set>
                                      <p:cBhvr>
                                        <p:cTn id="159" dur="1" fill="hold">
                                          <p:stCondLst>
                                            <p:cond delay="499"/>
                                          </p:stCondLst>
                                        </p:cTn>
                                        <p:tgtEl>
                                          <p:spTgt spid="15"/>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16"/>
                                        </p:tgtEl>
                                      </p:cBhvr>
                                    </p:animEffect>
                                    <p:set>
                                      <p:cBhvr>
                                        <p:cTn id="162" dur="1" fill="hold">
                                          <p:stCondLst>
                                            <p:cond delay="499"/>
                                          </p:stCondLst>
                                        </p:cTn>
                                        <p:tgtEl>
                                          <p:spTgt spid="16"/>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7"/>
                                        </p:tgtEl>
                                      </p:cBhvr>
                                    </p:animEffect>
                                    <p:set>
                                      <p:cBhvr>
                                        <p:cTn id="165" dur="1" fill="hold">
                                          <p:stCondLst>
                                            <p:cond delay="499"/>
                                          </p:stCondLst>
                                        </p:cTn>
                                        <p:tgtEl>
                                          <p:spTgt spid="17"/>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18"/>
                                        </p:tgtEl>
                                      </p:cBhvr>
                                    </p:animEffect>
                                    <p:set>
                                      <p:cBhvr>
                                        <p:cTn id="168" dur="1" fill="hold">
                                          <p:stCondLst>
                                            <p:cond delay="499"/>
                                          </p:stCondLst>
                                        </p:cTn>
                                        <p:tgtEl>
                                          <p:spTgt spid="18"/>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20"/>
                                        </p:tgtEl>
                                      </p:cBhvr>
                                    </p:animEffect>
                                    <p:set>
                                      <p:cBhvr>
                                        <p:cTn id="171" dur="1" fill="hold">
                                          <p:stCondLst>
                                            <p:cond delay="499"/>
                                          </p:stCondLst>
                                        </p:cTn>
                                        <p:tgtEl>
                                          <p:spTgt spid="20"/>
                                        </p:tgtEl>
                                        <p:attrNameLst>
                                          <p:attrName>style.visibility</p:attrName>
                                        </p:attrNameLst>
                                      </p:cBhvr>
                                      <p:to>
                                        <p:strVal val="hidden"/>
                                      </p:to>
                                    </p:set>
                                  </p:childTnLst>
                                </p:cTn>
                              </p:par>
                              <p:par>
                                <p:cTn id="172" presetID="10" presetClass="exit" presetSubtype="0" fill="hold" grpId="1" nodeType="withEffect">
                                  <p:stCondLst>
                                    <p:cond delay="2900"/>
                                  </p:stCondLst>
                                  <p:childTnLst>
                                    <p:animEffect transition="out" filter="fade">
                                      <p:cBhvr>
                                        <p:cTn id="173" dur="100"/>
                                        <p:tgtEl>
                                          <p:spTgt spid="25"/>
                                        </p:tgtEl>
                                      </p:cBhvr>
                                    </p:animEffect>
                                    <p:set>
                                      <p:cBhvr>
                                        <p:cTn id="174" dur="1" fill="hold">
                                          <p:stCondLst>
                                            <p:cond delay="99"/>
                                          </p:stCondLst>
                                        </p:cTn>
                                        <p:tgtEl>
                                          <p:spTgt spid="25"/>
                                        </p:tgtEl>
                                        <p:attrNameLst>
                                          <p:attrName>style.visibility</p:attrName>
                                        </p:attrNameLst>
                                      </p:cBhvr>
                                      <p:to>
                                        <p:strVal val="hidden"/>
                                      </p:to>
                                    </p:set>
                                  </p:childTnLst>
                                </p:cTn>
                              </p:par>
                              <p:par>
                                <p:cTn id="175" presetID="10" presetClass="exit" presetSubtype="0" fill="hold" grpId="1" nodeType="withEffect">
                                  <p:stCondLst>
                                    <p:cond delay="2900"/>
                                  </p:stCondLst>
                                  <p:childTnLst>
                                    <p:animEffect transition="out" filter="fade">
                                      <p:cBhvr>
                                        <p:cTn id="176" dur="100"/>
                                        <p:tgtEl>
                                          <p:spTgt spid="24"/>
                                        </p:tgtEl>
                                      </p:cBhvr>
                                    </p:animEffect>
                                    <p:set>
                                      <p:cBhvr>
                                        <p:cTn id="177" dur="1" fill="hold">
                                          <p:stCondLst>
                                            <p:cond delay="99"/>
                                          </p:stCondLst>
                                        </p:cTn>
                                        <p:tgtEl>
                                          <p:spTgt spid="24"/>
                                        </p:tgtEl>
                                        <p:attrNameLst>
                                          <p:attrName>style.visibility</p:attrName>
                                        </p:attrNameLst>
                                      </p:cBhvr>
                                      <p:to>
                                        <p:strVal val="hidden"/>
                                      </p:to>
                                    </p:set>
                                  </p:childTnLst>
                                </p:cTn>
                              </p:par>
                              <p:par>
                                <p:cTn id="178" presetID="10" presetClass="exit" presetSubtype="0" fill="hold" grpId="1" nodeType="withEffect">
                                  <p:stCondLst>
                                    <p:cond delay="2900"/>
                                  </p:stCondLst>
                                  <p:childTnLst>
                                    <p:animEffect transition="out" filter="fade">
                                      <p:cBhvr>
                                        <p:cTn id="179" dur="100"/>
                                        <p:tgtEl>
                                          <p:spTgt spid="23"/>
                                        </p:tgtEl>
                                      </p:cBhvr>
                                    </p:animEffect>
                                    <p:set>
                                      <p:cBhvr>
                                        <p:cTn id="180" dur="1" fill="hold">
                                          <p:stCondLst>
                                            <p:cond delay="99"/>
                                          </p:stCondLst>
                                        </p:cTn>
                                        <p:tgtEl>
                                          <p:spTgt spid="23"/>
                                        </p:tgtEl>
                                        <p:attrNameLst>
                                          <p:attrName>style.visibility</p:attrName>
                                        </p:attrNameLst>
                                      </p:cBhvr>
                                      <p:to>
                                        <p:strVal val="hidden"/>
                                      </p:to>
                                    </p:set>
                                  </p:childTnLst>
                                </p:cTn>
                              </p:par>
                            </p:childTnLst>
                          </p:cTn>
                        </p:par>
                        <p:par>
                          <p:cTn id="181" fill="hold">
                            <p:stCondLst>
                              <p:cond delay="3000"/>
                            </p:stCondLst>
                            <p:childTnLst>
                              <p:par>
                                <p:cTn id="182" presetID="10" presetClass="exit" presetSubtype="0" fill="hold" grpId="1" nodeType="afterEffect">
                                  <p:stCondLst>
                                    <p:cond delay="0"/>
                                  </p:stCondLst>
                                  <p:childTnLst>
                                    <p:animEffect transition="out" filter="fade">
                                      <p:cBhvr>
                                        <p:cTn id="183" dur="500"/>
                                        <p:tgtEl>
                                          <p:spTgt spid="21"/>
                                        </p:tgtEl>
                                      </p:cBhvr>
                                    </p:animEffect>
                                    <p:set>
                                      <p:cBhvr>
                                        <p:cTn id="18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P spid="4" grpId="3"/>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5" grpId="0"/>
      <p:bldP spid="15" grpId="1"/>
      <p:bldP spid="18" grpId="0"/>
      <p:bldP spid="18" grpId="1"/>
      <p:bldP spid="19" grpId="0"/>
      <p:bldP spid="19" grpId="1"/>
      <p:bldP spid="19" grpId="2"/>
      <p:bldP spid="17" grpId="0"/>
      <p:bldP spid="17" grpId="1"/>
      <p:bldP spid="16" grpId="0"/>
      <p:bldP spid="16" grpId="1"/>
      <p:bldP spid="20" grpId="0"/>
      <p:bldP spid="20" grpId="1"/>
      <p:bldP spid="23" grpId="0"/>
      <p:bldP spid="23" grpId="1"/>
      <p:bldP spid="23" grpId="2"/>
      <p:bldP spid="23" grpId="3"/>
      <p:bldP spid="24" grpId="0"/>
      <p:bldP spid="24" grpId="1"/>
      <p:bldP spid="24" grpId="2"/>
      <p:bldP spid="24" grpId="3"/>
      <p:bldP spid="25" grpId="0"/>
      <p:bldP spid="25" grpId="1"/>
      <p:bldP spid="25" grpId="2"/>
      <p:bldP spid="25" grpId="3"/>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63"/>
          <a:stretch/>
        </p:blipFill>
        <p:spPr>
          <a:xfrm>
            <a:off x="0" y="1"/>
            <a:ext cx="9144000" cy="6858000"/>
          </a:xfrm>
          <a:prstGeom prst="rect">
            <a:avLst/>
          </a:prstGeom>
        </p:spPr>
      </p:pic>
      <p:sp>
        <p:nvSpPr>
          <p:cNvPr id="7" name="Title 1">
            <a:extLst>
              <a:ext uri="{FF2B5EF4-FFF2-40B4-BE49-F238E27FC236}">
                <a16:creationId xmlns:a16="http://schemas.microsoft.com/office/drawing/2014/main" id="{8FD3B754-BD71-453B-AED4-DDA6F82E51A3}"/>
              </a:ext>
            </a:extLst>
          </p:cNvPr>
          <p:cNvSpPr txBox="1">
            <a:spLocks/>
          </p:cNvSpPr>
          <p:nvPr/>
        </p:nvSpPr>
        <p:spPr>
          <a:xfrm>
            <a:off x="652958" y="3163235"/>
            <a:ext cx="199041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ea typeface="+mj-ea"/>
                <a:cs typeface="+mj-cs"/>
              </a:rPr>
              <a:t>to do</a:t>
            </a:r>
          </a:p>
        </p:txBody>
      </p:sp>
      <p:sp>
        <p:nvSpPr>
          <p:cNvPr id="2" name="Title 1"/>
          <p:cNvSpPr>
            <a:spLocks noGrp="1"/>
          </p:cNvSpPr>
          <p:nvPr>
            <p:ph type="title"/>
          </p:nvPr>
        </p:nvSpPr>
        <p:spPr>
          <a:xfrm>
            <a:off x="457200" y="274638"/>
            <a:ext cx="8229600" cy="5745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chemeClr val="accent3">
                      <a:satMod val="175000"/>
                    </a:schemeClr>
                  </a:glow>
                  <a:outerShdw blurRad="50800" dist="39000" dir="5460000" algn="tl">
                    <a:srgbClr val="000000">
                      <a:alpha val="38000"/>
                    </a:srgbClr>
                  </a:outerShdw>
                </a:effectLst>
              </a:rPr>
              <a:t>He has shown you, O man, what is good; And what does the LORD require of you But to do justly, To love mercy, And to walk humbly with  your God? </a:t>
            </a:r>
            <a:r>
              <a:rPr lang="en-US" sz="3200" b="1" i="1" dirty="0">
                <a:ln w="11430"/>
                <a:solidFill>
                  <a:schemeClr val="tx1"/>
                </a:solidFill>
                <a:effectLst>
                  <a:glow rad="101600">
                    <a:schemeClr val="accent3">
                      <a:satMod val="175000"/>
                    </a:schemeClr>
                  </a:glow>
                  <a:outerShdw blurRad="50800" dist="39000" dir="5460000" algn="tl">
                    <a:srgbClr val="000000">
                      <a:alpha val="38000"/>
                    </a:srgbClr>
                  </a:outerShdw>
                </a:effectLst>
              </a:rPr>
              <a:t>– Micah 6:8 </a:t>
            </a:r>
          </a:p>
        </p:txBody>
      </p:sp>
      <p:sp>
        <p:nvSpPr>
          <p:cNvPr id="6" name="Title 1"/>
          <p:cNvSpPr txBox="1">
            <a:spLocks/>
          </p:cNvSpPr>
          <p:nvPr/>
        </p:nvSpPr>
        <p:spPr bwMode="auto">
          <a:xfrm>
            <a:off x="457200" y="990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chemeClr val="tx1"/>
                </a:solidFill>
                <a:effectLst>
                  <a:glow rad="101600">
                    <a:schemeClr val="accent3">
                      <a:satMod val="175000"/>
                    </a:schemeClr>
                  </a:glow>
                  <a:outerShdw blurRad="50800" dist="39000" dir="5460000" algn="tl">
                    <a:srgbClr val="000000">
                      <a:alpha val="38000"/>
                    </a:srgbClr>
                  </a:outerShdw>
                </a:effectLst>
              </a:rPr>
              <a:t>"And the LORD your God will circumcise your heart and the heart of your descendants, to love the LORD your God with all your heart and with all your soul, that you may live." </a:t>
            </a:r>
            <a:r>
              <a:rPr lang="en-US" sz="3200" b="1" i="1" kern="0" dirty="0">
                <a:ln w="11430"/>
                <a:solidFill>
                  <a:schemeClr val="tx1"/>
                </a:solidFill>
                <a:effectLst>
                  <a:glow rad="101600">
                    <a:schemeClr val="accent3">
                      <a:satMod val="175000"/>
                    </a:schemeClr>
                  </a:glow>
                  <a:outerShdw blurRad="50800" dist="39000" dir="5460000" algn="tl">
                    <a:srgbClr val="000000">
                      <a:alpha val="38000"/>
                    </a:srgbClr>
                  </a:outerShdw>
                </a:effectLst>
              </a:rPr>
              <a:t>– Deuteronomy 30:6</a:t>
            </a:r>
            <a:r>
              <a:rPr lang="en-US" sz="3600" b="1" i="1" kern="0" dirty="0">
                <a:ln w="11430"/>
                <a:solidFill>
                  <a:schemeClr val="tx1"/>
                </a:solidFill>
                <a:effectLst>
                  <a:glow rad="101600">
                    <a:schemeClr val="accent3">
                      <a:satMod val="175000"/>
                    </a:schemeClr>
                  </a:glow>
                  <a:outerShdw blurRad="50800" dist="39000" dir="5460000" algn="tl">
                    <a:srgbClr val="000000">
                      <a:alpha val="38000"/>
                    </a:srgbClr>
                  </a:outerShdw>
                </a:effectLst>
              </a:rPr>
              <a:t> </a:t>
            </a:r>
          </a:p>
        </p:txBody>
      </p:sp>
      <p:sp>
        <p:nvSpPr>
          <p:cNvPr id="4" name="Title 1"/>
          <p:cNvSpPr txBox="1">
            <a:spLocks/>
          </p:cNvSpPr>
          <p:nvPr/>
        </p:nvSpPr>
        <p:spPr bwMode="auto">
          <a:xfrm>
            <a:off x="685800" y="2209800"/>
            <a:ext cx="350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00B0F0"/>
                </a:solidFill>
                <a:effectLst>
                  <a:glow rad="88900">
                    <a:schemeClr val="bg1"/>
                  </a:glow>
                  <a:outerShdw blurRad="50800" dist="39000" dir="5460000" algn="tl">
                    <a:srgbClr val="000000">
                      <a:alpha val="38000"/>
                    </a:srgbClr>
                  </a:outerShdw>
                </a:effectLst>
              </a:rPr>
              <a:t> </a:t>
            </a:r>
            <a:r>
              <a:rPr lang="en-US" sz="5000" b="1" kern="0" dirty="0">
                <a:ln w="11430"/>
                <a:solidFill>
                  <a:srgbClr val="00B0F0"/>
                </a:solidFill>
                <a:effectLst>
                  <a:glow rad="88900">
                    <a:schemeClr val="bg1"/>
                  </a:glow>
                  <a:outerShdw blurRad="50800" dist="39000" dir="5460000" algn="tl">
                    <a:srgbClr val="000000">
                      <a:alpha val="38000"/>
                    </a:srgbClr>
                  </a:outerShdw>
                </a:effectLst>
              </a:rPr>
              <a:t> </a:t>
            </a:r>
            <a:r>
              <a:rPr lang="en-US" b="1" kern="0" dirty="0">
                <a:ln w="11430"/>
                <a:solidFill>
                  <a:schemeClr val="tx1"/>
                </a:solidFill>
                <a:effectLst>
                  <a:glow rad="88900">
                    <a:schemeClr val="bg1"/>
                  </a:glow>
                  <a:outerShdw blurRad="50800" dist="39000" dir="5460000" algn="tl">
                    <a:srgbClr val="000000">
                      <a:alpha val="38000"/>
                    </a:srgbClr>
                  </a:outerShdw>
                </a:effectLst>
              </a:rPr>
              <a:t>LORD</a:t>
            </a:r>
            <a:endParaRPr lang="en-US" sz="3200" b="1" i="1" kern="0" dirty="0">
              <a:ln w="11430"/>
              <a:solidFill>
                <a:schemeClr val="tx1"/>
              </a:solidFill>
              <a:effectLst>
                <a:glow rad="88900">
                  <a:schemeClr val="bg1"/>
                </a:glow>
                <a:outerShdw blurRad="50800" dist="39000" dir="5460000" algn="tl">
                  <a:srgbClr val="000000">
                    <a:alpha val="38000"/>
                  </a:srgbClr>
                </a:outerShdw>
              </a:effectLst>
            </a:endParaRPr>
          </a:p>
        </p:txBody>
      </p:sp>
      <p:sp>
        <p:nvSpPr>
          <p:cNvPr id="10" name="Rectangle 4"/>
          <p:cNvSpPr>
            <a:spLocks noChangeArrowheads="1"/>
          </p:cNvSpPr>
          <p:nvPr/>
        </p:nvSpPr>
        <p:spPr bwMode="auto">
          <a:xfrm>
            <a:off x="2819400" y="4267200"/>
            <a:ext cx="563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kern="0" dirty="0">
                <a:ln w="11430"/>
                <a:solidFill>
                  <a:srgbClr val="9933FF"/>
                </a:solidFill>
                <a:effectLst>
                  <a:outerShdw blurRad="50800" dist="39000" dir="5460000" algn="tl">
                    <a:srgbClr val="000000">
                      <a:alpha val="38000"/>
                    </a:srgbClr>
                  </a:outerShdw>
                </a:effectLst>
              </a:rPr>
              <a:t> </a:t>
            </a:r>
            <a:r>
              <a:rPr lang="en-US" sz="5100" b="1" kern="0" dirty="0">
                <a:ln w="11430"/>
                <a:solidFill>
                  <a:srgbClr val="9933FF"/>
                </a:solidFill>
                <a:effectLst>
                  <a:outerShdw blurRad="50800" dist="39000" dir="5460000" algn="tl">
                    <a:srgbClr val="000000">
                      <a:alpha val="38000"/>
                    </a:srgbClr>
                  </a:outerShdw>
                </a:effectLst>
              </a:rPr>
              <a:t> </a:t>
            </a:r>
            <a:r>
              <a:rPr lang="en-US" sz="4400" b="1" kern="0" dirty="0">
                <a:ln w="11430"/>
                <a:solidFill>
                  <a:schemeClr val="bg1"/>
                </a:solidFill>
                <a:effectLst>
                  <a:outerShdw blurRad="50800" dist="39000" dir="5460000" algn="tl">
                    <a:srgbClr val="000000">
                      <a:alpha val="38000"/>
                    </a:srgbClr>
                  </a:outerShdw>
                </a:effectLst>
              </a:rPr>
              <a:t>that you may live</a:t>
            </a:r>
            <a:endParaRPr lang="en-US" sz="3200" b="1" i="1" dirty="0">
              <a:ln w="11430">
                <a:noFill/>
              </a:ln>
              <a:solidFill>
                <a:schemeClr val="bg1"/>
              </a:solidFill>
              <a:effectLst>
                <a:outerShdw blurRad="80000" dist="40000" dir="5040000" algn="tl">
                  <a:srgbClr val="000000">
                    <a:alpha val="30000"/>
                  </a:srgbClr>
                </a:outerShdw>
              </a:effectLst>
              <a:latin typeface="+mj-lt"/>
            </a:endParaRPr>
          </a:p>
        </p:txBody>
      </p:sp>
      <p:sp>
        <p:nvSpPr>
          <p:cNvPr id="8" name="Rectangle 2">
            <a:extLst>
              <a:ext uri="{FF2B5EF4-FFF2-40B4-BE49-F238E27FC236}">
                <a16:creationId xmlns:a16="http://schemas.microsoft.com/office/drawing/2014/main" id="{8BDBD983-0CA6-4EC9-9601-A7B0DEEA71FF}"/>
              </a:ext>
            </a:extLst>
          </p:cNvPr>
          <p:cNvSpPr txBox="1">
            <a:spLocks noChangeArrowheads="1"/>
          </p:cNvSpPr>
          <p:nvPr/>
        </p:nvSpPr>
        <p:spPr bwMode="auto">
          <a:xfrm>
            <a:off x="744766" y="3111536"/>
            <a:ext cx="1810402" cy="74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to do</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1627484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3.33333E-6 -1.48148E-6 L 0.34166 0.18889 " pathEditMode="relative" ptsTypes="AA">
                                      <p:cBhvr>
                                        <p:cTn id="10" dur="1000" spd="-100000" fill="hold"/>
                                        <p:tgtEl>
                                          <p:spTgt spid="2"/>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0" presetClass="path" presetSubtype="0" accel="50000" decel="50000" fill="hold" grpId="2" nodeType="withEffect">
                                  <p:stCondLst>
                                    <p:cond delay="0"/>
                                  </p:stCondLst>
                                  <p:childTnLst>
                                    <p:animMotion origin="layout" path="M 3.33333E-6 4.44444E-6 L 0.1283 0.10023 " pathEditMode="relative" rAng="0" ptsTypes="AA">
                                      <p:cBhvr>
                                        <p:cTn id="30" dur="2000" fill="hold"/>
                                        <p:tgtEl>
                                          <p:spTgt spid="4"/>
                                        </p:tgtEl>
                                        <p:attrNameLst>
                                          <p:attrName>ppt_x</p:attrName>
                                          <p:attrName>ppt_y</p:attrName>
                                        </p:attrNameLst>
                                      </p:cBhvr>
                                      <p:rCtr x="6406" y="5000"/>
                                    </p:animMotion>
                                  </p:childTnLst>
                                </p:cTn>
                              </p:par>
                              <p:par>
                                <p:cTn id="31" presetID="0" presetClass="path" presetSubtype="0" fill="hold" grpId="3" nodeType="withEffect">
                                  <p:stCondLst>
                                    <p:cond delay="0"/>
                                  </p:stCondLst>
                                  <p:childTnLst>
                                    <p:animMotion origin="layout" path="M 0 3.7037E-6 L 0.32257 0.22963 " pathEditMode="relative" rAng="0" ptsTypes="AA">
                                      <p:cBhvr>
                                        <p:cTn id="32" dur="1500" fill="hold"/>
                                        <p:tgtEl>
                                          <p:spTgt spid="2"/>
                                        </p:tgtEl>
                                        <p:attrNameLst>
                                          <p:attrName>ppt_x</p:attrName>
                                          <p:attrName>ppt_y</p:attrName>
                                        </p:attrNameLst>
                                      </p:cBhvr>
                                      <p:rCtr x="16128" y="11481"/>
                                    </p:animMotion>
                                  </p:childTnLst>
                                </p:cTn>
                              </p:par>
                              <p:par>
                                <p:cTn id="33" presetID="42" presetClass="path" presetSubtype="0" fill="hold" grpId="2" nodeType="withEffect">
                                  <p:stCondLst>
                                    <p:cond delay="0"/>
                                  </p:stCondLst>
                                  <p:childTnLst>
                                    <p:animMotion origin="layout" path="M -1.94444E-6 -3.7037E-7 L 0.64254 0.18125 " pathEditMode="relative" rAng="0" ptsTypes="AA">
                                      <p:cBhvr>
                                        <p:cTn id="34" dur="1500" fill="hold"/>
                                        <p:tgtEl>
                                          <p:spTgt spid="8"/>
                                        </p:tgtEl>
                                        <p:attrNameLst>
                                          <p:attrName>ppt_x</p:attrName>
                                          <p:attrName>ppt_y</p:attrName>
                                        </p:attrNameLst>
                                      </p:cBhvr>
                                      <p:rCtr x="32118" y="9051"/>
                                    </p:animMotion>
                                  </p:childTnLst>
                                </p:cTn>
                              </p:par>
                              <p:par>
                                <p:cTn id="35" presetID="42" presetClass="path" presetSubtype="0" fill="hold" grpId="3" nodeType="withEffect">
                                  <p:stCondLst>
                                    <p:cond delay="0"/>
                                  </p:stCondLst>
                                  <p:childTnLst>
                                    <p:animMotion origin="layout" path="M 1.66667E-6 1.85185E-6 L 0.64253 0.1706 " pathEditMode="relative" rAng="0" ptsTypes="AA">
                                      <p:cBhvr>
                                        <p:cTn id="36" dur="1500" fill="hold"/>
                                        <p:tgtEl>
                                          <p:spTgt spid="7"/>
                                        </p:tgtEl>
                                        <p:attrNameLst>
                                          <p:attrName>ppt_x</p:attrName>
                                          <p:attrName>ppt_y</p:attrName>
                                        </p:attrNameLst>
                                      </p:cBhvr>
                                      <p:rCtr x="32118" y="8519"/>
                                    </p:animMotion>
                                  </p:childTnLst>
                                </p:cTn>
                              </p:par>
                              <p:par>
                                <p:cTn id="37" presetID="23" presetClass="exit" presetSubtype="32" fill="hold" grpId="2" nodeType="withEffect">
                                  <p:stCondLst>
                                    <p:cond delay="0"/>
                                  </p:stCondLst>
                                  <p:childTnLst>
                                    <p:anim calcmode="lin" valueType="num">
                                      <p:cBhvr>
                                        <p:cTn id="38" dur="1500"/>
                                        <p:tgtEl>
                                          <p:spTgt spid="2"/>
                                        </p:tgtEl>
                                        <p:attrNameLst>
                                          <p:attrName>ppt_w</p:attrName>
                                        </p:attrNameLst>
                                      </p:cBhvr>
                                      <p:tavLst>
                                        <p:tav tm="0">
                                          <p:val>
                                            <p:strVal val="ppt_w"/>
                                          </p:val>
                                        </p:tav>
                                        <p:tav tm="100000">
                                          <p:val>
                                            <p:fltVal val="0"/>
                                          </p:val>
                                        </p:tav>
                                      </p:tavLst>
                                    </p:anim>
                                    <p:anim calcmode="lin" valueType="num">
                                      <p:cBhvr>
                                        <p:cTn id="39" dur="1500"/>
                                        <p:tgtEl>
                                          <p:spTgt spid="2"/>
                                        </p:tgtEl>
                                        <p:attrNameLst>
                                          <p:attrName>ppt_h</p:attrName>
                                        </p:attrNameLst>
                                      </p:cBhvr>
                                      <p:tavLst>
                                        <p:tav tm="0">
                                          <p:val>
                                            <p:strVal val="ppt_h"/>
                                          </p:val>
                                        </p:tav>
                                        <p:tav tm="100000">
                                          <p:val>
                                            <p:fltVal val="0"/>
                                          </p:val>
                                        </p:tav>
                                      </p:tavLst>
                                    </p:anim>
                                    <p:set>
                                      <p:cBhvr>
                                        <p:cTn id="40" dur="1" fill="hold">
                                          <p:stCondLst>
                                            <p:cond delay="1499"/>
                                          </p:stCondLst>
                                        </p:cTn>
                                        <p:tgtEl>
                                          <p:spTgt spid="2"/>
                                        </p:tgtEl>
                                        <p:attrNameLst>
                                          <p:attrName>style.visibility</p:attrName>
                                        </p:attrNameLst>
                                      </p:cBhvr>
                                      <p:to>
                                        <p:strVal val="hidden"/>
                                      </p:to>
                                    </p:set>
                                  </p:childTnLst>
                                </p:cTn>
                              </p:par>
                              <p:par>
                                <p:cTn id="41" presetID="23" presetClass="exit" presetSubtype="32" fill="hold" grpId="2" nodeType="withEffect">
                                  <p:stCondLst>
                                    <p:cond delay="0"/>
                                  </p:stCondLst>
                                  <p:childTnLst>
                                    <p:anim calcmode="lin" valueType="num">
                                      <p:cBhvr>
                                        <p:cTn id="42" dur="1500"/>
                                        <p:tgtEl>
                                          <p:spTgt spid="7"/>
                                        </p:tgtEl>
                                        <p:attrNameLst>
                                          <p:attrName>ppt_w</p:attrName>
                                        </p:attrNameLst>
                                      </p:cBhvr>
                                      <p:tavLst>
                                        <p:tav tm="0">
                                          <p:val>
                                            <p:strVal val="ppt_w"/>
                                          </p:val>
                                        </p:tav>
                                        <p:tav tm="100000">
                                          <p:val>
                                            <p:fltVal val="0"/>
                                          </p:val>
                                        </p:tav>
                                      </p:tavLst>
                                    </p:anim>
                                    <p:anim calcmode="lin" valueType="num">
                                      <p:cBhvr>
                                        <p:cTn id="43" dur="1500"/>
                                        <p:tgtEl>
                                          <p:spTgt spid="7"/>
                                        </p:tgtEl>
                                        <p:attrNameLst>
                                          <p:attrName>ppt_h</p:attrName>
                                        </p:attrNameLst>
                                      </p:cBhvr>
                                      <p:tavLst>
                                        <p:tav tm="0">
                                          <p:val>
                                            <p:strVal val="ppt_h"/>
                                          </p:val>
                                        </p:tav>
                                        <p:tav tm="100000">
                                          <p:val>
                                            <p:fltVal val="0"/>
                                          </p:val>
                                        </p:tav>
                                      </p:tavLst>
                                    </p:anim>
                                    <p:set>
                                      <p:cBhvr>
                                        <p:cTn id="44" dur="1" fill="hold">
                                          <p:stCondLst>
                                            <p:cond delay="1499"/>
                                          </p:stCondLst>
                                        </p:cTn>
                                        <p:tgtEl>
                                          <p:spTgt spid="7"/>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1500"/>
                                        <p:tgtEl>
                                          <p:spTgt spid="8"/>
                                        </p:tgtEl>
                                        <p:attrNameLst>
                                          <p:attrName>ppt_w</p:attrName>
                                        </p:attrNameLst>
                                      </p:cBhvr>
                                      <p:tavLst>
                                        <p:tav tm="0">
                                          <p:val>
                                            <p:strVal val="ppt_w"/>
                                          </p:val>
                                        </p:tav>
                                        <p:tav tm="100000">
                                          <p:val>
                                            <p:fltVal val="0"/>
                                          </p:val>
                                        </p:tav>
                                      </p:tavLst>
                                    </p:anim>
                                    <p:anim calcmode="lin" valueType="num">
                                      <p:cBhvr>
                                        <p:cTn id="47" dur="1500"/>
                                        <p:tgtEl>
                                          <p:spTgt spid="8"/>
                                        </p:tgtEl>
                                        <p:attrNameLst>
                                          <p:attrName>ppt_h</p:attrName>
                                        </p:attrNameLst>
                                      </p:cBhvr>
                                      <p:tavLst>
                                        <p:tav tm="0">
                                          <p:val>
                                            <p:strVal val="ppt_h"/>
                                          </p:val>
                                        </p:tav>
                                        <p:tav tm="100000">
                                          <p:val>
                                            <p:fltVal val="0"/>
                                          </p:val>
                                        </p:tav>
                                      </p:tavLst>
                                    </p:anim>
                                    <p:set>
                                      <p:cBhvr>
                                        <p:cTn id="48" dur="1" fill="hold">
                                          <p:stCondLst>
                                            <p:cond delay="1499"/>
                                          </p:stCondLst>
                                        </p:cTn>
                                        <p:tgtEl>
                                          <p:spTgt spid="8"/>
                                        </p:tgtEl>
                                        <p:attrNameLst>
                                          <p:attrName>style.visibility</p:attrName>
                                        </p:attrNameLst>
                                      </p:cBhvr>
                                      <p:to>
                                        <p:strVal val="hidden"/>
                                      </p:to>
                                    </p:set>
                                  </p:childTnLst>
                                </p:cTn>
                              </p:par>
                              <p:par>
                                <p:cTn id="49" presetID="23" presetClass="entr" presetSubtype="16" fill="hold" grpId="0" nodeType="withEffect">
                                  <p:stCondLst>
                                    <p:cond delay="1400"/>
                                  </p:stCondLst>
                                  <p:childTnLst>
                                    <p:set>
                                      <p:cBhvr>
                                        <p:cTn id="50" dur="1" fill="hold">
                                          <p:stCondLst>
                                            <p:cond delay="0"/>
                                          </p:stCondLst>
                                        </p:cTn>
                                        <p:tgtEl>
                                          <p:spTgt spid="6"/>
                                        </p:tgtEl>
                                        <p:attrNameLst>
                                          <p:attrName>style.visibility</p:attrName>
                                        </p:attrNameLst>
                                      </p:cBhvr>
                                      <p:to>
                                        <p:strVal val="visible"/>
                                      </p:to>
                                    </p:set>
                                    <p:anim calcmode="lin" valueType="num">
                                      <p:cBhvr>
                                        <p:cTn id="51" dur="1250" fill="hold"/>
                                        <p:tgtEl>
                                          <p:spTgt spid="6"/>
                                        </p:tgtEl>
                                        <p:attrNameLst>
                                          <p:attrName>ppt_w</p:attrName>
                                        </p:attrNameLst>
                                      </p:cBhvr>
                                      <p:tavLst>
                                        <p:tav tm="0">
                                          <p:val>
                                            <p:fltVal val="0"/>
                                          </p:val>
                                        </p:tav>
                                        <p:tav tm="100000">
                                          <p:val>
                                            <p:strVal val="#ppt_w"/>
                                          </p:val>
                                        </p:tav>
                                      </p:tavLst>
                                    </p:anim>
                                    <p:anim calcmode="lin" valueType="num">
                                      <p:cBhvr>
                                        <p:cTn id="52" dur="1250" fill="hold"/>
                                        <p:tgtEl>
                                          <p:spTgt spid="6"/>
                                        </p:tgtEl>
                                        <p:attrNameLst>
                                          <p:attrName>ppt_h</p:attrName>
                                        </p:attrNameLst>
                                      </p:cBhvr>
                                      <p:tavLst>
                                        <p:tav tm="0">
                                          <p:val>
                                            <p:fltVal val="0"/>
                                          </p:val>
                                        </p:tav>
                                        <p:tav tm="100000">
                                          <p:val>
                                            <p:strVal val="#ppt_h"/>
                                          </p:val>
                                        </p:tav>
                                      </p:tavLst>
                                    </p:anim>
                                  </p:childTnLst>
                                </p:cTn>
                              </p:par>
                              <p:par>
                                <p:cTn id="53" presetID="0" presetClass="path" presetSubtype="0" accel="50000" decel="50000" fill="hold" grpId="2" nodeType="withEffect">
                                  <p:stCondLst>
                                    <p:cond delay="1400"/>
                                  </p:stCondLst>
                                  <p:childTnLst>
                                    <p:animMotion origin="layout" path="M 0 0 L 0.31875 0.19676 " pathEditMode="relative" rAng="0" ptsTypes="AA">
                                      <p:cBhvr>
                                        <p:cTn id="54" dur="1250" spd="-100000" fill="hold"/>
                                        <p:tgtEl>
                                          <p:spTgt spid="6"/>
                                        </p:tgtEl>
                                        <p:attrNameLst>
                                          <p:attrName>ppt_x</p:attrName>
                                          <p:attrName>ppt_y</p:attrName>
                                        </p:attrNameLst>
                                      </p:cBhvr>
                                      <p:rCtr x="15937" y="9838"/>
                                    </p:animMotion>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500"/>
                                        <p:tgtEl>
                                          <p:spTgt spid="6"/>
                                        </p:tgtEl>
                                      </p:cBhvr>
                                    </p:animEffect>
                                    <p:set>
                                      <p:cBhvr>
                                        <p:cTn id="64" dur="1" fill="hold">
                                          <p:stCondLst>
                                            <p:cond delay="1499"/>
                                          </p:stCondLst>
                                        </p:cTn>
                                        <p:tgtEl>
                                          <p:spTgt spid="6"/>
                                        </p:tgtEl>
                                        <p:attrNameLst>
                                          <p:attrName>style.visibility</p:attrName>
                                        </p:attrNameLst>
                                      </p:cBhvr>
                                      <p:to>
                                        <p:strVal val="hidden"/>
                                      </p:to>
                                    </p:set>
                                  </p:childTnLst>
                                </p:cTn>
                              </p:par>
                              <p:par>
                                <p:cTn id="65" presetID="0" presetClass="path" presetSubtype="0" accel="50000" decel="50000" fill="hold" grpId="3" nodeType="withEffect">
                                  <p:stCondLst>
                                    <p:cond delay="0"/>
                                  </p:stCondLst>
                                  <p:childTnLst>
                                    <p:animMotion origin="layout" path="M 0.12847 0.10023 L -0.13264 0.05949 " pathEditMode="relative" rAng="0" ptsTypes="AA">
                                      <p:cBhvr>
                                        <p:cTn id="66" dur="1500" fill="hold"/>
                                        <p:tgtEl>
                                          <p:spTgt spid="4"/>
                                        </p:tgtEl>
                                        <p:attrNameLst>
                                          <p:attrName>ppt_x</p:attrName>
                                          <p:attrName>ppt_y</p:attrName>
                                        </p:attrNameLst>
                                      </p:cBhvr>
                                      <p:rCtr x="-13056" y="-2037"/>
                                    </p:animMotion>
                                  </p:childTnLst>
                                </p:cTn>
                              </p:par>
                              <p:par>
                                <p:cTn id="67" presetID="0" presetClass="exit" presetSubtype="0" fill="hold" grpId="1" nodeType="withEffect">
                                  <p:stCondLst>
                                    <p:cond delay="0"/>
                                  </p:stCondLst>
                                  <p:childTnLst>
                                    <p:set>
                                      <p:cBhvr>
                                        <p:cTn id="68" dur="1" fill="hold">
                                          <p:stCondLst>
                                            <p:cond delay="1249"/>
                                          </p:stCondLst>
                                        </p:cTn>
                                        <p:tgtEl>
                                          <p:spTgt spid="10"/>
                                        </p:tgtEl>
                                        <p:attrNameLst>
                                          <p:attrName>style.visibility</p:attrName>
                                        </p:attrNameLst>
                                      </p:cBhvr>
                                      <p:to>
                                        <p:strVal val="hidden"/>
                                      </p:to>
                                    </p:set>
                                    <p:animEffect transition="out" filter="dissolve">
                                      <p:cBhvr>
                                        <p:cTn id="69" dur="1250">
                                          <p:stCondLst>
                                            <p:cond delay="0"/>
                                          </p:stCondLst>
                                        </p:cTn>
                                        <p:tgtEl>
                                          <p:spTgt spid="10"/>
                                        </p:tgtEl>
                                      </p:cBhvr>
                                    </p:animEffect>
                                    <p:anim to="" calcmode="lin" valueType="num">
                                      <p:cBhvr>
                                        <p:cTn id="70" dur="1250" fill="hold">
                                          <p:stCondLst>
                                            <p:cond delay="0"/>
                                          </p:stCondLst>
                                        </p:cTn>
                                        <p:tgtEl>
                                          <p:spTgt spid="10"/>
                                        </p:tgtEl>
                                        <p:attrNameLst>
                                          <p:attrName>ppt_w</p:attrName>
                                        </p:attrNameLst>
                                      </p:cBhvr>
                                      <p:tavLst>
                                        <p:tav tm="0">
                                          <p:val>
                                            <p:strVal val="#ppt_w"/>
                                          </p:val>
                                        </p:tav>
                                        <p:tav tm="100000">
                                          <p:val>
                                            <p:strVal val="#ppt_w*4"/>
                                          </p:val>
                                        </p:tav>
                                      </p:tavLst>
                                    </p:anim>
                                    <p:anim to="" calcmode="lin" valueType="num">
                                      <p:cBhvr>
                                        <p:cTn id="71" dur="1250" fill="hold">
                                          <p:stCondLst>
                                            <p:cond delay="0"/>
                                          </p:stCondLst>
                                        </p:cTn>
                                        <p:tgtEl>
                                          <p:spTgt spid="10"/>
                                        </p:tgtEl>
                                        <p:attrNameLst>
                                          <p:attrName>ppt_h</p:attrName>
                                        </p:attrNameLst>
                                      </p:cBhvr>
                                      <p:tavLst>
                                        <p:tav tm="0">
                                          <p:val>
                                            <p:strVal val="#ppt_h"/>
                                          </p:val>
                                        </p:tav>
                                        <p:tav tm="100000">
                                          <p:val>
                                            <p:strVal val="#ppt_h*4"/>
                                          </p:val>
                                        </p:tav>
                                      </p:tavLst>
                                    </p:anim>
                                  </p:childTnLst>
                                </p:cTn>
                              </p:par>
                              <p:par>
                                <p:cTn id="72" presetID="0" presetClass="path" presetSubtype="0" accel="50000" decel="50000" fill="hold" grpId="2" nodeType="withEffect">
                                  <p:stCondLst>
                                    <p:cond delay="0"/>
                                  </p:stCondLst>
                                  <p:childTnLst>
                                    <p:animMotion origin="layout" path="M 3.33333E-6 0 L -0.17466 -0.23565 " pathEditMode="relative" rAng="0" ptsTypes="AA">
                                      <p:cBhvr>
                                        <p:cTn id="73" dur="1250" fill="hold"/>
                                        <p:tgtEl>
                                          <p:spTgt spid="10"/>
                                        </p:tgtEl>
                                        <p:attrNameLst>
                                          <p:attrName>ppt_x</p:attrName>
                                          <p:attrName>ppt_y</p:attrName>
                                        </p:attrNameLst>
                                      </p:cBhvr>
                                      <p:rCtr x="-8733" y="-11782"/>
                                    </p:animMotion>
                                  </p:childTnLst>
                                </p:cTn>
                              </p:par>
                              <p:par>
                                <p:cTn id="74" presetID="8" presetClass="emph" presetSubtype="0" fill="hold" grpId="3" nodeType="withEffect">
                                  <p:stCondLst>
                                    <p:cond delay="0"/>
                                  </p:stCondLst>
                                  <p:childTnLst>
                                    <p:animRot by="-1800000">
                                      <p:cBhvr>
                                        <p:cTn id="75" dur="1250" fill="hold"/>
                                        <p:tgtEl>
                                          <p:spTgt spid="10"/>
                                        </p:tgtEl>
                                        <p:attrNameLst>
                                          <p:attrName>r</p:attrName>
                                        </p:attrNameLst>
                                      </p:cBhvr>
                                    </p:animRot>
                                  </p:childTnLst>
                                </p:cTn>
                              </p:par>
                              <p:par>
                                <p:cTn id="76" presetID="6" presetClass="emph" presetSubtype="0" fill="hold" grpId="4" nodeType="withEffect">
                                  <p:stCondLst>
                                    <p:cond delay="0"/>
                                  </p:stCondLst>
                                  <p:childTnLst>
                                    <p:animScale>
                                      <p:cBhvr>
                                        <p:cTn id="77" dur="1250" fill="hold"/>
                                        <p:tgtEl>
                                          <p:spTgt spid="10"/>
                                        </p:tgtEl>
                                      </p:cBhvr>
                                      <p:by x="30000" y="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7" grpId="3"/>
      <p:bldP spid="2" grpId="0"/>
      <p:bldP spid="2" grpId="1"/>
      <p:bldP spid="2" grpId="2"/>
      <p:bldP spid="2" grpId="3"/>
      <p:bldP spid="6" grpId="0"/>
      <p:bldP spid="6" grpId="1"/>
      <p:bldP spid="6" grpId="2"/>
      <p:bldP spid="4" grpId="0"/>
      <p:bldP spid="4" grpId="1"/>
      <p:bldP spid="4" grpId="2"/>
      <p:bldP spid="4" grpId="3"/>
      <p:bldP spid="10" grpId="0"/>
      <p:bldP spid="10" grpId="1"/>
      <p:bldP spid="10" grpId="2"/>
      <p:bldP spid="10" grpId="3"/>
      <p:bldP spid="10" grpId="4"/>
      <p:bldP spid="8" grpId="0"/>
      <p:bldP spid="8" grpId="1"/>
      <p:bldP spid="8"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5628A"/>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940" r="11836"/>
          <a:stretch/>
        </p:blipFill>
        <p:spPr>
          <a:xfrm>
            <a:off x="1"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0"/>
            <a:ext cx="7163553" cy="6858000"/>
          </a:xfrm>
          <a:prstGeom prst="rect">
            <a:avLst/>
          </a:prstGeom>
        </p:spPr>
      </p:pic>
      <p:sp>
        <p:nvSpPr>
          <p:cNvPr id="8" name="Title 1">
            <a:extLst>
              <a:ext uri="{FF2B5EF4-FFF2-40B4-BE49-F238E27FC236}">
                <a16:creationId xmlns:a16="http://schemas.microsoft.com/office/drawing/2014/main" id="{D4579A6F-CB1A-4FB9-A057-04322B2291B2}"/>
              </a:ext>
            </a:extLst>
          </p:cNvPr>
          <p:cNvSpPr txBox="1">
            <a:spLocks/>
          </p:cNvSpPr>
          <p:nvPr/>
        </p:nvSpPr>
        <p:spPr>
          <a:xfrm>
            <a:off x="3469958" y="2912436"/>
            <a:ext cx="530352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God is testing you</a:t>
            </a:r>
          </a:p>
        </p:txBody>
      </p:sp>
      <p:sp>
        <p:nvSpPr>
          <p:cNvPr id="7" name="Rectangle 12"/>
          <p:cNvSpPr>
            <a:spLocks noChangeArrowheads="1"/>
          </p:cNvSpPr>
          <p:nvPr/>
        </p:nvSpPr>
        <p:spPr bwMode="auto">
          <a:xfrm>
            <a:off x="457200" y="609600"/>
            <a:ext cx="8229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4400" b="1" kern="0" dirty="0">
                <a:ln w="11430"/>
                <a:effectLst>
                  <a:glow rad="101600">
                    <a:schemeClr val="accent3">
                      <a:satMod val="175000"/>
                    </a:schemeClr>
                  </a:glow>
                  <a:outerShdw blurRad="50800" dist="39000" dir="5460000" algn="tl">
                    <a:srgbClr val="000000">
                      <a:alpha val="38000"/>
                    </a:srgbClr>
                  </a:outerShdw>
                </a:effectLst>
                <a:latin typeface="Arial"/>
                <a:ea typeface="+mj-ea"/>
                <a:cs typeface="+mj-cs"/>
              </a:rPr>
              <a:t>"... you shall not listen to the words of that prophet or that dreamer of dreams, for the LORD your God is testing you to know whether you love the LORD your God with all your heart and with all your soul</a:t>
            </a:r>
            <a:r>
              <a:rPr lang="en-US" sz="3200" b="1" kern="0" dirty="0">
                <a:ln w="11430"/>
                <a:effectLst>
                  <a:glow rad="101600">
                    <a:schemeClr val="accent3">
                      <a:satMod val="175000"/>
                    </a:schemeClr>
                  </a:glow>
                  <a:outerShdw blurRad="50800" dist="39000" dir="5460000" algn="tl">
                    <a:srgbClr val="000000">
                      <a:alpha val="38000"/>
                    </a:srgbClr>
                  </a:outerShdw>
                </a:effectLst>
                <a:latin typeface="Arial"/>
                <a:ea typeface="+mj-ea"/>
                <a:cs typeface="+mj-cs"/>
              </a:rPr>
              <a:t>.</a:t>
            </a:r>
            <a:r>
              <a:rPr lang="en-US" sz="4400" b="1" kern="0" dirty="0">
                <a:ln w="11430"/>
                <a:effectLst>
                  <a:glow rad="101600">
                    <a:schemeClr val="accent3">
                      <a:satMod val="175000"/>
                    </a:schemeClr>
                  </a:glow>
                  <a:outerShdw blurRad="50800" dist="39000" dir="5460000" algn="tl">
                    <a:srgbClr val="000000">
                      <a:alpha val="38000"/>
                    </a:srgbClr>
                  </a:outerShdw>
                </a:effectLst>
                <a:latin typeface="Arial"/>
                <a:ea typeface="+mj-ea"/>
                <a:cs typeface="+mj-cs"/>
              </a:rPr>
              <a:t>"</a:t>
            </a:r>
            <a:r>
              <a:rPr lang="en-US" sz="3200" b="1" kern="0" dirty="0">
                <a:ln w="11430"/>
                <a:effectLst>
                  <a:glow rad="101600">
                    <a:schemeClr val="accent3">
                      <a:satMod val="175000"/>
                    </a:schemeClr>
                  </a:glow>
                  <a:outerShdw blurRad="50800" dist="39000" dir="5460000" algn="tl">
                    <a:srgbClr val="000000">
                      <a:alpha val="38000"/>
                    </a:srgbClr>
                  </a:outerShdw>
                </a:effectLst>
                <a:latin typeface="Arial"/>
                <a:ea typeface="+mj-ea"/>
                <a:cs typeface="+mj-cs"/>
              </a:rPr>
              <a:t>   </a:t>
            </a:r>
            <a:r>
              <a:rPr lang="en-US" sz="3200" b="1" i="1" kern="0" dirty="0">
                <a:ln w="11430"/>
                <a:effectLst>
                  <a:glow rad="101600">
                    <a:schemeClr val="accent3">
                      <a:satMod val="175000"/>
                    </a:schemeClr>
                  </a:glow>
                  <a:outerShdw blurRad="50800" dist="39000" dir="5460000" algn="tl">
                    <a:srgbClr val="000000">
                      <a:alpha val="38000"/>
                    </a:srgbClr>
                  </a:outerShdw>
                </a:effectLst>
                <a:latin typeface="Arial"/>
                <a:ea typeface="+mj-ea"/>
                <a:cs typeface="+mj-cs"/>
              </a:rPr>
              <a:t>– Deuteronomy  13:3</a:t>
            </a:r>
            <a:endParaRPr lang="en-US" altLang="en-US" sz="4400" b="1" i="1" dirty="0">
              <a:ln w="11430"/>
              <a:effectLst>
                <a:glow rad="101600">
                  <a:schemeClr val="accent3">
                    <a:satMod val="175000"/>
                  </a:schemeClr>
                </a:glow>
                <a:outerShdw blurRad="50800" dist="39000" dir="5460000" algn="tl">
                  <a:srgbClr val="000000">
                    <a:alpha val="38000"/>
                  </a:srgbClr>
                </a:outerShdw>
              </a:effectLst>
            </a:endParaRPr>
          </a:p>
        </p:txBody>
      </p:sp>
      <p:sp>
        <p:nvSpPr>
          <p:cNvPr id="6" name="Title 1"/>
          <p:cNvSpPr txBox="1">
            <a:spLocks/>
          </p:cNvSpPr>
          <p:nvPr/>
        </p:nvSpPr>
        <p:spPr bwMode="auto">
          <a:xfrm>
            <a:off x="-533400" y="2667000"/>
            <a:ext cx="3505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300" b="1" kern="0" dirty="0">
                <a:ln w="11430"/>
                <a:solidFill>
                  <a:srgbClr val="00B0F0"/>
                </a:solidFill>
                <a:effectLst>
                  <a:outerShdw blurRad="50800" dist="39000" dir="5460000" algn="tl">
                    <a:srgbClr val="000000">
                      <a:alpha val="38000"/>
                    </a:srgbClr>
                  </a:outerShdw>
                </a:effectLst>
              </a:rPr>
              <a:t> </a:t>
            </a:r>
            <a:r>
              <a:rPr lang="en-US" sz="4600" b="1" kern="0" dirty="0">
                <a:ln w="11430"/>
                <a:solidFill>
                  <a:srgbClr val="00B0F0"/>
                </a:solidFill>
                <a:effectLst>
                  <a:outerShdw blurRad="50800" dist="39000" dir="5460000" algn="tl">
                    <a:srgbClr val="000000">
                      <a:alpha val="38000"/>
                    </a:srgbClr>
                  </a:outerShdw>
                </a:effectLst>
              </a:rPr>
              <a:t> </a:t>
            </a:r>
            <a:r>
              <a:rPr lang="en-US" b="1" kern="0" dirty="0">
                <a:ln w="11430"/>
                <a:solidFill>
                  <a:schemeClr val="tx1"/>
                </a:solidFill>
                <a:effectLst>
                  <a:glow rad="88900">
                    <a:schemeClr val="accent3">
                      <a:satMod val="175000"/>
                    </a:schemeClr>
                  </a:glow>
                  <a:outerShdw blurRad="50800" dist="39000" dir="5460000" algn="tl">
                    <a:srgbClr val="000000">
                      <a:alpha val="38000"/>
                    </a:srgbClr>
                  </a:outerShdw>
                </a:effectLst>
              </a:rPr>
              <a:t>LORD</a:t>
            </a:r>
            <a:endParaRPr lang="en-US" sz="3200" b="1" i="1" kern="0" dirty="0">
              <a:ln w="11430"/>
              <a:solidFill>
                <a:schemeClr val="tx1"/>
              </a:solidFill>
              <a:effectLst>
                <a:glow rad="88900">
                  <a:schemeClr val="accent3">
                    <a:satMod val="175000"/>
                  </a:schemeClr>
                </a:glow>
                <a:outerShdw blurRad="50800" dist="39000" dir="5460000" algn="tl">
                  <a:srgbClr val="000000">
                    <a:alpha val="38000"/>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209800"/>
            <a:ext cx="5892800" cy="22098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333500"/>
            <a:ext cx="8382000" cy="4191000"/>
          </a:xfrm>
          <a:prstGeom prst="rect">
            <a:avLst/>
          </a:prstGeom>
        </p:spPr>
      </p:pic>
      <p:sp>
        <p:nvSpPr>
          <p:cNvPr id="9" name="Rectangle 2">
            <a:extLst>
              <a:ext uri="{FF2B5EF4-FFF2-40B4-BE49-F238E27FC236}">
                <a16:creationId xmlns:a16="http://schemas.microsoft.com/office/drawing/2014/main" id="{3A456CA7-5B44-432C-8E36-E6B8250FB70D}"/>
              </a:ext>
            </a:extLst>
          </p:cNvPr>
          <p:cNvSpPr txBox="1">
            <a:spLocks noChangeArrowheads="1"/>
          </p:cNvSpPr>
          <p:nvPr/>
        </p:nvSpPr>
        <p:spPr bwMode="auto">
          <a:xfrm>
            <a:off x="3555546" y="2857232"/>
            <a:ext cx="5134591" cy="73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God is testing you</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159171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9" presetClass="entr" presetSubtype="0" ac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1"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2"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xit" presetSubtype="0" fill="hold" grpId="0" nodeType="afterEffect">
                                  <p:stCondLst>
                                    <p:cond delay="0"/>
                                  </p:stCondLst>
                                  <p:childTnLst>
                                    <p:animEffect transition="out" filter="fade">
                                      <p:cBhvr>
                                        <p:cTn id="16" dur="250"/>
                                        <p:tgtEl>
                                          <p:spTgt spid="6"/>
                                        </p:tgtEl>
                                      </p:cBhvr>
                                    </p:animEffect>
                                    <p:set>
                                      <p:cBhvr>
                                        <p:cTn id="17" dur="1" fill="hold">
                                          <p:stCondLst>
                                            <p:cond delay="24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650"/>
                                        <p:tgtEl>
                                          <p:spTgt spid="8"/>
                                        </p:tgtEl>
                                      </p:cBhvr>
                                    </p:animEffect>
                                  </p:childTnLst>
                                </p:cTn>
                              </p:par>
                              <p:par>
                                <p:cTn id="23" presetID="18" presetClass="emph" presetSubtype="0" fill="hold" grpId="1" nodeType="withEffect">
                                  <p:stCondLst>
                                    <p:cond delay="0"/>
                                  </p:stCondLst>
                                  <p:childTnLst>
                                    <p:set>
                                      <p:cBhvr override="childStyle">
                                        <p:cTn id="24" dur="650" fill="hold"/>
                                        <p:tgtEl>
                                          <p:spTgt spid="8"/>
                                        </p:tgtEl>
                                        <p:attrNameLst>
                                          <p:attrName>style.textDecorationUnderline</p:attrName>
                                        </p:attrNameLst>
                                      </p:cBhvr>
                                      <p:to>
                                        <p:strVal val="tru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6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3"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childTnLst>
                                </p:cTn>
                              </p:par>
                              <p:par>
                                <p:cTn id="33" presetID="2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250" fill="hold"/>
                                        <p:tgtEl>
                                          <p:spTgt spid="5"/>
                                        </p:tgtEl>
                                        <p:attrNameLst>
                                          <p:attrName>ppt_w</p:attrName>
                                        </p:attrNameLst>
                                      </p:cBhvr>
                                      <p:tavLst>
                                        <p:tav tm="0">
                                          <p:val>
                                            <p:fltVal val="0"/>
                                          </p:val>
                                        </p:tav>
                                        <p:tav tm="100000">
                                          <p:val>
                                            <p:strVal val="#ppt_w"/>
                                          </p:val>
                                        </p:tav>
                                      </p:tavLst>
                                    </p:anim>
                                    <p:anim calcmode="lin" valueType="num">
                                      <p:cBhvr>
                                        <p:cTn id="36" dur="1250" fill="hold"/>
                                        <p:tgtEl>
                                          <p:spTgt spid="5"/>
                                        </p:tgtEl>
                                        <p:attrNameLst>
                                          <p:attrName>ppt_h</p:attrName>
                                        </p:attrNameLst>
                                      </p:cBhvr>
                                      <p:tavLst>
                                        <p:tav tm="0">
                                          <p:val>
                                            <p:flt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250"/>
                                        <p:tgtEl>
                                          <p:spTgt spid="5"/>
                                        </p:tgtEl>
                                      </p:cBhvr>
                                    </p:animEffect>
                                  </p:childTnLst>
                                </p:cTn>
                              </p:par>
                              <p:par>
                                <p:cTn id="40" presetID="10" presetClass="exit" presetSubtype="0" fill="hold" nodeType="withEffect">
                                  <p:stCondLst>
                                    <p:cond delay="0"/>
                                  </p:stCondLst>
                                  <p:childTnLst>
                                    <p:animEffect transition="out" filter="fade">
                                      <p:cBhvr>
                                        <p:cTn id="41" dur="1250"/>
                                        <p:tgtEl>
                                          <p:spTgt spid="4"/>
                                        </p:tgtEl>
                                      </p:cBhvr>
                                    </p:animEffect>
                                    <p:set>
                                      <p:cBhvr>
                                        <p:cTn id="42" dur="1" fill="hold">
                                          <p:stCondLst>
                                            <p:cond delay="1249"/>
                                          </p:stCondLst>
                                        </p:cTn>
                                        <p:tgtEl>
                                          <p:spTgt spid="4"/>
                                        </p:tgtEl>
                                        <p:attrNameLst>
                                          <p:attrName>style.visibility</p:attrName>
                                        </p:attrNameLst>
                                      </p:cBhvr>
                                      <p:to>
                                        <p:strVal val="hidden"/>
                                      </p:to>
                                    </p:set>
                                  </p:childTnLst>
                                </p:cTn>
                              </p:par>
                              <p:par>
                                <p:cTn id="43" presetID="16" presetClass="exit" presetSubtype="21" fill="hold" grpId="3" nodeType="withEffect">
                                  <p:stCondLst>
                                    <p:cond delay="0"/>
                                  </p:stCondLst>
                                  <p:childTnLst>
                                    <p:animEffect transition="out" filter="barn(inVertical)">
                                      <p:cBhvr>
                                        <p:cTn id="44" dur="1250"/>
                                        <p:tgtEl>
                                          <p:spTgt spid="7"/>
                                        </p:tgtEl>
                                      </p:cBhvr>
                                    </p:animEffect>
                                    <p:set>
                                      <p:cBhvr>
                                        <p:cTn id="45" dur="1" fill="hold">
                                          <p:stCondLst>
                                            <p:cond delay="1249"/>
                                          </p:stCondLst>
                                        </p:cTn>
                                        <p:tgtEl>
                                          <p:spTgt spid="7"/>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6" presetClass="emph" presetSubtype="0" fill="hold" grpId="2" nodeType="withEffect">
                                  <p:stCondLst>
                                    <p:cond delay="0"/>
                                  </p:stCondLst>
                                  <p:childTnLst>
                                    <p:animScale>
                                      <p:cBhvr>
                                        <p:cTn id="53" dur="2250" fill="hold"/>
                                        <p:tgtEl>
                                          <p:spTgt spid="6"/>
                                        </p:tgtEl>
                                      </p:cBhvr>
                                      <p:by x="91000" y="91000"/>
                                    </p:animScale>
                                  </p:childTnLst>
                                </p:cTn>
                              </p:par>
                              <p:par>
                                <p:cTn id="54" presetID="0" presetClass="path" presetSubtype="0" accel="50000" decel="50000" fill="hold" grpId="1" nodeType="withEffect">
                                  <p:stCondLst>
                                    <p:cond delay="0"/>
                                  </p:stCondLst>
                                  <p:childTnLst>
                                    <p:animMotion origin="layout" path="M -3.33333E-6 3.33333E-6 L 0.73403 -0.04977 " pathEditMode="relative" rAng="0" ptsTypes="AA">
                                      <p:cBhvr>
                                        <p:cTn id="55" dur="2250" fill="hold"/>
                                        <p:tgtEl>
                                          <p:spTgt spid="6"/>
                                        </p:tgtEl>
                                        <p:attrNameLst>
                                          <p:attrName>ppt_x</p:attrName>
                                          <p:attrName>ppt_y</p:attrName>
                                        </p:attrNameLst>
                                      </p:cBhvr>
                                      <p:rCtr x="36701" y="-2500"/>
                                    </p:animMotion>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ppt_w</p:attrName>
                                        </p:attrNameLst>
                                      </p:cBhvr>
                                      <p:tavLst>
                                        <p:tav tm="0">
                                          <p:val>
                                            <p:fltVal val="0"/>
                                          </p:val>
                                        </p:tav>
                                        <p:tav tm="100000">
                                          <p:val>
                                            <p:strVal val="#ppt_w"/>
                                          </p:val>
                                        </p:tav>
                                      </p:tavLst>
                                    </p:anim>
                                    <p:anim calcmode="lin" valueType="num">
                                      <p:cBhvr>
                                        <p:cTn id="6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7" grpId="0"/>
      <p:bldP spid="7" grpId="1"/>
      <p:bldP spid="7" grpId="3"/>
      <p:bldP spid="6" grpId="0"/>
      <p:bldP spid="6" grpId="1"/>
      <p:bldP spid="6" grpId="2"/>
      <p:bldP spid="6" grpId="3"/>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996" cy="6858000"/>
          </a:xfrm>
          <a:prstGeom prst="rect">
            <a:avLst/>
          </a:prstGeom>
        </p:spPr>
      </p:pic>
      <p:sp>
        <p:nvSpPr>
          <p:cNvPr id="12" name="Title 1">
            <a:extLst>
              <a:ext uri="{FF2B5EF4-FFF2-40B4-BE49-F238E27FC236}">
                <a16:creationId xmlns:a16="http://schemas.microsoft.com/office/drawing/2014/main" id="{7FF402E6-A501-4C34-9928-A6A2BCBCB474}"/>
              </a:ext>
            </a:extLst>
          </p:cNvPr>
          <p:cNvSpPr txBox="1">
            <a:spLocks/>
          </p:cNvSpPr>
          <p:nvPr/>
        </p:nvSpPr>
        <p:spPr>
          <a:xfrm>
            <a:off x="320091" y="4391402"/>
            <a:ext cx="8349916"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careful to maintain good works</a:t>
            </a:r>
          </a:p>
        </p:txBody>
      </p:sp>
      <p:sp>
        <p:nvSpPr>
          <p:cNvPr id="10" name="Title 1">
            <a:extLst>
              <a:ext uri="{FF2B5EF4-FFF2-40B4-BE49-F238E27FC236}">
                <a16:creationId xmlns:a16="http://schemas.microsoft.com/office/drawing/2014/main" id="{C243908B-472A-438D-B309-C7AECF0D98CD}"/>
              </a:ext>
            </a:extLst>
          </p:cNvPr>
          <p:cNvSpPr txBox="1">
            <a:spLocks/>
          </p:cNvSpPr>
          <p:nvPr/>
        </p:nvSpPr>
        <p:spPr>
          <a:xfrm>
            <a:off x="6009359" y="722252"/>
            <a:ext cx="1737197"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ea typeface="+mj-ea"/>
                <a:cs typeface="+mj-cs"/>
              </a:rPr>
              <a:t>to do</a:t>
            </a:r>
          </a:p>
        </p:txBody>
      </p:sp>
      <p:sp>
        <p:nvSpPr>
          <p:cNvPr id="5" name="Title 1"/>
          <p:cNvSpPr txBox="1">
            <a:spLocks/>
          </p:cNvSpPr>
          <p:nvPr/>
        </p:nvSpPr>
        <p:spPr bwMode="auto">
          <a:xfrm>
            <a:off x="6172200" y="2286000"/>
            <a:ext cx="35052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dirty="0">
                <a:ln w="11430"/>
                <a:solidFill>
                  <a:srgbClr val="00B0F0"/>
                </a:solidFill>
                <a:effectLst>
                  <a:glow rad="88900">
                    <a:schemeClr val="bg1"/>
                  </a:glow>
                  <a:outerShdw blurRad="50800" dist="39000" dir="5460000" algn="tl">
                    <a:srgbClr val="000000">
                      <a:alpha val="38000"/>
                    </a:srgbClr>
                  </a:outerShdw>
                </a:effectLst>
              </a:rPr>
              <a:t> </a:t>
            </a:r>
            <a:r>
              <a:rPr lang="en-US" sz="4200" b="1" kern="0" dirty="0">
                <a:ln w="11430"/>
                <a:solidFill>
                  <a:srgbClr val="00B0F0"/>
                </a:solidFill>
                <a:effectLst>
                  <a:glow rad="88900">
                    <a:schemeClr val="bg1"/>
                  </a:glow>
                  <a:outerShdw blurRad="50800" dist="39000" dir="5460000" algn="tl">
                    <a:srgbClr val="000000">
                      <a:alpha val="38000"/>
                    </a:srgbClr>
                  </a:outerShdw>
                </a:effectLst>
              </a:rPr>
              <a:t> </a:t>
            </a:r>
            <a:r>
              <a:rPr lang="en-US" sz="4000" b="1" kern="0" dirty="0">
                <a:ln w="11430"/>
                <a:solidFill>
                  <a:schemeClr val="tx1"/>
                </a:solidFill>
                <a:effectLst>
                  <a:glow rad="88900">
                    <a:schemeClr val="bg1"/>
                  </a:glow>
                  <a:outerShdw blurRad="50800" dist="39000" dir="5460000" algn="tl">
                    <a:srgbClr val="000000">
                      <a:alpha val="38000"/>
                    </a:srgbClr>
                  </a:outerShdw>
                </a:effectLst>
              </a:rPr>
              <a:t>LORD</a:t>
            </a:r>
            <a:endParaRPr lang="en-US" sz="4000" b="1" i="1" kern="0" dirty="0">
              <a:ln w="11430"/>
              <a:solidFill>
                <a:schemeClr val="tx1"/>
              </a:solidFill>
              <a:effectLst>
                <a:glow rad="88900">
                  <a:schemeClr val="bg1"/>
                </a:glow>
                <a:outerShdw blurRad="50800" dist="39000" dir="5460000" algn="tl">
                  <a:srgbClr val="000000">
                    <a:alpha val="38000"/>
                  </a:srgbClr>
                </a:outerShdw>
              </a:effectLst>
            </a:endParaRPr>
          </a:p>
        </p:txBody>
      </p:sp>
      <p:sp>
        <p:nvSpPr>
          <p:cNvPr id="2" name="Title 1"/>
          <p:cNvSpPr>
            <a:spLocks noGrp="1"/>
          </p:cNvSpPr>
          <p:nvPr>
            <p:ph type="title"/>
          </p:nvPr>
        </p:nvSpPr>
        <p:spPr>
          <a:xfrm>
            <a:off x="228600" y="655638"/>
            <a:ext cx="8686800" cy="5668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chemeClr val="tx1"/>
                </a:solidFill>
                <a:effectLst>
                  <a:glow rad="101600">
                    <a:srgbClr val="FFFF00"/>
                  </a:glow>
                  <a:outerShdw blurRad="50800" dist="39000" dir="5460000" algn="tl">
                    <a:srgbClr val="000000">
                      <a:alpha val="38000"/>
                    </a:srgbClr>
                  </a:outerShdw>
                </a:effectLst>
              </a:rPr>
              <a:t>"But take careful heed to do the commandment and the law which Moses the servant of the LORD commanded you, to love the LORD your God, to walk in all His ways, to keep His commandments, to hold fast to Him, and to serve Him with all your heart and with all  your soul." </a:t>
            </a:r>
            <a:r>
              <a:rPr lang="en-US" sz="3200" b="1" i="1" dirty="0">
                <a:ln w="11430"/>
                <a:solidFill>
                  <a:schemeClr val="tx1"/>
                </a:solidFill>
                <a:effectLst>
                  <a:glow rad="101600">
                    <a:srgbClr val="FFFF00"/>
                  </a:glow>
                  <a:outerShdw blurRad="50800" dist="39000" dir="5460000" algn="tl">
                    <a:srgbClr val="000000">
                      <a:alpha val="38000"/>
                    </a:srgbClr>
                  </a:outerShdw>
                </a:effectLst>
              </a:rPr>
              <a:t>– Joshua 22:5 </a:t>
            </a:r>
          </a:p>
        </p:txBody>
      </p:sp>
      <p:sp>
        <p:nvSpPr>
          <p:cNvPr id="6" name="Title 1"/>
          <p:cNvSpPr txBox="1">
            <a:spLocks/>
          </p:cNvSpPr>
          <p:nvPr/>
        </p:nvSpPr>
        <p:spPr bwMode="auto">
          <a:xfrm>
            <a:off x="2895600" y="4724400"/>
            <a:ext cx="3276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7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2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000" b="1" kern="0" dirty="0">
                <a:ln w="11430"/>
                <a:solidFill>
                  <a:schemeClr val="tx1"/>
                </a:solidFill>
                <a:effectLst>
                  <a:glow rad="76200">
                    <a:srgbClr val="FFFF00">
                      <a:alpha val="80000"/>
                    </a:srgbClr>
                  </a:glow>
                  <a:outerShdw blurRad="50800" dist="39000" dir="5460000" algn="tl">
                    <a:srgbClr val="000000">
                      <a:alpha val="38000"/>
                    </a:srgbClr>
                  </a:outerShdw>
                </a:effectLst>
              </a:rPr>
              <a:t>heart</a:t>
            </a:r>
            <a:endParaRPr lang="en-US" sz="4000" b="1" i="1" kern="0" dirty="0">
              <a:ln w="11430"/>
              <a:solidFill>
                <a:schemeClr val="tx1"/>
              </a:solidFill>
              <a:effectLst>
                <a:glow rad="76200">
                  <a:srgbClr val="FFFF00">
                    <a:alpha val="80000"/>
                  </a:srgbClr>
                </a:glow>
                <a:outerShdw blurRad="50800" dist="39000" dir="5460000" algn="tl">
                  <a:srgbClr val="000000">
                    <a:alpha val="38000"/>
                  </a:srgbClr>
                </a:outerShdw>
              </a:effectLst>
            </a:endParaRPr>
          </a:p>
        </p:txBody>
      </p:sp>
      <p:sp>
        <p:nvSpPr>
          <p:cNvPr id="7" name="Rectangle 4"/>
          <p:cNvSpPr>
            <a:spLocks noChangeArrowheads="1"/>
          </p:cNvSpPr>
          <p:nvPr/>
        </p:nvSpPr>
        <p:spPr bwMode="auto">
          <a:xfrm>
            <a:off x="1373602" y="457200"/>
            <a:ext cx="647499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kern="0" dirty="0">
                <a:ln w="11430"/>
                <a:solidFill>
                  <a:srgbClr val="9933FF"/>
                </a:solidFill>
                <a:effectLst>
                  <a:outerShdw blurRad="50800" dist="39000" dir="5460000" algn="tl">
                    <a:srgbClr val="000000">
                      <a:alpha val="38000"/>
                    </a:srgbClr>
                  </a:outerShdw>
                </a:effectLst>
              </a:rPr>
              <a:t> </a:t>
            </a:r>
            <a:r>
              <a:rPr lang="en-US" sz="5100" b="1" kern="0" dirty="0">
                <a:ln w="11430"/>
                <a:solidFill>
                  <a:srgbClr val="9933FF"/>
                </a:solidFill>
                <a:effectLst>
                  <a:outerShdw blurRad="50800" dist="39000" dir="5460000" algn="tl">
                    <a:srgbClr val="000000">
                      <a:alpha val="38000"/>
                    </a:srgbClr>
                  </a:outerShdw>
                </a:effectLst>
              </a:rPr>
              <a:t> </a:t>
            </a:r>
            <a:r>
              <a:rPr lang="en-US" sz="4000" b="1" kern="0" dirty="0">
                <a:ln w="11430"/>
                <a:solidFill>
                  <a:schemeClr val="bg1"/>
                </a:solidFill>
                <a:effectLst>
                  <a:outerShdw blurRad="50800" dist="39000" dir="5460000" algn="tl">
                    <a:srgbClr val="000000">
                      <a:alpha val="38000"/>
                    </a:srgbClr>
                  </a:outerShdw>
                </a:effectLst>
              </a:rPr>
              <a:t>take careful heed to do</a:t>
            </a:r>
            <a:endParaRPr lang="en-US" sz="4000" b="1" i="1" dirty="0">
              <a:ln w="11430">
                <a:noFill/>
              </a:ln>
              <a:solidFill>
                <a:schemeClr val="bg1"/>
              </a:solidFill>
              <a:effectLst>
                <a:outerShdw blurRad="80000" dist="40000" dir="5040000" algn="tl">
                  <a:srgbClr val="000000">
                    <a:alpha val="30000"/>
                  </a:srgbClr>
                </a:outerShdw>
              </a:effectLst>
              <a:latin typeface="+mj-lt"/>
            </a:endParaRPr>
          </a:p>
        </p:txBody>
      </p:sp>
      <p:sp>
        <p:nvSpPr>
          <p:cNvPr id="9" name="Title 1"/>
          <p:cNvSpPr txBox="1">
            <a:spLocks/>
          </p:cNvSpPr>
          <p:nvPr/>
        </p:nvSpPr>
        <p:spPr bwMode="auto">
          <a:xfrm>
            <a:off x="457200" y="1828800"/>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dirty="0">
                <a:ln w="11430"/>
                <a:solidFill>
                  <a:srgbClr val="FF0000"/>
                </a:solidFill>
                <a:effectLst>
                  <a:glow rad="101600">
                    <a:srgbClr val="FFFF00"/>
                  </a:glow>
                  <a:outerShdw blurRad="50800" dist="39000" dir="5460000" algn="tl">
                    <a:srgbClr val="000000">
                      <a:alpha val="38000"/>
                    </a:srgbClr>
                  </a:outerShdw>
                </a:effectLst>
              </a:rPr>
              <a:t>This is a faithful saying,          and these things I want you to affirm constantly, that those who have believed in God should be careful to maintain good works. These things are good and profitable to men.</a:t>
            </a:r>
            <a:br>
              <a:rPr lang="en-US" sz="4000" b="1" kern="0" dirty="0">
                <a:ln w="11430"/>
                <a:solidFill>
                  <a:srgbClr val="FF0000"/>
                </a:solidFill>
                <a:effectLst>
                  <a:glow rad="101600">
                    <a:srgbClr val="FFFF00"/>
                  </a:glow>
                  <a:outerShdw blurRad="50800" dist="39000" dir="5460000" algn="tl">
                    <a:srgbClr val="000000">
                      <a:alpha val="38000"/>
                    </a:srgbClr>
                  </a:outerShdw>
                </a:effectLst>
              </a:rPr>
            </a:br>
            <a:r>
              <a:rPr lang="en-US" sz="3200" b="1" i="1" kern="0" dirty="0">
                <a:ln w="11430"/>
                <a:solidFill>
                  <a:srgbClr val="FF0000"/>
                </a:solidFill>
                <a:effectLst>
                  <a:glow rad="101600">
                    <a:srgbClr val="FFFF00"/>
                  </a:glow>
                  <a:outerShdw blurRad="50800" dist="39000" dir="5460000" algn="tl">
                    <a:srgbClr val="000000">
                      <a:alpha val="38000"/>
                    </a:srgbClr>
                  </a:outerShdw>
                </a:effectLst>
              </a:rPr>
              <a:t>– Titus 3:8 </a:t>
            </a:r>
          </a:p>
        </p:txBody>
      </p:sp>
      <p:sp>
        <p:nvSpPr>
          <p:cNvPr id="8" name="Rectangle 4"/>
          <p:cNvSpPr>
            <a:spLocks noChangeArrowheads="1"/>
          </p:cNvSpPr>
          <p:nvPr/>
        </p:nvSpPr>
        <p:spPr bwMode="auto">
          <a:xfrm>
            <a:off x="2133600" y="381000"/>
            <a:ext cx="365559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4000" b="1" kern="0" dirty="0">
                <a:ln w="11430"/>
                <a:solidFill>
                  <a:srgbClr val="FF0000"/>
                </a:solidFill>
                <a:effectLst>
                  <a:glow rad="63500">
                    <a:srgbClr val="FFFF00">
                      <a:alpha val="40000"/>
                    </a:srgbClr>
                  </a:glow>
                  <a:outerShdw blurRad="50800" dist="39000" dir="5460000" algn="tl">
                    <a:srgbClr val="000000">
                      <a:alpha val="38000"/>
                    </a:srgbClr>
                  </a:outerShdw>
                </a:effectLst>
              </a:rPr>
              <a:t>careful</a:t>
            </a:r>
            <a:endParaRPr lang="en-US" sz="4000" b="1" i="1" dirty="0">
              <a:ln w="11430"/>
              <a:solidFill>
                <a:srgbClr val="FF0000"/>
              </a:solidFill>
              <a:effectLst>
                <a:glow rad="63500">
                  <a:srgbClr val="FFFF00">
                    <a:alpha val="40000"/>
                  </a:srgbClr>
                </a:glow>
                <a:outerShdw blurRad="50800" dist="39000" dir="5460000" algn="tl">
                  <a:srgbClr val="000000">
                    <a:alpha val="38000"/>
                  </a:srgbClr>
                </a:outerShdw>
              </a:effectLst>
              <a:latin typeface="+mj-lt"/>
            </a:endParaRPr>
          </a:p>
        </p:txBody>
      </p:sp>
      <p:sp>
        <p:nvSpPr>
          <p:cNvPr id="3" name="Heart 2"/>
          <p:cNvSpPr/>
          <p:nvPr/>
        </p:nvSpPr>
        <p:spPr bwMode="auto">
          <a:xfrm>
            <a:off x="4800600" y="3230562"/>
            <a:ext cx="609600" cy="503238"/>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
        <p:nvSpPr>
          <p:cNvPr id="11" name="Rectangle 2">
            <a:extLst>
              <a:ext uri="{FF2B5EF4-FFF2-40B4-BE49-F238E27FC236}">
                <a16:creationId xmlns:a16="http://schemas.microsoft.com/office/drawing/2014/main" id="{4BC76B97-D5F9-4BCF-9DBA-029A2A40EA67}"/>
              </a:ext>
            </a:extLst>
          </p:cNvPr>
          <p:cNvSpPr txBox="1">
            <a:spLocks noChangeArrowheads="1"/>
          </p:cNvSpPr>
          <p:nvPr/>
        </p:nvSpPr>
        <p:spPr bwMode="auto">
          <a:xfrm>
            <a:off x="6026944" y="676275"/>
            <a:ext cx="1710104" cy="73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to do</a:t>
            </a:r>
            <a:endParaRPr kumimoji="0" lang="en-US" altLang="en-US" sz="40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
        <p:nvSpPr>
          <p:cNvPr id="13" name="Rectangle 2">
            <a:extLst>
              <a:ext uri="{FF2B5EF4-FFF2-40B4-BE49-F238E27FC236}">
                <a16:creationId xmlns:a16="http://schemas.microsoft.com/office/drawing/2014/main" id="{A0966DD4-2361-4D70-A480-CDC094C7ADC7}"/>
              </a:ext>
            </a:extLst>
          </p:cNvPr>
          <p:cNvSpPr txBox="1">
            <a:spLocks noChangeArrowheads="1"/>
          </p:cNvSpPr>
          <p:nvPr/>
        </p:nvSpPr>
        <p:spPr bwMode="auto">
          <a:xfrm>
            <a:off x="445418" y="4332907"/>
            <a:ext cx="810565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careful to maintain good works</a:t>
            </a:r>
            <a:endParaRPr kumimoji="0" lang="en-US" altLang="en-US" sz="40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1591718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xit" presetSubtype="0" fill="hold" grpId="1"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8" presetClass="emph" presetSubtype="0" fill="hold" grpId="1" nodeType="withEffect">
                                  <p:stCondLst>
                                    <p:cond delay="0"/>
                                  </p:stCondLst>
                                  <p:childTnLst>
                                    <p:set>
                                      <p:cBhvr override="childStyle">
                                        <p:cTn id="23" dur="500" fill="hold"/>
                                        <p:tgtEl>
                                          <p:spTgt spid="10"/>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6" presetClass="emph" presetSubtype="0" fill="hold" grpId="2" nodeType="withEffect">
                                  <p:stCondLst>
                                    <p:cond delay="0"/>
                                  </p:stCondLst>
                                  <p:childTnLst>
                                    <p:animScale>
                                      <p:cBhvr>
                                        <p:cTn id="32" dur="2000" fill="hold"/>
                                        <p:tgtEl>
                                          <p:spTgt spid="6"/>
                                        </p:tgtEl>
                                      </p:cBhvr>
                                      <p:by x="111000" y="111000"/>
                                    </p:animScale>
                                  </p:childTnLst>
                                </p:cTn>
                              </p:par>
                              <p:par>
                                <p:cTn id="33" presetID="3" presetClass="emph" presetSubtype="2" fill="hold" grpId="3" nodeType="withEffect">
                                  <p:stCondLst>
                                    <p:cond delay="0"/>
                                  </p:stCondLst>
                                  <p:childTnLst>
                                    <p:animClr clrSpc="rgb" dir="cw">
                                      <p:cBhvr override="childStyle">
                                        <p:cTn id="34" dur="2000" fill="hold"/>
                                        <p:tgtEl>
                                          <p:spTgt spid="6"/>
                                        </p:tgtEl>
                                        <p:attrNameLst>
                                          <p:attrName>style.color</p:attrName>
                                        </p:attrNameLst>
                                      </p:cBhvr>
                                      <p:to>
                                        <a:schemeClr val="bg1"/>
                                      </p:to>
                                    </p:animClr>
                                  </p:childTnLst>
                                </p:cTn>
                              </p:par>
                              <p:par>
                                <p:cTn id="35" presetID="0" presetClass="path" presetSubtype="0" accel="50000" decel="50000" fill="hold" grpId="1" nodeType="withEffect">
                                  <p:stCondLst>
                                    <p:cond delay="0"/>
                                  </p:stCondLst>
                                  <p:childTnLst>
                                    <p:animMotion origin="layout" path="M -3.33333E-6 4.44444E-6 L -0.09149 -0.52662 " pathEditMode="relative" rAng="0" ptsTypes="AA">
                                      <p:cBhvr>
                                        <p:cTn id="36" dur="2000" fill="hold"/>
                                        <p:tgtEl>
                                          <p:spTgt spid="6"/>
                                        </p:tgtEl>
                                        <p:attrNameLst>
                                          <p:attrName>ppt_x</p:attrName>
                                          <p:attrName>ppt_y</p:attrName>
                                        </p:attrNameLst>
                                      </p:cBhvr>
                                      <p:rCtr x="-4583" y="-26343"/>
                                    </p:animMotion>
                                  </p:childTnLst>
                                </p:cTn>
                              </p:par>
                              <p:par>
                                <p:cTn id="37" presetID="16" presetClass="exit" presetSubtype="21" fill="hold" grpId="1" nodeType="withEffect">
                                  <p:stCondLst>
                                    <p:cond delay="0"/>
                                  </p:stCondLst>
                                  <p:childTnLst>
                                    <p:animEffect transition="out" filter="barn(inVertical)">
                                      <p:cBhvr>
                                        <p:cTn id="38" dur="2000"/>
                                        <p:tgtEl>
                                          <p:spTgt spid="2"/>
                                        </p:tgtEl>
                                      </p:cBhvr>
                                    </p:animEffect>
                                    <p:set>
                                      <p:cBhvr>
                                        <p:cTn id="39" dur="1" fill="hold">
                                          <p:stCondLst>
                                            <p:cond delay="1999"/>
                                          </p:stCondLst>
                                        </p:cTn>
                                        <p:tgtEl>
                                          <p:spTgt spid="2"/>
                                        </p:tgtEl>
                                        <p:attrNameLst>
                                          <p:attrName>style.visibility</p:attrName>
                                        </p:attrNameLst>
                                      </p:cBhvr>
                                      <p:to>
                                        <p:strVal val="hidden"/>
                                      </p:to>
                                    </p:set>
                                  </p:childTnLst>
                                </p:cTn>
                              </p:par>
                              <p:par>
                                <p:cTn id="40" presetID="16" presetClass="exit" presetSubtype="21" fill="hold" grpId="1" nodeType="withEffect">
                                  <p:stCondLst>
                                    <p:cond delay="0"/>
                                  </p:stCondLst>
                                  <p:childTnLst>
                                    <p:animEffect transition="out" filter="barn(inVertical)">
                                      <p:cBhvr>
                                        <p:cTn id="41" dur="2000"/>
                                        <p:tgtEl>
                                          <p:spTgt spid="7"/>
                                        </p:tgtEl>
                                      </p:cBhvr>
                                    </p:animEffect>
                                    <p:set>
                                      <p:cBhvr>
                                        <p:cTn id="42" dur="1" fill="hold">
                                          <p:stCondLst>
                                            <p:cond delay="1999"/>
                                          </p:stCondLst>
                                        </p:cTn>
                                        <p:tgtEl>
                                          <p:spTgt spid="7"/>
                                        </p:tgtEl>
                                        <p:attrNameLst>
                                          <p:attrName>style.visibility</p:attrName>
                                        </p:attrNameLst>
                                      </p:cBhvr>
                                      <p:to>
                                        <p:strVal val="hidden"/>
                                      </p:to>
                                    </p:set>
                                  </p:childTnLst>
                                </p:cTn>
                              </p:par>
                              <p:par>
                                <p:cTn id="43" presetID="22" presetClass="exit" presetSubtype="2" fill="hold" grpId="1" nodeType="withEffect">
                                  <p:stCondLst>
                                    <p:cond delay="500"/>
                                  </p:stCondLst>
                                  <p:childTnLst>
                                    <p:animEffect transition="out" filter="wipe(right)">
                                      <p:cBhvr>
                                        <p:cTn id="44" dur="750"/>
                                        <p:tgtEl>
                                          <p:spTgt spid="11"/>
                                        </p:tgtEl>
                                      </p:cBhvr>
                                    </p:animEffect>
                                    <p:set>
                                      <p:cBhvr>
                                        <p:cTn id="45" dur="1" fill="hold">
                                          <p:stCondLst>
                                            <p:cond delay="749"/>
                                          </p:stCondLst>
                                        </p:cTn>
                                        <p:tgtEl>
                                          <p:spTgt spid="11"/>
                                        </p:tgtEl>
                                        <p:attrNameLst>
                                          <p:attrName>style.visibility</p:attrName>
                                        </p:attrNameLst>
                                      </p:cBhvr>
                                      <p:to>
                                        <p:strVal val="hidden"/>
                                      </p:to>
                                    </p:set>
                                  </p:childTnLst>
                                </p:cTn>
                              </p:par>
                              <p:par>
                                <p:cTn id="46" presetID="22" presetClass="exit" presetSubtype="2" fill="hold" grpId="2" nodeType="withEffect">
                                  <p:stCondLst>
                                    <p:cond delay="500"/>
                                  </p:stCondLst>
                                  <p:childTnLst>
                                    <p:animEffect transition="out" filter="wipe(right)">
                                      <p:cBhvr>
                                        <p:cTn id="47" dur="750"/>
                                        <p:tgtEl>
                                          <p:spTgt spid="10"/>
                                        </p:tgtEl>
                                      </p:cBhvr>
                                    </p:animEffect>
                                    <p:set>
                                      <p:cBhvr>
                                        <p:cTn id="48" dur="1" fill="hold">
                                          <p:stCondLst>
                                            <p:cond delay="749"/>
                                          </p:stCondLst>
                                        </p:cTn>
                                        <p:tgtEl>
                                          <p:spTgt spid="1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0" presetClass="path" presetSubtype="0" accel="50000" decel="50000" fill="hold" grpId="2" nodeType="withEffect">
                                  <p:stCondLst>
                                    <p:cond delay="500"/>
                                  </p:stCondLst>
                                  <p:childTnLst>
                                    <p:animMotion origin="layout" path="M 2.77778E-7 2.77556E-17 C -0.01563 -0.00185 -0.03108 -0.00347 -0.05295 0.00208 C -0.07483 0.00764 -0.10538 0.01111 -0.1309 0.03333 C -0.15642 0.05556 -0.18576 0.09213 -0.20573 0.13565 C -0.22569 0.17917 -0.24149 0.22778 -0.25069 0.29444 C -0.2599 0.36111 -0.25885 0.48611 -0.26094 0.53657 " pathEditMode="relative" rAng="0" ptsTypes="aaaaaa">
                                      <p:cBhvr>
                                        <p:cTn id="53" dur="1500" fill="hold"/>
                                        <p:tgtEl>
                                          <p:spTgt spid="8"/>
                                        </p:tgtEl>
                                        <p:attrNameLst>
                                          <p:attrName>ppt_x</p:attrName>
                                          <p:attrName>ppt_y</p:attrName>
                                        </p:attrNameLst>
                                      </p:cBhvr>
                                      <p:rCtr x="-13056" y="26644"/>
                                    </p:animMotion>
                                  </p:childTnLst>
                                </p:cTn>
                              </p:par>
                              <p:par>
                                <p:cTn id="54" presetID="16" presetClass="entr" presetSubtype="37" fill="hold" grpId="0" nodeType="withEffect">
                                  <p:stCondLst>
                                    <p:cond delay="125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1000"/>
                                        <p:tgtEl>
                                          <p:spTgt spid="9"/>
                                        </p:tgtEl>
                                      </p:cBhvr>
                                    </p:animEffect>
                                  </p:childTnLst>
                                </p:cTn>
                              </p:par>
                            </p:childTnLst>
                          </p:cTn>
                        </p:par>
                        <p:par>
                          <p:cTn id="57" fill="hold">
                            <p:stCondLst>
                              <p:cond delay="2250"/>
                            </p:stCondLst>
                            <p:childTnLst>
                              <p:par>
                                <p:cTn id="58" presetID="10" presetClass="exit" presetSubtype="0" fill="hold" grpId="1" nodeType="after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18" presetClass="emph" presetSubtype="0" fill="hold" grpId="1" nodeType="withEffect">
                                  <p:stCondLst>
                                    <p:cond delay="0"/>
                                  </p:stCondLst>
                                  <p:childTnLst>
                                    <p:set>
                                      <p:cBhvr override="childStyle">
                                        <p:cTn id="67" dur="500" fill="hold"/>
                                        <p:tgtEl>
                                          <p:spTgt spid="12"/>
                                        </p:tgtEl>
                                        <p:attrNameLst>
                                          <p:attrName>style.textDecorationUnderline</p:attrName>
                                        </p:attrNameLst>
                                      </p:cBhvr>
                                      <p:to>
                                        <p:strVal val="true"/>
                                      </p:to>
                                    </p:set>
                                  </p:childTnLst>
                                </p:cTn>
                              </p:par>
                              <p:par>
                                <p:cTn id="68" presetID="2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p:cTn id="75" dur="750" fill="hold"/>
                                        <p:tgtEl>
                                          <p:spTgt spid="3"/>
                                        </p:tgtEl>
                                        <p:attrNameLst>
                                          <p:attrName>ppt_w</p:attrName>
                                        </p:attrNameLst>
                                      </p:cBhvr>
                                      <p:tavLst>
                                        <p:tav tm="0">
                                          <p:val>
                                            <p:fltVal val="0"/>
                                          </p:val>
                                        </p:tav>
                                        <p:tav tm="100000">
                                          <p:val>
                                            <p:strVal val="#ppt_w"/>
                                          </p:val>
                                        </p:tav>
                                      </p:tavLst>
                                    </p:anim>
                                    <p:anim calcmode="lin" valueType="num">
                                      <p:cBhvr>
                                        <p:cTn id="76" dur="750" fill="hold"/>
                                        <p:tgtEl>
                                          <p:spTgt spid="3"/>
                                        </p:tgtEl>
                                        <p:attrNameLst>
                                          <p:attrName>ppt_h</p:attrName>
                                        </p:attrNameLst>
                                      </p:cBhvr>
                                      <p:tavLst>
                                        <p:tav tm="0">
                                          <p:val>
                                            <p:fltVal val="0"/>
                                          </p:val>
                                        </p:tav>
                                        <p:tav tm="100000">
                                          <p:val>
                                            <p:strVal val="#ppt_h"/>
                                          </p:val>
                                        </p:tav>
                                      </p:tavLst>
                                    </p:anim>
                                  </p:childTnLst>
                                </p:cTn>
                              </p:par>
                              <p:par>
                                <p:cTn id="77" presetID="0" presetClass="path" presetSubtype="0" fill="hold" grpId="2" nodeType="withEffect">
                                  <p:stCondLst>
                                    <p:cond delay="0"/>
                                  </p:stCondLst>
                                  <p:childTnLst>
                                    <p:animMotion origin="layout" path="M 0 -3.33333E-6 L 0.05885 -0.12384 " pathEditMode="relative" rAng="0" ptsTypes="AA">
                                      <p:cBhvr>
                                        <p:cTn id="78" dur="1000" fill="hold"/>
                                        <p:tgtEl>
                                          <p:spTgt spid="9"/>
                                        </p:tgtEl>
                                        <p:attrNameLst>
                                          <p:attrName>ppt_x</p:attrName>
                                          <p:attrName>ppt_y</p:attrName>
                                        </p:attrNameLst>
                                      </p:cBhvr>
                                      <p:rCtr x="2934" y="-6204"/>
                                    </p:animMotion>
                                  </p:childTnLst>
                                </p:cTn>
                              </p:par>
                              <p:par>
                                <p:cTn id="79" presetID="42" presetClass="path" presetSubtype="0" fill="hold" grpId="2" nodeType="withEffect">
                                  <p:stCondLst>
                                    <p:cond delay="0"/>
                                  </p:stCondLst>
                                  <p:childTnLst>
                                    <p:animMotion origin="layout" path="M -3.88889E-6 2.96296E-6 L 0.0665 -0.17917 " pathEditMode="relative" rAng="0" ptsTypes="AA">
                                      <p:cBhvr>
                                        <p:cTn id="80" dur="1000" fill="hold"/>
                                        <p:tgtEl>
                                          <p:spTgt spid="13"/>
                                        </p:tgtEl>
                                        <p:attrNameLst>
                                          <p:attrName>ppt_x</p:attrName>
                                          <p:attrName>ppt_y</p:attrName>
                                        </p:attrNameLst>
                                      </p:cBhvr>
                                      <p:rCtr x="3316" y="-8958"/>
                                    </p:animMotion>
                                  </p:childTnLst>
                                </p:cTn>
                              </p:par>
                              <p:par>
                                <p:cTn id="81" presetID="42" presetClass="path" presetSubtype="0" fill="hold" grpId="3" nodeType="withEffect">
                                  <p:stCondLst>
                                    <p:cond delay="0"/>
                                  </p:stCondLst>
                                  <p:childTnLst>
                                    <p:animMotion origin="layout" path="M -3.05556E-6 -3.33333E-6 L 0.06702 -0.18148 " pathEditMode="relative" rAng="0" ptsTypes="AA">
                                      <p:cBhvr>
                                        <p:cTn id="82" dur="1000" fill="hold"/>
                                        <p:tgtEl>
                                          <p:spTgt spid="12"/>
                                        </p:tgtEl>
                                        <p:attrNameLst>
                                          <p:attrName>ppt_x</p:attrName>
                                          <p:attrName>ppt_y</p:attrName>
                                        </p:attrNameLst>
                                      </p:cBhvr>
                                      <p:rCtr x="3351" y="-9074"/>
                                    </p:animMotion>
                                  </p:childTnLst>
                                </p:cTn>
                              </p:par>
                              <p:par>
                                <p:cTn id="83" presetID="23" presetClass="exit" presetSubtype="32" fill="hold" grpId="1" nodeType="withEffect">
                                  <p:stCondLst>
                                    <p:cond delay="0"/>
                                  </p:stCondLst>
                                  <p:childTnLst>
                                    <p:anim calcmode="lin" valueType="num">
                                      <p:cBhvr>
                                        <p:cTn id="84" dur="1000"/>
                                        <p:tgtEl>
                                          <p:spTgt spid="9"/>
                                        </p:tgtEl>
                                        <p:attrNameLst>
                                          <p:attrName>ppt_w</p:attrName>
                                        </p:attrNameLst>
                                      </p:cBhvr>
                                      <p:tavLst>
                                        <p:tav tm="0">
                                          <p:val>
                                            <p:strVal val="ppt_w"/>
                                          </p:val>
                                        </p:tav>
                                        <p:tav tm="100000">
                                          <p:val>
                                            <p:fltVal val="0"/>
                                          </p:val>
                                        </p:tav>
                                      </p:tavLst>
                                    </p:anim>
                                    <p:anim calcmode="lin" valueType="num">
                                      <p:cBhvr>
                                        <p:cTn id="85" dur="1000"/>
                                        <p:tgtEl>
                                          <p:spTgt spid="9"/>
                                        </p:tgtEl>
                                        <p:attrNameLst>
                                          <p:attrName>ppt_h</p:attrName>
                                        </p:attrNameLst>
                                      </p:cBhvr>
                                      <p:tavLst>
                                        <p:tav tm="0">
                                          <p:val>
                                            <p:strVal val="ppt_h"/>
                                          </p:val>
                                        </p:tav>
                                        <p:tav tm="100000">
                                          <p:val>
                                            <p:fltVal val="0"/>
                                          </p:val>
                                        </p:tav>
                                      </p:tavLst>
                                    </p:anim>
                                    <p:set>
                                      <p:cBhvr>
                                        <p:cTn id="86" dur="1" fill="hold">
                                          <p:stCondLst>
                                            <p:cond delay="999"/>
                                          </p:stCondLst>
                                        </p:cTn>
                                        <p:tgtEl>
                                          <p:spTgt spid="9"/>
                                        </p:tgtEl>
                                        <p:attrNameLst>
                                          <p:attrName>style.visibility</p:attrName>
                                        </p:attrNameLst>
                                      </p:cBhvr>
                                      <p:to>
                                        <p:strVal val="hidden"/>
                                      </p:to>
                                    </p:set>
                                  </p:childTnLst>
                                </p:cTn>
                              </p:par>
                              <p:par>
                                <p:cTn id="87" presetID="23" presetClass="exit" presetSubtype="32" fill="hold" grpId="1" nodeType="withEffect">
                                  <p:stCondLst>
                                    <p:cond delay="0"/>
                                  </p:stCondLst>
                                  <p:childTnLst>
                                    <p:anim calcmode="lin" valueType="num">
                                      <p:cBhvr>
                                        <p:cTn id="88" dur="1000"/>
                                        <p:tgtEl>
                                          <p:spTgt spid="13"/>
                                        </p:tgtEl>
                                        <p:attrNameLst>
                                          <p:attrName>ppt_w</p:attrName>
                                        </p:attrNameLst>
                                      </p:cBhvr>
                                      <p:tavLst>
                                        <p:tav tm="0">
                                          <p:val>
                                            <p:strVal val="ppt_w"/>
                                          </p:val>
                                        </p:tav>
                                        <p:tav tm="100000">
                                          <p:val>
                                            <p:fltVal val="0"/>
                                          </p:val>
                                        </p:tav>
                                      </p:tavLst>
                                    </p:anim>
                                    <p:anim calcmode="lin" valueType="num">
                                      <p:cBhvr>
                                        <p:cTn id="89" dur="1000"/>
                                        <p:tgtEl>
                                          <p:spTgt spid="13"/>
                                        </p:tgtEl>
                                        <p:attrNameLst>
                                          <p:attrName>ppt_h</p:attrName>
                                        </p:attrNameLst>
                                      </p:cBhvr>
                                      <p:tavLst>
                                        <p:tav tm="0">
                                          <p:val>
                                            <p:strVal val="ppt_h"/>
                                          </p:val>
                                        </p:tav>
                                        <p:tav tm="100000">
                                          <p:val>
                                            <p:fltVal val="0"/>
                                          </p:val>
                                        </p:tav>
                                      </p:tavLst>
                                    </p:anim>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32" fill="hold" grpId="2" nodeType="withEffect">
                                  <p:stCondLst>
                                    <p:cond delay="0"/>
                                  </p:stCondLst>
                                  <p:childTnLst>
                                    <p:anim calcmode="lin" valueType="num">
                                      <p:cBhvr>
                                        <p:cTn id="92" dur="1000"/>
                                        <p:tgtEl>
                                          <p:spTgt spid="12"/>
                                        </p:tgtEl>
                                        <p:attrNameLst>
                                          <p:attrName>ppt_w</p:attrName>
                                        </p:attrNameLst>
                                      </p:cBhvr>
                                      <p:tavLst>
                                        <p:tav tm="0">
                                          <p:val>
                                            <p:strVal val="ppt_w"/>
                                          </p:val>
                                        </p:tav>
                                        <p:tav tm="100000">
                                          <p:val>
                                            <p:fltVal val="0"/>
                                          </p:val>
                                        </p:tav>
                                      </p:tavLst>
                                    </p:anim>
                                    <p:anim calcmode="lin" valueType="num">
                                      <p:cBhvr>
                                        <p:cTn id="93" dur="1000"/>
                                        <p:tgtEl>
                                          <p:spTgt spid="12"/>
                                        </p:tgtEl>
                                        <p:attrNameLst>
                                          <p:attrName>ppt_h</p:attrName>
                                        </p:attrNameLst>
                                      </p:cBhvr>
                                      <p:tavLst>
                                        <p:tav tm="0">
                                          <p:val>
                                            <p:strVal val="ppt_h"/>
                                          </p:val>
                                        </p:tav>
                                        <p:tav tm="100000">
                                          <p:val>
                                            <p:fltVal val="0"/>
                                          </p:val>
                                        </p:tav>
                                      </p:tavLst>
                                    </p:anim>
                                    <p:set>
                                      <p:cBhvr>
                                        <p:cTn id="9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12" grpId="3"/>
      <p:bldP spid="10" grpId="0"/>
      <p:bldP spid="10" grpId="1"/>
      <p:bldP spid="10" grpId="2"/>
      <p:bldP spid="5" grpId="1"/>
      <p:bldP spid="2" grpId="0"/>
      <p:bldP spid="2" grpId="1"/>
      <p:bldP spid="6" grpId="0"/>
      <p:bldP spid="6" grpId="1"/>
      <p:bldP spid="6" grpId="2"/>
      <p:bldP spid="6" grpId="3"/>
      <p:bldP spid="7" grpId="0"/>
      <p:bldP spid="7" grpId="1"/>
      <p:bldP spid="9" grpId="0"/>
      <p:bldP spid="9" grpId="1"/>
      <p:bldP spid="9" grpId="2"/>
      <p:bldP spid="8" grpId="0"/>
      <p:bldP spid="8" grpId="1"/>
      <p:bldP spid="8" grpId="2"/>
      <p:bldP spid="3" grpId="0" animBg="1"/>
      <p:bldP spid="11" grpId="0"/>
      <p:bldP spid="11" grpId="1"/>
      <p:bldP spid="13" grpId="0"/>
      <p:bldP spid="13" grpId="1"/>
      <p:bldP spid="13"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 y="381000"/>
            <a:ext cx="9102856" cy="6467819"/>
          </a:xfrm>
          <a:prstGeom prst="rect">
            <a:avLst/>
          </a:prstGeom>
        </p:spPr>
      </p:pic>
      <p:sp>
        <p:nvSpPr>
          <p:cNvPr id="13" name="Title 1">
            <a:extLst>
              <a:ext uri="{FF2B5EF4-FFF2-40B4-BE49-F238E27FC236}">
                <a16:creationId xmlns:a16="http://schemas.microsoft.com/office/drawing/2014/main" id="{5DF82D1B-55F4-47E1-BCE7-DD2CA6DDAC5D}"/>
              </a:ext>
            </a:extLst>
          </p:cNvPr>
          <p:cNvSpPr txBox="1">
            <a:spLocks/>
          </p:cNvSpPr>
          <p:nvPr/>
        </p:nvSpPr>
        <p:spPr>
          <a:xfrm>
            <a:off x="3561728" y="714301"/>
            <a:ext cx="2940147"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love Him</a:t>
            </a:r>
          </a:p>
        </p:txBody>
      </p:sp>
      <p:sp>
        <p:nvSpPr>
          <p:cNvPr id="2" name="Title 1"/>
          <p:cNvSpPr>
            <a:spLocks noGrp="1"/>
          </p:cNvSpPr>
          <p:nvPr>
            <p:ph type="title"/>
          </p:nvPr>
        </p:nvSpPr>
        <p:spPr>
          <a:xfrm>
            <a:off x="457200" y="503238"/>
            <a:ext cx="8229600" cy="5745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chemeClr val="accent3">
                      <a:satMod val="175000"/>
                    </a:schemeClr>
                  </a:glow>
                  <a:outerShdw blurRad="50800" dist="39000" dir="5460000" algn="tl">
                    <a:srgbClr val="000000">
                      <a:alpha val="38000"/>
                    </a:srgbClr>
                  </a:outerShdw>
                </a:effectLst>
              </a:rPr>
              <a:t>"And to love Him with           all the heart, with all the understanding, with all the soul, and with all the strength, and to love one's neighbor as oneself, is more than all the whole burnt offerings and sacrifices." </a:t>
            </a:r>
            <a:r>
              <a:rPr lang="en-US" sz="3200" b="1" i="1" dirty="0">
                <a:ln w="11430"/>
                <a:solidFill>
                  <a:schemeClr val="tx1"/>
                </a:solidFill>
                <a:effectLst>
                  <a:glow rad="101600">
                    <a:schemeClr val="accent3">
                      <a:satMod val="175000"/>
                    </a:schemeClr>
                  </a:glow>
                  <a:outerShdw blurRad="50800" dist="39000" dir="5460000" algn="tl">
                    <a:srgbClr val="000000">
                      <a:alpha val="38000"/>
                    </a:srgbClr>
                  </a:outerShdw>
                </a:effectLst>
              </a:rPr>
              <a:t>– Mark 12:33 </a:t>
            </a:r>
          </a:p>
        </p:txBody>
      </p:sp>
      <p:sp>
        <p:nvSpPr>
          <p:cNvPr id="4" name="Title 1"/>
          <p:cNvSpPr txBox="1">
            <a:spLocks/>
          </p:cNvSpPr>
          <p:nvPr/>
        </p:nvSpPr>
        <p:spPr bwMode="auto">
          <a:xfrm>
            <a:off x="2133600" y="1112838"/>
            <a:ext cx="32004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bg1"/>
                </a:solidFill>
                <a:effectLst>
                  <a:outerShdw blurRad="50800" dist="39000" dir="5460000" algn="tl">
                    <a:srgbClr val="000000">
                      <a:alpha val="38000"/>
                    </a:srgbClr>
                  </a:outerShdw>
                </a:effectLst>
              </a:rPr>
              <a:t>heart</a:t>
            </a:r>
            <a:endParaRPr lang="en-US" b="1" i="1" kern="0" dirty="0">
              <a:ln w="11430"/>
              <a:solidFill>
                <a:schemeClr val="bg1"/>
              </a:solidFill>
              <a:effectLst>
                <a:outerShdw blurRad="50800" dist="39000" dir="5460000" algn="tl">
                  <a:srgbClr val="000000">
                    <a:alpha val="38000"/>
                  </a:srgbClr>
                </a:outerShdw>
              </a:effectLst>
            </a:endParaRPr>
          </a:p>
        </p:txBody>
      </p:sp>
      <p:sp>
        <p:nvSpPr>
          <p:cNvPr id="8" name="Title 1"/>
          <p:cNvSpPr txBox="1">
            <a:spLocks/>
          </p:cNvSpPr>
          <p:nvPr/>
        </p:nvSpPr>
        <p:spPr bwMode="auto">
          <a:xfrm>
            <a:off x="6629400" y="2286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5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kern="0" dirty="0">
                <a:ln w="9525">
                  <a:noFill/>
                  <a:prstDash val="solid"/>
                </a:ln>
                <a:solidFill>
                  <a:srgbClr val="B00000"/>
                </a:solidFill>
                <a:effectLst>
                  <a:outerShdw blurRad="41275" dist="20320" dir="1800000" algn="tl" rotWithShape="0">
                    <a:srgbClr val="000000">
                      <a:alpha val="40000"/>
                    </a:srgbClr>
                  </a:outerShdw>
                </a:effectLst>
              </a:rPr>
              <a:t>love</a:t>
            </a:r>
            <a:endParaRPr lang="en-US" sz="4000" b="1" i="1" kern="0" dirty="0">
              <a:ln w="9525">
                <a:noFill/>
                <a:prstDash val="solid"/>
              </a:ln>
              <a:solidFill>
                <a:srgbClr val="B00000"/>
              </a:solidFill>
              <a:effectLst>
                <a:outerShdw blurRad="41275" dist="20320" dir="1800000" algn="tl" rotWithShape="0">
                  <a:srgbClr val="000000">
                    <a:alpha val="40000"/>
                  </a:srgbClr>
                </a:outerShdw>
              </a:effectLst>
            </a:endParaRPr>
          </a:p>
        </p:txBody>
      </p:sp>
      <p:sp>
        <p:nvSpPr>
          <p:cNvPr id="5" name="Title 1"/>
          <p:cNvSpPr txBox="1">
            <a:spLocks/>
          </p:cNvSpPr>
          <p:nvPr/>
        </p:nvSpPr>
        <p:spPr bwMode="auto">
          <a:xfrm>
            <a:off x="2764631" y="469107"/>
            <a:ext cx="3048000" cy="1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7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63500">
                    <a:schemeClr val="accent3">
                      <a:satMod val="175000"/>
                      <a:alpha val="40000"/>
                    </a:schemeClr>
                  </a:glow>
                  <a:outerShdw blurRad="50800" dist="39000" dir="5460000" algn="tl">
                    <a:srgbClr val="000000">
                      <a:alpha val="38000"/>
                    </a:srgbClr>
                  </a:outerShdw>
                </a:effectLst>
              </a:rPr>
              <a:t>love</a:t>
            </a:r>
            <a:endParaRPr lang="en-US" b="1" i="1" kern="0" dirty="0">
              <a:ln w="11430"/>
              <a:solidFill>
                <a:schemeClr val="tx1"/>
              </a:solidFill>
              <a:effectLst>
                <a:glow rad="63500">
                  <a:schemeClr val="accent3">
                    <a:satMod val="175000"/>
                    <a:alpha val="40000"/>
                  </a:schemeClr>
                </a:glow>
                <a:outerShdw blurRad="50800" dist="39000" dir="5460000" algn="tl">
                  <a:srgbClr val="000000">
                    <a:alpha val="38000"/>
                  </a:srgbClr>
                </a:outerShdw>
              </a:effectLst>
            </a:endParaRPr>
          </a:p>
        </p:txBody>
      </p:sp>
      <p:sp>
        <p:nvSpPr>
          <p:cNvPr id="7" name="Rectangle 4"/>
          <p:cNvSpPr>
            <a:spLocks noChangeArrowheads="1"/>
          </p:cNvSpPr>
          <p:nvPr/>
        </p:nvSpPr>
        <p:spPr bwMode="auto">
          <a:xfrm>
            <a:off x="2590800" y="3810000"/>
            <a:ext cx="556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kern="0" dirty="0">
                <a:ln w="11430"/>
                <a:solidFill>
                  <a:srgbClr val="66FF33"/>
                </a:solidFill>
                <a:effectLst>
                  <a:glow rad="101600">
                    <a:schemeClr val="tx1"/>
                  </a:glow>
                  <a:outerShdw blurRad="50800" dist="39000" dir="5460000" algn="tl">
                    <a:srgbClr val="000000">
                      <a:alpha val="38000"/>
                    </a:srgbClr>
                  </a:outerShdw>
                </a:effectLst>
              </a:rPr>
              <a:t> </a:t>
            </a:r>
            <a:r>
              <a:rPr lang="en-US" sz="5100" b="1" kern="0" dirty="0">
                <a:ln w="11430"/>
                <a:solidFill>
                  <a:srgbClr val="66FF33"/>
                </a:solidFill>
                <a:effectLst>
                  <a:glow rad="101600">
                    <a:schemeClr val="tx1"/>
                  </a:glow>
                  <a:outerShdw blurRad="50800" dist="39000" dir="5460000" algn="tl">
                    <a:srgbClr val="000000">
                      <a:alpha val="38000"/>
                    </a:srgbClr>
                  </a:outerShdw>
                </a:effectLst>
              </a:rPr>
              <a:t> </a:t>
            </a:r>
            <a:r>
              <a:rPr lang="en-US" sz="4400" b="1" kern="0" dirty="0">
                <a:ln w="11430"/>
                <a:solidFill>
                  <a:srgbClr val="66FF33"/>
                </a:solidFill>
                <a:effectLst>
                  <a:glow rad="101600">
                    <a:schemeClr val="tx1"/>
                  </a:glow>
                  <a:outerShdw blurRad="50800" dist="39000" dir="5460000" algn="tl">
                    <a:srgbClr val="000000">
                      <a:alpha val="38000"/>
                    </a:srgbClr>
                  </a:outerShdw>
                </a:effectLst>
              </a:rPr>
              <a:t>more than all</a:t>
            </a:r>
            <a:endParaRPr lang="en-US" sz="3200" b="1" i="1" dirty="0">
              <a:ln w="11430">
                <a:noFill/>
              </a:ln>
              <a:solidFill>
                <a:srgbClr val="66FF33"/>
              </a:solidFill>
              <a:effectLst>
                <a:glow rad="101600">
                  <a:schemeClr val="tx1"/>
                </a:glow>
                <a:outerShdw blurRad="50800" dist="39000" dir="5460000" algn="tl">
                  <a:srgbClr val="000000">
                    <a:alpha val="38000"/>
                  </a:srgbClr>
                </a:outerShdw>
              </a:effectLst>
              <a:latin typeface="+mj-lt"/>
            </a:endParaRPr>
          </a:p>
        </p:txBody>
      </p:sp>
      <p:pic>
        <p:nvPicPr>
          <p:cNvPr id="6" name="Picture 5"/>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3817" b="98219" l="706" r="97412">
                        <a14:foregroundMark x1="9882" y1="57506" x2="3529" y2="33842"/>
                        <a14:foregroundMark x1="3529" y1="33842" x2="6118" y2="21883"/>
                        <a14:foregroundMark x1="6118" y1="21883" x2="13882" y2="12723"/>
                        <a14:foregroundMark x1="13882" y1="12723" x2="24706" y2="7125"/>
                        <a14:foregroundMark x1="24706" y1="7125" x2="37176" y2="11705"/>
                        <a14:foregroundMark x1="37176" y1="11705" x2="35765" y2="25445"/>
                        <a14:foregroundMark x1="35765" y1="25445" x2="25176" y2="34606"/>
                        <a14:foregroundMark x1="25176" y1="34606" x2="19529" y2="45547"/>
                        <a14:foregroundMark x1="19529" y1="45547" x2="9882" y2="54198"/>
                        <a14:foregroundMark x1="9882" y1="54198" x2="7529" y2="54198"/>
                        <a14:foregroundMark x1="66118" y1="10433" x2="77882" y2="7634"/>
                        <a14:foregroundMark x1="77882" y1="7634" x2="86588" y2="14758"/>
                        <a14:foregroundMark x1="86588" y1="14758" x2="94118" y2="24936"/>
                        <a14:foregroundMark x1="94118" y1="24936" x2="95765" y2="37405"/>
                        <a14:foregroundMark x1="95765" y1="37405" x2="88941" y2="60814"/>
                        <a14:foregroundMark x1="88941" y1="60814" x2="63059" y2="89313"/>
                        <a14:foregroundMark x1="63059" y1="89313" x2="51765" y2="94656"/>
                        <a14:foregroundMark x1="51765" y1="94656" x2="39059" y2="90840"/>
                        <a14:foregroundMark x1="39059" y1="90840" x2="38588" y2="78880"/>
                        <a14:foregroundMark x1="38588" y1="78880" x2="67529" y2="11196"/>
                        <a14:foregroundMark x1="86118" y1="11450" x2="97647" y2="31552"/>
                        <a14:foregroundMark x1="97647" y1="31552" x2="95529" y2="43766"/>
                        <a14:foregroundMark x1="95529" y1="43766" x2="89647" y2="52163"/>
                        <a14:foregroundMark x1="8706" y1="55216" x2="31294" y2="83969"/>
                        <a14:foregroundMark x1="31294" y1="83969" x2="42824" y2="83715"/>
                        <a14:foregroundMark x1="42824" y1="83715" x2="43529" y2="72265"/>
                        <a14:foregroundMark x1="43529" y1="72265" x2="39765" y2="57761"/>
                        <a14:foregroundMark x1="39765" y1="57761" x2="40000" y2="45038"/>
                        <a14:foregroundMark x1="40000" y1="45038" x2="28235" y2="36641"/>
                        <a14:foregroundMark x1="28235" y1="36641" x2="16941" y2="39695"/>
                        <a14:foregroundMark x1="16941" y1="39695" x2="7529" y2="47328"/>
                        <a14:foregroundMark x1="7529" y1="47328" x2="11059" y2="57761"/>
                        <a14:foregroundMark x1="43529" y1="93384" x2="55059" y2="96438"/>
                        <a14:foregroundMark x1="55059" y1="96438" x2="44000" y2="92621"/>
                        <a14:foregroundMark x1="44000" y1="92621" x2="43294" y2="92875"/>
                        <a14:foregroundMark x1="46824" y1="95674" x2="47529" y2="95420"/>
                        <a14:foregroundMark x1="97412" y1="29771" x2="97882" y2="41476"/>
                        <a14:foregroundMark x1="97882" y1="41476" x2="97176" y2="30789"/>
                        <a14:foregroundMark x1="65176" y1="6616" x2="73224" y2="4535"/>
                        <a14:foregroundMark x1="73013" y1="4894" x2="66118" y2="7379"/>
                        <a14:foregroundMark x1="4000" y1="21883" x2="1176" y2="32824"/>
                        <a14:foregroundMark x1="1176" y1="32824" x2="2824" y2="44529"/>
                        <a14:foregroundMark x1="2824" y1="44529" x2="6118" y2="33333"/>
                        <a14:foregroundMark x1="6118" y1="33333" x2="4000" y2="24682"/>
                        <a14:foregroundMark x1="48471" y1="98219" x2="48706" y2="97710"/>
                        <a14:foregroundMark x1="706" y1="30280" x2="1176" y2="30789"/>
                        <a14:backgroundMark x1="73647" y1="3817" x2="76706" y2="3817"/>
                      </a14:backgroundRemoval>
                    </a14:imgEffect>
                  </a14:imgLayer>
                </a14:imgProps>
              </a:ext>
              <a:ext uri="{28A0092B-C50C-407E-A947-70E740481C1C}">
                <a14:useLocalDpi xmlns:a14="http://schemas.microsoft.com/office/drawing/2010/main" val="0"/>
              </a:ext>
            </a:extLst>
          </a:blip>
          <a:stretch>
            <a:fillRect/>
          </a:stretch>
        </p:blipFill>
        <p:spPr>
          <a:xfrm>
            <a:off x="2425302" y="381000"/>
            <a:ext cx="4277958" cy="4238414"/>
          </a:xfrm>
          <a:prstGeom prst="rect">
            <a:avLst/>
          </a:prstGeom>
        </p:spPr>
      </p:pic>
      <p:sp>
        <p:nvSpPr>
          <p:cNvPr id="9" name="Rectangle 6">
            <a:extLst>
              <a:ext uri="{FF2B5EF4-FFF2-40B4-BE49-F238E27FC236}">
                <a16:creationId xmlns:a16="http://schemas.microsoft.com/office/drawing/2014/main" id="{22F083A2-9C9D-47BB-9D41-21D7D6A04B61}"/>
              </a:ext>
            </a:extLst>
          </p:cNvPr>
          <p:cNvSpPr>
            <a:spLocks noChangeArrowheads="1"/>
          </p:cNvSpPr>
          <p:nvPr/>
        </p:nvSpPr>
        <p:spPr bwMode="auto">
          <a:xfrm>
            <a:off x="1164372" y="1349706"/>
            <a:ext cx="1097158" cy="68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0" name="Rectangle 6">
            <a:extLst>
              <a:ext uri="{FF2B5EF4-FFF2-40B4-BE49-F238E27FC236}">
                <a16:creationId xmlns:a16="http://schemas.microsoft.com/office/drawing/2014/main" id="{7A262378-910B-4A36-B80B-7F0AFC436C31}"/>
              </a:ext>
            </a:extLst>
          </p:cNvPr>
          <p:cNvSpPr>
            <a:spLocks noChangeArrowheads="1"/>
          </p:cNvSpPr>
          <p:nvPr/>
        </p:nvSpPr>
        <p:spPr bwMode="auto">
          <a:xfrm>
            <a:off x="5863371" y="1325017"/>
            <a:ext cx="1140159" cy="74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1" name="Rectangle 6">
            <a:extLst>
              <a:ext uri="{FF2B5EF4-FFF2-40B4-BE49-F238E27FC236}">
                <a16:creationId xmlns:a16="http://schemas.microsoft.com/office/drawing/2014/main" id="{96F9421D-CE90-4EDB-B196-3B83F8768A82}"/>
              </a:ext>
            </a:extLst>
          </p:cNvPr>
          <p:cNvSpPr>
            <a:spLocks noChangeArrowheads="1"/>
          </p:cNvSpPr>
          <p:nvPr/>
        </p:nvSpPr>
        <p:spPr bwMode="auto">
          <a:xfrm>
            <a:off x="6244371" y="1998117"/>
            <a:ext cx="1122343" cy="74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2" name="Rectangle 6">
            <a:extLst>
              <a:ext uri="{FF2B5EF4-FFF2-40B4-BE49-F238E27FC236}">
                <a16:creationId xmlns:a16="http://schemas.microsoft.com/office/drawing/2014/main" id="{02634631-C8D7-4425-992F-369E206BEF6C}"/>
              </a:ext>
            </a:extLst>
          </p:cNvPr>
          <p:cNvSpPr>
            <a:spLocks noChangeArrowheads="1"/>
          </p:cNvSpPr>
          <p:nvPr/>
        </p:nvSpPr>
        <p:spPr bwMode="auto">
          <a:xfrm>
            <a:off x="4186972" y="2671217"/>
            <a:ext cx="1111396" cy="736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4" name="Rectangle 6">
            <a:extLst>
              <a:ext uri="{FF2B5EF4-FFF2-40B4-BE49-F238E27FC236}">
                <a16:creationId xmlns:a16="http://schemas.microsoft.com/office/drawing/2014/main" id="{3E05DB37-997B-40E6-B32A-11794CBF53CF}"/>
              </a:ext>
            </a:extLst>
          </p:cNvPr>
          <p:cNvSpPr>
            <a:spLocks noChangeArrowheads="1"/>
          </p:cNvSpPr>
          <p:nvPr/>
        </p:nvSpPr>
        <p:spPr bwMode="auto">
          <a:xfrm>
            <a:off x="3513663" y="671890"/>
            <a:ext cx="3037156"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glow rad="76200">
                    <a:srgbClr val="66FF33"/>
                  </a:glow>
                </a:effectLst>
                <a:uLnTx/>
                <a:uFillTx/>
                <a:latin typeface="+mj-lt"/>
                <a:ea typeface="+mn-ea"/>
                <a:cs typeface="Calibri" panose="020F0502020204030204" pitchFamily="34" charset="0"/>
              </a:rPr>
              <a:t>love Him</a:t>
            </a:r>
            <a:endParaRPr kumimoji="0" lang="en-US" sz="4400" b="1" i="1" u="none" strike="noStrike" kern="1200" cap="none" spc="0" normalizeH="0" baseline="0" noProof="0" dirty="0">
              <a:ln>
                <a:noFill/>
              </a:ln>
              <a:solidFill>
                <a:srgbClr val="FF0000"/>
              </a:solidFill>
              <a:effectLst>
                <a:glow rad="76200">
                  <a:srgbClr val="66FF33"/>
                </a:glow>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59171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0" presetClass="exit" presetSubtype="0" fill="hold" grpId="0" nodeType="after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stCondLst>
                                            <p:cond delay="0"/>
                                          </p:stCondLst>
                                        </p:cTn>
                                        <p:tgtEl>
                                          <p:spTgt spid="9"/>
                                        </p:tgtEl>
                                      </p:cBhvr>
                                    </p:animEffect>
                                    <p:anim to="" calcmode="lin" valueType="num">
                                      <p:cBhvr>
                                        <p:cTn id="23"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9"/>
                                        </p:tgtEl>
                                        <p:attrNameLst>
                                          <p:attrName>ppt_h</p:attrName>
                                        </p:attrNameLst>
                                      </p:cBhvr>
                                      <p:tavLst>
                                        <p:tav tm="0">
                                          <p:val>
                                            <p:strVal val="#ppt_h*4"/>
                                          </p:val>
                                        </p:tav>
                                        <p:tav tm="100000">
                                          <p:val>
                                            <p:strVal val="#ppt_h"/>
                                          </p:val>
                                        </p:tav>
                                      </p:tavLst>
                                    </p:anim>
                                  </p:childTnLst>
                                </p:cTn>
                              </p:par>
                              <p:par>
                                <p:cTn id="25" presetID="0" presetClass="entr" presetSubtype="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stCondLst>
                                            <p:cond delay="0"/>
                                          </p:stCondLst>
                                        </p:cTn>
                                        <p:tgtEl>
                                          <p:spTgt spid="10"/>
                                        </p:tgtEl>
                                      </p:cBhvr>
                                    </p:animEffect>
                                    <p:anim to="" calcmode="lin" valueType="num">
                                      <p:cBhvr>
                                        <p:cTn id="28" dur="500" fill="hold">
                                          <p:stCondLst>
                                            <p:cond delay="0"/>
                                          </p:stCondLst>
                                        </p:cTn>
                                        <p:tgtEl>
                                          <p:spTgt spid="10"/>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0"/>
                                        </p:tgtEl>
                                        <p:attrNameLst>
                                          <p:attrName>ppt_h</p:attrName>
                                        </p:attrNameLst>
                                      </p:cBhvr>
                                      <p:tavLst>
                                        <p:tav tm="0">
                                          <p:val>
                                            <p:strVal val="#ppt_h*4"/>
                                          </p:val>
                                        </p:tav>
                                        <p:tav tm="100000">
                                          <p:val>
                                            <p:strVal val="#ppt_h"/>
                                          </p:val>
                                        </p:tav>
                                      </p:tavLst>
                                    </p:anim>
                                  </p:childTnLst>
                                </p:cTn>
                              </p:par>
                              <p:par>
                                <p:cTn id="30" presetID="0"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stCondLst>
                                            <p:cond delay="0"/>
                                          </p:stCondLst>
                                        </p:cTn>
                                        <p:tgtEl>
                                          <p:spTgt spid="11"/>
                                        </p:tgtEl>
                                      </p:cBhvr>
                                    </p:animEffect>
                                    <p:anim to="" calcmode="lin" valueType="num">
                                      <p:cBhvr>
                                        <p:cTn id="33"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35" presetID="0" presetClass="entr" presetSubtype="0" fill="hold" grpId="0" nodeType="withEffect">
                                  <p:stCondLst>
                                    <p:cond delay="75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stCondLst>
                                            <p:cond delay="0"/>
                                          </p:stCondLst>
                                        </p:cTn>
                                        <p:tgtEl>
                                          <p:spTgt spid="12"/>
                                        </p:tgtEl>
                                      </p:cBhvr>
                                    </p:animEffect>
                                    <p:anim to="" calcmode="lin" valueType="num">
                                      <p:cBhvr>
                                        <p:cTn id="38"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39"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par>
                          <p:cTn id="40" fill="hold">
                            <p:stCondLst>
                              <p:cond delay="125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par>
                                <p:cTn id="44" presetID="18" presetClass="emph" presetSubtype="0" fill="hold" grpId="1" nodeType="withEffect">
                                  <p:stCondLst>
                                    <p:cond delay="0"/>
                                  </p:stCondLst>
                                  <p:childTnLst>
                                    <p:set>
                                      <p:cBhvr override="childStyle">
                                        <p:cTn id="45" dur="500" fill="hold"/>
                                        <p:tgtEl>
                                          <p:spTgt spid="13"/>
                                        </p:tgtEl>
                                        <p:attrNameLst>
                                          <p:attrName>style.textDecorationUnderline</p:attrName>
                                        </p:attrNameLst>
                                      </p:cBhvr>
                                      <p:to>
                                        <p:strVal val="true"/>
                                      </p:to>
                                    </p:se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par>
                                <p:cTn id="54" presetID="6" presetClass="emph" presetSubtype="0" fill="hold" grpId="2" nodeType="withEffect">
                                  <p:stCondLst>
                                    <p:cond delay="0"/>
                                  </p:stCondLst>
                                  <p:childTnLst>
                                    <p:animScale>
                                      <p:cBhvr>
                                        <p:cTn id="55" dur="2000" fill="hold"/>
                                        <p:tgtEl>
                                          <p:spTgt spid="5"/>
                                        </p:tgtEl>
                                      </p:cBhvr>
                                      <p:by x="90000" y="90000"/>
                                    </p:animScale>
                                  </p:childTnLst>
                                </p:cTn>
                              </p:par>
                              <p:par>
                                <p:cTn id="56" presetID="0" presetClass="path" presetSubtype="0" accel="50000" decel="50000" fill="hold" grpId="1" nodeType="withEffect">
                                  <p:stCondLst>
                                    <p:cond delay="0"/>
                                  </p:stCondLst>
                                  <p:childTnLst>
                                    <p:animMotion origin="layout" path="M -3.61111E-6 4.81481E-6 L 0.42361 -0.03635 " pathEditMode="relative" rAng="0" ptsTypes="AA">
                                      <p:cBhvr>
                                        <p:cTn id="57" dur="2000" fill="hold"/>
                                        <p:tgtEl>
                                          <p:spTgt spid="5"/>
                                        </p:tgtEl>
                                        <p:attrNameLst>
                                          <p:attrName>ppt_x</p:attrName>
                                          <p:attrName>ppt_y</p:attrName>
                                        </p:attrNameLst>
                                      </p:cBhvr>
                                      <p:rCtr x="21181" y="-1829"/>
                                    </p:animMotion>
                                  </p:childTnLst>
                                </p:cTn>
                              </p:par>
                              <p:par>
                                <p:cTn id="58" presetID="10" presetClass="exit" presetSubtype="0" fill="hold" grpId="1" nodeType="withEffect">
                                  <p:stCondLst>
                                    <p:cond delay="0"/>
                                  </p:stCondLst>
                                  <p:childTnLst>
                                    <p:animEffect transition="out" filter="fade">
                                      <p:cBhvr>
                                        <p:cTn id="59" dur="1750"/>
                                        <p:tgtEl>
                                          <p:spTgt spid="2"/>
                                        </p:tgtEl>
                                      </p:cBhvr>
                                    </p:animEffect>
                                    <p:set>
                                      <p:cBhvr>
                                        <p:cTn id="60" dur="1" fill="hold">
                                          <p:stCondLst>
                                            <p:cond delay="1749"/>
                                          </p:stCondLst>
                                        </p:cTn>
                                        <p:tgtEl>
                                          <p:spTgt spid="2"/>
                                        </p:tgtEl>
                                        <p:attrNameLst>
                                          <p:attrName>style.visibility</p:attrName>
                                        </p:attrNameLst>
                                      </p:cBhvr>
                                      <p:to>
                                        <p:strVal val="hidden"/>
                                      </p:to>
                                    </p:set>
                                  </p:childTnLst>
                                </p:cTn>
                              </p:par>
                              <p:par>
                                <p:cTn id="61" presetID="0" presetClass="path" presetSubtype="0" accel="50000" decel="50000" fill="hold" grpId="2" nodeType="withEffect">
                                  <p:stCondLst>
                                    <p:cond delay="0"/>
                                  </p:stCondLst>
                                  <p:childTnLst>
                                    <p:animMotion origin="layout" path="M 0 -3.33333E-6 L -0.15833 -0.12662 " pathEditMode="relative" rAng="0" ptsTypes="AA">
                                      <p:cBhvr>
                                        <p:cTn id="62" dur="1500" fill="hold"/>
                                        <p:tgtEl>
                                          <p:spTgt spid="7"/>
                                        </p:tgtEl>
                                        <p:attrNameLst>
                                          <p:attrName>ppt_x</p:attrName>
                                          <p:attrName>ppt_y</p:attrName>
                                        </p:attrNameLst>
                                      </p:cBhvr>
                                      <p:rCtr x="-7917" y="-6343"/>
                                    </p:animMotion>
                                  </p:childTnLst>
                                </p:cTn>
                              </p:par>
                              <p:par>
                                <p:cTn id="63" presetID="8" presetClass="emph" presetSubtype="0" fill="hold" grpId="3" nodeType="withEffect">
                                  <p:stCondLst>
                                    <p:cond delay="0"/>
                                  </p:stCondLst>
                                  <p:childTnLst>
                                    <p:animRot by="-2520000">
                                      <p:cBhvr>
                                        <p:cTn id="64" dur="1500" fill="hold"/>
                                        <p:tgtEl>
                                          <p:spTgt spid="7"/>
                                        </p:tgtEl>
                                        <p:attrNameLst>
                                          <p:attrName>r</p:attrName>
                                        </p:attrNameLst>
                                      </p:cBhvr>
                                    </p:animRot>
                                  </p:childTnLst>
                                </p:cTn>
                              </p:par>
                              <p:par>
                                <p:cTn id="65" presetID="6" presetClass="emph" presetSubtype="0" fill="hold" grpId="4" nodeType="withEffect">
                                  <p:stCondLst>
                                    <p:cond delay="0"/>
                                  </p:stCondLst>
                                  <p:childTnLst>
                                    <p:animScale>
                                      <p:cBhvr>
                                        <p:cTn id="66" dur="1500" fill="hold"/>
                                        <p:tgtEl>
                                          <p:spTgt spid="7"/>
                                        </p:tgtEl>
                                      </p:cBhvr>
                                      <p:by x="75000" y="75000"/>
                                    </p:animScale>
                                  </p:childTnLst>
                                </p:cTn>
                              </p:par>
                              <p:par>
                                <p:cTn id="67" presetID="0" presetClass="exit" presetSubtype="0" fill="hold" grpId="1" nodeType="withEffect">
                                  <p:stCondLst>
                                    <p:cond delay="0"/>
                                  </p:stCondLst>
                                  <p:childTnLst>
                                    <p:set>
                                      <p:cBhvr>
                                        <p:cTn id="68" dur="1" fill="hold">
                                          <p:stCondLst>
                                            <p:cond delay="1499"/>
                                          </p:stCondLst>
                                        </p:cTn>
                                        <p:tgtEl>
                                          <p:spTgt spid="7"/>
                                        </p:tgtEl>
                                        <p:attrNameLst>
                                          <p:attrName>style.visibility</p:attrName>
                                        </p:attrNameLst>
                                      </p:cBhvr>
                                      <p:to>
                                        <p:strVal val="hidden"/>
                                      </p:to>
                                    </p:set>
                                    <p:animEffect transition="out" filter="dissolve">
                                      <p:cBhvr>
                                        <p:cTn id="69" dur="1500">
                                          <p:stCondLst>
                                            <p:cond delay="0"/>
                                          </p:stCondLst>
                                        </p:cTn>
                                        <p:tgtEl>
                                          <p:spTgt spid="7"/>
                                        </p:tgtEl>
                                      </p:cBhvr>
                                    </p:animEffect>
                                    <p:anim to="" calcmode="lin" valueType="num">
                                      <p:cBhvr>
                                        <p:cTn id="70" dur="15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71" dur="1500" fill="hold">
                                          <p:stCondLst>
                                            <p:cond delay="0"/>
                                          </p:stCondLst>
                                        </p:cTn>
                                        <p:tgtEl>
                                          <p:spTgt spid="7"/>
                                        </p:tgtEl>
                                        <p:attrNameLst>
                                          <p:attrName>ppt_h</p:attrName>
                                        </p:attrNameLst>
                                      </p:cBhvr>
                                      <p:tavLst>
                                        <p:tav tm="0">
                                          <p:val>
                                            <p:strVal val="#ppt_h"/>
                                          </p:val>
                                        </p:tav>
                                        <p:tav tm="100000">
                                          <p:val>
                                            <p:strVal val="#ppt_h*4"/>
                                          </p:val>
                                        </p:tav>
                                      </p:tavLst>
                                    </p:anim>
                                  </p:childTnLst>
                                </p:cTn>
                              </p:par>
                              <p:par>
                                <p:cTn id="72" presetID="10" presetClass="exit" presetSubtype="0" fill="hold" grpId="1"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23" presetClass="entr" presetSubtype="16" fill="hold" nodeType="withEffect">
                                  <p:stCondLst>
                                    <p:cond delay="1000"/>
                                  </p:stCondLst>
                                  <p:childTnLst>
                                    <p:set>
                                      <p:cBhvr>
                                        <p:cTn id="91" dur="1" fill="hold">
                                          <p:stCondLst>
                                            <p:cond delay="0"/>
                                          </p:stCondLst>
                                        </p:cTn>
                                        <p:tgtEl>
                                          <p:spTgt spid="6"/>
                                        </p:tgtEl>
                                        <p:attrNameLst>
                                          <p:attrName>style.visibility</p:attrName>
                                        </p:attrNameLst>
                                      </p:cBhvr>
                                      <p:to>
                                        <p:strVal val="visible"/>
                                      </p:to>
                                    </p:set>
                                    <p:anim calcmode="lin" valueType="num">
                                      <p:cBhvr>
                                        <p:cTn id="92" dur="1000" fill="hold"/>
                                        <p:tgtEl>
                                          <p:spTgt spid="6"/>
                                        </p:tgtEl>
                                        <p:attrNameLst>
                                          <p:attrName>ppt_w</p:attrName>
                                        </p:attrNameLst>
                                      </p:cBhvr>
                                      <p:tavLst>
                                        <p:tav tm="0">
                                          <p:val>
                                            <p:fltVal val="0"/>
                                          </p:val>
                                        </p:tav>
                                        <p:tav tm="100000">
                                          <p:val>
                                            <p:strVal val="#ppt_w"/>
                                          </p:val>
                                        </p:tav>
                                      </p:tavLst>
                                    </p:anim>
                                    <p:anim calcmode="lin" valueType="num">
                                      <p:cBhvr>
                                        <p:cTn id="93" dur="1000" fill="hold"/>
                                        <p:tgtEl>
                                          <p:spTgt spid="6"/>
                                        </p:tgtEl>
                                        <p:attrNameLst>
                                          <p:attrName>ppt_h</p:attrName>
                                        </p:attrNameLst>
                                      </p:cBhvr>
                                      <p:tavLst>
                                        <p:tav tm="0">
                                          <p:val>
                                            <p:fltVal val="0"/>
                                          </p:val>
                                        </p:tav>
                                        <p:tav tm="100000">
                                          <p:val>
                                            <p:strVal val="#ppt_h"/>
                                          </p:val>
                                        </p:tav>
                                      </p:tavLst>
                                    </p:anim>
                                  </p:childTnLst>
                                </p:cTn>
                              </p:par>
                              <p:par>
                                <p:cTn id="94" presetID="10" presetClass="exit" presetSubtype="0" fill="hold" nodeType="withEffect">
                                  <p:stCondLst>
                                    <p:cond delay="1000"/>
                                  </p:stCondLst>
                                  <p:childTnLst>
                                    <p:animEffect transition="out" filter="fade">
                                      <p:cBhvr>
                                        <p:cTn id="95" dur="1000"/>
                                        <p:tgtEl>
                                          <p:spTgt spid="3"/>
                                        </p:tgtEl>
                                      </p:cBhvr>
                                    </p:animEffect>
                                    <p:set>
                                      <p:cBhvr>
                                        <p:cTn id="96" dur="1" fill="hold">
                                          <p:stCondLst>
                                            <p:cond delay="999"/>
                                          </p:stCondLst>
                                        </p:cTn>
                                        <p:tgtEl>
                                          <p:spTgt spid="3"/>
                                        </p:tgtEl>
                                        <p:attrNameLst>
                                          <p:attrName>style.visibility</p:attrName>
                                        </p:attrNameLst>
                                      </p:cBhvr>
                                      <p:to>
                                        <p:strVal val="hidden"/>
                                      </p:to>
                                    </p:se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par>
                                <p:cTn id="101" presetID="9" presetClass="exit" presetSubtype="0" fill="hold" grpId="3" nodeType="withEffect">
                                  <p:stCondLst>
                                    <p:cond delay="0"/>
                                  </p:stCondLst>
                                  <p:childTnLst>
                                    <p:animEffect transition="out" filter="dissolv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2" grpId="0"/>
      <p:bldP spid="2" grpId="1"/>
      <p:bldP spid="4" grpId="0"/>
      <p:bldP spid="8" grpId="0"/>
      <p:bldP spid="5" grpId="0"/>
      <p:bldP spid="5" grpId="1"/>
      <p:bldP spid="5" grpId="2"/>
      <p:bldP spid="5" grpId="3"/>
      <p:bldP spid="7" grpId="0"/>
      <p:bldP spid="7" grpId="1"/>
      <p:bldP spid="7" grpId="2"/>
      <p:bldP spid="7" grpId="3"/>
      <p:bldP spid="7" grpId="4"/>
      <p:bldP spid="9" grpId="0"/>
      <p:bldP spid="9" grpId="1"/>
      <p:bldP spid="10" grpId="0"/>
      <p:bldP spid="10" grpId="1"/>
      <p:bldP spid="11" grpId="0"/>
      <p:bldP spid="11" grpId="1"/>
      <p:bldP spid="12" grpId="0"/>
      <p:bldP spid="12" grpId="1"/>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409" b="1087"/>
          <a:stretch/>
        </p:blipFill>
        <p:spPr>
          <a:xfrm>
            <a:off x="0" y="-76200"/>
            <a:ext cx="9144000" cy="6934200"/>
          </a:xfrm>
          <a:prstGeom prst="rect">
            <a:avLst/>
          </a:prstGeom>
        </p:spPr>
      </p:pic>
      <p:sp>
        <p:nvSpPr>
          <p:cNvPr id="9" name="Rectangle 2">
            <a:extLst>
              <a:ext uri="{FF2B5EF4-FFF2-40B4-BE49-F238E27FC236}">
                <a16:creationId xmlns:a16="http://schemas.microsoft.com/office/drawing/2014/main" id="{48493E10-C445-4F99-9DF7-9583C1BA7D8D}"/>
              </a:ext>
            </a:extLst>
          </p:cNvPr>
          <p:cNvSpPr txBox="1">
            <a:spLocks noChangeArrowheads="1"/>
          </p:cNvSpPr>
          <p:nvPr/>
        </p:nvSpPr>
        <p:spPr bwMode="auto">
          <a:xfrm>
            <a:off x="1772529" y="4048320"/>
            <a:ext cx="6302325"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Entire Old Testament</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
        <p:nvSpPr>
          <p:cNvPr id="2" name="Title 1"/>
          <p:cNvSpPr>
            <a:spLocks noGrp="1"/>
          </p:cNvSpPr>
          <p:nvPr>
            <p:ph type="title"/>
          </p:nvPr>
        </p:nvSpPr>
        <p:spPr>
          <a:xfrm>
            <a:off x="304800" y="381000"/>
            <a:ext cx="8610600" cy="6172200"/>
          </a:xfrm>
        </p:spPr>
        <p:txBody>
          <a:bodyPr/>
          <a:lstStyle/>
          <a:p>
            <a:r>
              <a:rPr lang="en-US" sz="4000" b="1" dirty="0">
                <a:ln w="12700">
                  <a:solidFill>
                    <a:schemeClr val="bg1"/>
                  </a:solidFill>
                  <a:prstDash val="solid"/>
                </a:ln>
                <a:solidFill>
                  <a:srgbClr val="B00000"/>
                </a:solidFill>
                <a:effectLst>
                  <a:glow rad="101600">
                    <a:schemeClr val="tx1"/>
                  </a:glow>
                  <a:outerShdw blurRad="41275" dist="20320" dir="1800000" algn="tl" rotWithShape="0">
                    <a:srgbClr val="000000">
                      <a:alpha val="40000"/>
                    </a:srgbClr>
                  </a:outerShdw>
                </a:effectLst>
              </a:rPr>
              <a:t>Jesus said to him," 'You shall love the LORD your God with all your heart, with all your soul, and with all your mind.' This is the first and great commandment. And the second is like it: 'You shall love your neighbor as yourself.' On these two commandments hang all the Law and the Prophets."       </a:t>
            </a:r>
            <a:r>
              <a:rPr lang="en-US" sz="3200" b="1" i="1" dirty="0">
                <a:ln w="12700">
                  <a:solidFill>
                    <a:schemeClr val="bg1"/>
                  </a:solidFill>
                  <a:prstDash val="solid"/>
                </a:ln>
                <a:solidFill>
                  <a:srgbClr val="B00000"/>
                </a:solidFill>
                <a:effectLst>
                  <a:glow rad="101600">
                    <a:schemeClr val="tx1"/>
                  </a:glow>
                  <a:outerShdw blurRad="41275" dist="20320" dir="1800000" algn="tl" rotWithShape="0">
                    <a:srgbClr val="000000">
                      <a:alpha val="40000"/>
                    </a:srgbClr>
                  </a:outerShdw>
                </a:effectLst>
              </a:rPr>
              <a:t>– Matthew 22:37-40 </a:t>
            </a:r>
          </a:p>
        </p:txBody>
      </p:sp>
      <p:sp>
        <p:nvSpPr>
          <p:cNvPr id="10" name="Title 1"/>
          <p:cNvSpPr txBox="1">
            <a:spLocks/>
          </p:cNvSpPr>
          <p:nvPr/>
        </p:nvSpPr>
        <p:spPr bwMode="auto">
          <a:xfrm>
            <a:off x="6629400" y="228600"/>
            <a:ext cx="297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spc="50" dirty="0">
                <a:ln w="11430"/>
                <a:gradFill>
                  <a:gsLst>
                    <a:gs pos="25000">
                      <a:schemeClr val="accent2">
                        <a:satMod val="155000"/>
                      </a:schemeClr>
                    </a:gs>
                    <a:gs pos="100000">
                      <a:schemeClr val="accent2">
                        <a:shade val="45000"/>
                        <a:satMod val="165000"/>
                      </a:schemeClr>
                    </a:gs>
                  </a:gsLst>
                  <a:lin ang="5400000"/>
                </a:gradFill>
                <a:effectLst>
                  <a:glow rad="88900">
                    <a:schemeClr val="bg1"/>
                  </a:glow>
                  <a:outerShdw blurRad="76200" dist="50800" dir="5400000" algn="tl" rotWithShape="0">
                    <a:srgbClr val="000000">
                      <a:alpha val="65000"/>
                    </a:srgbClr>
                  </a:outerShdw>
                </a:effectLst>
              </a:rPr>
              <a:t> </a:t>
            </a:r>
            <a:r>
              <a:rPr lang="en-US" sz="4500" b="1" kern="0" spc="50" dirty="0">
                <a:ln w="11430"/>
                <a:gradFill>
                  <a:gsLst>
                    <a:gs pos="25000">
                      <a:schemeClr val="accent2">
                        <a:satMod val="155000"/>
                      </a:schemeClr>
                    </a:gs>
                    <a:gs pos="100000">
                      <a:schemeClr val="accent2">
                        <a:shade val="45000"/>
                        <a:satMod val="165000"/>
                      </a:schemeClr>
                    </a:gs>
                  </a:gsLst>
                  <a:lin ang="5400000"/>
                </a:gradFill>
                <a:effectLst>
                  <a:glow rad="88900">
                    <a:schemeClr val="bg1"/>
                  </a:glow>
                  <a:outerShdw blurRad="76200" dist="50800" dir="5400000" algn="tl" rotWithShape="0">
                    <a:srgbClr val="000000">
                      <a:alpha val="65000"/>
                    </a:srgbClr>
                  </a:outerShdw>
                </a:effectLst>
              </a:rPr>
              <a:t> </a:t>
            </a:r>
            <a:r>
              <a:rPr lang="en-US" sz="4000" b="1" kern="0" dirty="0">
                <a:ln w="9525">
                  <a:noFill/>
                  <a:prstDash val="solid"/>
                </a:ln>
                <a:solidFill>
                  <a:srgbClr val="B00000"/>
                </a:solidFill>
                <a:effectLst>
                  <a:glow rad="88900">
                    <a:schemeClr val="bg1"/>
                  </a:glow>
                  <a:outerShdw blurRad="41275" dist="20320" dir="1800000" algn="tl" rotWithShape="0">
                    <a:srgbClr val="000000">
                      <a:alpha val="40000"/>
                    </a:srgbClr>
                  </a:outerShdw>
                </a:effectLst>
              </a:rPr>
              <a:t>love</a:t>
            </a:r>
            <a:endParaRPr lang="en-US" sz="4000" b="1" i="1" kern="0" dirty="0">
              <a:ln w="9525">
                <a:noFill/>
                <a:prstDash val="solid"/>
              </a:ln>
              <a:solidFill>
                <a:srgbClr val="B00000"/>
              </a:solidFill>
              <a:effectLst>
                <a:glow rad="88900">
                  <a:schemeClr val="bg1"/>
                </a:glow>
                <a:outerShdw blurRad="41275" dist="20320" dir="1800000" algn="tl" rotWithShape="0">
                  <a:srgbClr val="000000">
                    <a:alpha val="40000"/>
                  </a:srgbClr>
                </a:outerShdw>
              </a:effectLst>
            </a:endParaRPr>
          </a:p>
        </p:txBody>
      </p:sp>
      <p:sp>
        <p:nvSpPr>
          <p:cNvPr id="6" name="Title 1"/>
          <p:cNvSpPr txBox="1">
            <a:spLocks/>
          </p:cNvSpPr>
          <p:nvPr/>
        </p:nvSpPr>
        <p:spPr bwMode="auto">
          <a:xfrm>
            <a:off x="6096000" y="44958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sz="4500"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sz="4000" b="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rPr>
              <a:t>hang</a:t>
            </a:r>
            <a:endParaRPr lang="en-US" sz="4000" b="1" i="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endParaRPr>
          </a:p>
        </p:txBody>
      </p:sp>
      <p:sp>
        <p:nvSpPr>
          <p:cNvPr id="7" name="Title 1"/>
          <p:cNvSpPr txBox="1">
            <a:spLocks/>
          </p:cNvSpPr>
          <p:nvPr/>
        </p:nvSpPr>
        <p:spPr bwMode="auto">
          <a:xfrm>
            <a:off x="-76200" y="5105400"/>
            <a:ext cx="441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sz="4000" b="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rPr>
              <a:t>all the Law</a:t>
            </a:r>
            <a:endParaRPr lang="en-US" sz="4000" b="1" i="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endParaRPr>
          </a:p>
        </p:txBody>
      </p:sp>
      <p:sp>
        <p:nvSpPr>
          <p:cNvPr id="11" name="Title 1"/>
          <p:cNvSpPr txBox="1">
            <a:spLocks/>
          </p:cNvSpPr>
          <p:nvPr/>
        </p:nvSpPr>
        <p:spPr bwMode="auto">
          <a:xfrm>
            <a:off x="2971800" y="51054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sz="4500" b="1" kern="0" spc="50" dirty="0">
                <a:ln w="11430"/>
                <a:gradFill>
                  <a:gsLst>
                    <a:gs pos="25000">
                      <a:schemeClr val="accent2">
                        <a:satMod val="155000"/>
                      </a:schemeClr>
                    </a:gs>
                    <a:gs pos="100000">
                      <a:schemeClr val="accent2">
                        <a:shade val="45000"/>
                        <a:satMod val="165000"/>
                      </a:schemeClr>
                    </a:gs>
                  </a:gsLst>
                  <a:lin ang="5400000"/>
                </a:gradFill>
                <a:effectLst>
                  <a:glow rad="88900">
                    <a:schemeClr val="tx1"/>
                  </a:glow>
                  <a:outerShdw blurRad="76200" dist="50800" dir="5400000" algn="tl" rotWithShape="0">
                    <a:srgbClr val="000000">
                      <a:alpha val="65000"/>
                    </a:srgbClr>
                  </a:outerShdw>
                </a:effectLst>
              </a:rPr>
              <a:t> </a:t>
            </a:r>
            <a:r>
              <a:rPr lang="en-US" sz="4000" b="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rPr>
              <a:t>and the Prophets</a:t>
            </a:r>
            <a:endParaRPr lang="en-US" sz="4000" b="1" i="1" kern="0" dirty="0">
              <a:ln w="9525">
                <a:noFill/>
                <a:prstDash val="solid"/>
              </a:ln>
              <a:solidFill>
                <a:srgbClr val="B00000"/>
              </a:solidFill>
              <a:effectLst>
                <a:glow rad="88900">
                  <a:schemeClr val="tx1"/>
                </a:glow>
                <a:outerShdw blurRad="41275" dist="20320" dir="1800000" algn="tl" rotWithShape="0">
                  <a:srgbClr val="000000">
                    <a:alpha val="40000"/>
                  </a:srgbClr>
                </a:outerShdw>
              </a:effectLst>
            </a:endParaRPr>
          </a:p>
        </p:txBody>
      </p:sp>
      <p:sp>
        <p:nvSpPr>
          <p:cNvPr id="12" name="Rectangle 6">
            <a:extLst>
              <a:ext uri="{FF2B5EF4-FFF2-40B4-BE49-F238E27FC236}">
                <a16:creationId xmlns:a16="http://schemas.microsoft.com/office/drawing/2014/main" id="{E276ADEB-C5D9-4AAD-9B80-5E082FCCBFD1}"/>
              </a:ext>
            </a:extLst>
          </p:cNvPr>
          <p:cNvSpPr>
            <a:spLocks noChangeArrowheads="1"/>
          </p:cNvSpPr>
          <p:nvPr/>
        </p:nvSpPr>
        <p:spPr bwMode="auto">
          <a:xfrm>
            <a:off x="6434615" y="1018581"/>
            <a:ext cx="1147285" cy="75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3" name="Rectangle 6">
            <a:extLst>
              <a:ext uri="{FF2B5EF4-FFF2-40B4-BE49-F238E27FC236}">
                <a16:creationId xmlns:a16="http://schemas.microsoft.com/office/drawing/2014/main" id="{32E19113-A00E-4215-9320-91D6682FAA11}"/>
              </a:ext>
            </a:extLst>
          </p:cNvPr>
          <p:cNvSpPr>
            <a:spLocks noChangeArrowheads="1"/>
          </p:cNvSpPr>
          <p:nvPr/>
        </p:nvSpPr>
        <p:spPr bwMode="auto">
          <a:xfrm>
            <a:off x="2994734" y="1632357"/>
            <a:ext cx="1141497" cy="74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4" name="Rectangle 6">
            <a:extLst>
              <a:ext uri="{FF2B5EF4-FFF2-40B4-BE49-F238E27FC236}">
                <a16:creationId xmlns:a16="http://schemas.microsoft.com/office/drawing/2014/main" id="{E851FEF6-ADD9-4C7D-AFBC-9D84EA7E89F3}"/>
              </a:ext>
            </a:extLst>
          </p:cNvPr>
          <p:cNvSpPr>
            <a:spLocks noChangeArrowheads="1"/>
          </p:cNvSpPr>
          <p:nvPr/>
        </p:nvSpPr>
        <p:spPr bwMode="auto">
          <a:xfrm>
            <a:off x="209331" y="2237268"/>
            <a:ext cx="1147982" cy="74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solidFill>
                  <a:srgbClr val="FFFFFF"/>
                </a:solidFill>
                <a:effectLst>
                  <a:glow rad="88900">
                    <a:srgbClr val="C00000"/>
                  </a:glow>
                  <a:outerShdw blurRad="50800" dist="39000" dir="5460000" algn="tl">
                    <a:srgbClr val="000000">
                      <a:alpha val="38000"/>
                    </a:srgbClr>
                  </a:outerShdw>
                </a:effectLst>
                <a:uLnTx/>
                <a:uFillTx/>
                <a:latin typeface="+mj-lt"/>
                <a:ea typeface="+mn-ea"/>
                <a:cs typeface="+mn-cs"/>
              </a:rPr>
              <a:t>all</a:t>
            </a:r>
          </a:p>
        </p:txBody>
      </p:sp>
      <p:sp>
        <p:nvSpPr>
          <p:cNvPr id="15" name="Rectangle 2">
            <a:extLst>
              <a:ext uri="{FF2B5EF4-FFF2-40B4-BE49-F238E27FC236}">
                <a16:creationId xmlns:a16="http://schemas.microsoft.com/office/drawing/2014/main" id="{31277637-F14E-4421-889C-789EA94003EB}"/>
              </a:ext>
            </a:extLst>
          </p:cNvPr>
          <p:cNvSpPr txBox="1">
            <a:spLocks noChangeArrowheads="1"/>
          </p:cNvSpPr>
          <p:nvPr/>
        </p:nvSpPr>
        <p:spPr bwMode="auto">
          <a:xfrm>
            <a:off x="4508601" y="3757982"/>
            <a:ext cx="719797" cy="7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latin typeface="Calibri" panose="020F0502020204030204" pitchFamily="34" charset="0"/>
                <a:cs typeface="Calibri" panose="020F0502020204030204" pitchFamily="34" charset="0"/>
              </a:rPr>
              <a:t>↓</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25933673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3.33333E-6 4.44444E-6 L -0.00174 -0.23889 " pathEditMode="relative" rAng="0" ptsTypes="AA">
                                      <p:cBhvr>
                                        <p:cTn id="10" dur="1000" spd="-100000" fill="hold"/>
                                        <p:tgtEl>
                                          <p:spTgt spid="2"/>
                                        </p:tgtEl>
                                        <p:attrNameLst>
                                          <p:attrName>ppt_x</p:attrName>
                                          <p:attrName>ppt_y</p:attrName>
                                        </p:attrNameLst>
                                      </p:cBhvr>
                                      <p:rCtr x="-87" y="-11944"/>
                                    </p:animMotion>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10"/>
                                        </p:tgtEl>
                                      </p:cBhvr>
                                    </p:animEffect>
                                    <p:set>
                                      <p:cBhvr>
                                        <p:cTn id="14" dur="1" fill="hold">
                                          <p:stCondLst>
                                            <p:cond delay="24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stCondLst>
                                            <p:cond delay="0"/>
                                          </p:stCondLst>
                                        </p:cTn>
                                        <p:tgtEl>
                                          <p:spTgt spid="12"/>
                                        </p:tgtEl>
                                      </p:cBhvr>
                                    </p:animEffect>
                                    <p:anim to="" calcmode="lin" valueType="num">
                                      <p:cBhvr>
                                        <p:cTn id="20"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12"/>
                                        </p:tgtEl>
                                        <p:attrNameLst>
                                          <p:attrName>ppt_h</p:attrName>
                                        </p:attrNameLst>
                                      </p:cBhvr>
                                      <p:tavLst>
                                        <p:tav tm="0">
                                          <p:val>
                                            <p:strVal val="#ppt_h*4"/>
                                          </p:val>
                                        </p:tav>
                                        <p:tav tm="100000">
                                          <p:val>
                                            <p:strVal val="#ppt_h"/>
                                          </p:val>
                                        </p:tav>
                                      </p:tavLst>
                                    </p:anim>
                                  </p:childTnLst>
                                </p:cTn>
                              </p:par>
                              <p:par>
                                <p:cTn id="22" presetID="0" presetClass="entr" presetSubtype="0"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stCondLst>
                                            <p:cond delay="0"/>
                                          </p:stCondLst>
                                        </p:cTn>
                                        <p:tgtEl>
                                          <p:spTgt spid="13"/>
                                        </p:tgtEl>
                                      </p:cBhvr>
                                    </p:animEffect>
                                    <p:anim to="" calcmode="lin" valueType="num">
                                      <p:cBhvr>
                                        <p:cTn id="25"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26" dur="500" fill="hold">
                                          <p:stCondLst>
                                            <p:cond delay="0"/>
                                          </p:stCondLst>
                                        </p:cTn>
                                        <p:tgtEl>
                                          <p:spTgt spid="13"/>
                                        </p:tgtEl>
                                        <p:attrNameLst>
                                          <p:attrName>ppt_h</p:attrName>
                                        </p:attrNameLst>
                                      </p:cBhvr>
                                      <p:tavLst>
                                        <p:tav tm="0">
                                          <p:val>
                                            <p:strVal val="#ppt_h*4"/>
                                          </p:val>
                                        </p:tav>
                                        <p:tav tm="100000">
                                          <p:val>
                                            <p:strVal val="#ppt_h"/>
                                          </p:val>
                                        </p:tav>
                                      </p:tavLst>
                                    </p:anim>
                                  </p:childTnLst>
                                </p:cTn>
                              </p:par>
                              <p:par>
                                <p:cTn id="27" presetID="0" presetClass="entr" presetSubtype="0"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stCondLst>
                                            <p:cond delay="0"/>
                                          </p:stCondLst>
                                        </p:cTn>
                                        <p:tgtEl>
                                          <p:spTgt spid="14"/>
                                        </p:tgtEl>
                                      </p:cBhvr>
                                    </p:animEffect>
                                    <p:anim to="" calcmode="lin" valueType="num">
                                      <p:cBhvr>
                                        <p:cTn id="30" dur="50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14"/>
                                        </p:tgtEl>
                                        <p:attrNameLst>
                                          <p:attrName>ppt_h</p:attrName>
                                        </p:attrNameLst>
                                      </p:cBhvr>
                                      <p:tavLst>
                                        <p:tav tm="0">
                                          <p:val>
                                            <p:strVal val="#ppt_h*4"/>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5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5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childTnLst>
                                </p:cTn>
                              </p:par>
                              <p:par>
                                <p:cTn id="46" presetID="6" presetClass="emph" presetSubtype="0" fill="hold" grpId="3" nodeType="withEffect">
                                  <p:stCondLst>
                                    <p:cond delay="0"/>
                                  </p:stCondLst>
                                  <p:childTnLst>
                                    <p:animScale>
                                      <p:cBhvr>
                                        <p:cTn id="47" dur="2000" fill="hold"/>
                                        <p:tgtEl>
                                          <p:spTgt spid="10"/>
                                        </p:tgtEl>
                                      </p:cBhvr>
                                      <p:by x="107000" y="107000"/>
                                    </p:animScale>
                                  </p:childTnLst>
                                </p:cTn>
                              </p:par>
                              <p:par>
                                <p:cTn id="48" presetID="0" presetClass="path" presetSubtype="0" accel="50000" decel="50000" fill="hold" grpId="2" nodeType="withEffect">
                                  <p:stCondLst>
                                    <p:cond delay="0"/>
                                  </p:stCondLst>
                                  <p:childTnLst>
                                    <p:animMotion origin="layout" path="M 0 -1.11111E-6 C -0.04184 -0.00046 -0.08351 -0.00092 -0.1349 -1.11111E-6 C -0.18646 0.00093 -0.26181 -0.00069 -0.30868 0.00486 C -0.35573 0.01042 -0.37865 0.02107 -0.41753 0.03333 C -0.45642 0.0456 -0.51128 0.05903 -0.54253 0.07824 C -0.57378 0.09745 -0.58837 0.12176 -0.60503 0.14815 C -0.6217 0.17454 -0.63368 0.20695 -0.64253 0.23658 C -0.65139 0.2662 -0.65469 0.30787 -0.65799 0.32662 " pathEditMode="relative" rAng="0" ptsTypes="aaaaaaaa">
                                      <p:cBhvr>
                                        <p:cTn id="49" dur="2000" fill="hold"/>
                                        <p:tgtEl>
                                          <p:spTgt spid="10"/>
                                        </p:tgtEl>
                                        <p:attrNameLst>
                                          <p:attrName>ppt_x</p:attrName>
                                          <p:attrName>ppt_y</p:attrName>
                                        </p:attrNameLst>
                                      </p:cBhvr>
                                      <p:rCtr x="-32899" y="16273"/>
                                    </p:animMotion>
                                  </p:childTnLst>
                                </p:cTn>
                              </p:par>
                              <p:par>
                                <p:cTn id="50" presetID="0" presetClass="path" presetSubtype="0" accel="50000" decel="50000" fill="hold" grpId="1" nodeType="withEffect">
                                  <p:stCondLst>
                                    <p:cond delay="0"/>
                                  </p:stCondLst>
                                  <p:childTnLst>
                                    <p:animMotion origin="layout" path="M 0 -3.33333E-6 C 0.00035 -0.03032 0.00087 -0.06041 -0.00503 -0.09514 C -0.01094 -0.12986 -0.02361 -0.17847 -0.03507 -0.20833 C -0.04653 -0.23819 -0.05538 -0.25231 -0.07378 -0.275 C -0.09219 -0.29768 -0.11667 -0.32338 -0.14514 -0.34514 C -0.17361 -0.36689 -0.21562 -0.39398 -0.24497 -0.40555 C -0.27431 -0.41713 -0.30538 -0.41227 -0.32118 -0.41412 " pathEditMode="relative" rAng="0" ptsTypes="aaaaaaa">
                                      <p:cBhvr>
                                        <p:cTn id="51" dur="2000" fill="hold"/>
                                        <p:tgtEl>
                                          <p:spTgt spid="6"/>
                                        </p:tgtEl>
                                        <p:attrNameLst>
                                          <p:attrName>ppt_x</p:attrName>
                                          <p:attrName>ppt_y</p:attrName>
                                        </p:attrNameLst>
                                      </p:cBhvr>
                                      <p:rCtr x="-16024" y="-20856"/>
                                    </p:animMotion>
                                  </p:childTnLst>
                                </p:cTn>
                              </p:par>
                              <p:par>
                                <p:cTn id="52" presetID="0" presetClass="path" presetSubtype="0" accel="50000" decel="50000" fill="hold" grpId="1" nodeType="withEffect">
                                  <p:stCondLst>
                                    <p:cond delay="0"/>
                                  </p:stCondLst>
                                  <p:childTnLst>
                                    <p:animMotion origin="layout" path="M -3.33333E-6 -2.22222E-6 C 0.00556 -0.02639 0.01111 -0.05278 0.02257 -0.08819 C 0.03403 -0.12361 0.05 -0.16991 0.06875 -0.21319 C 0.0875 -0.25648 0.11285 -0.31666 0.13507 -0.34815 C 0.1573 -0.37963 0.17622 -0.3912 0.20243 -0.40162 C 0.22865 -0.41203 0.27379 -0.40903 0.29254 -0.41088 " pathEditMode="relative" rAng="0" ptsTypes="aaaaaa">
                                      <p:cBhvr>
                                        <p:cTn id="53" dur="2000" fill="hold"/>
                                        <p:tgtEl>
                                          <p:spTgt spid="7"/>
                                        </p:tgtEl>
                                        <p:attrNameLst>
                                          <p:attrName>ppt_x</p:attrName>
                                          <p:attrName>ppt_y</p:attrName>
                                        </p:attrNameLst>
                                      </p:cBhvr>
                                      <p:rCtr x="14618" y="-20602"/>
                                    </p:animMotion>
                                  </p:childTnLst>
                                </p:cTn>
                              </p:par>
                              <p:par>
                                <p:cTn id="54" presetID="0" presetClass="path" presetSubtype="0" accel="50000" decel="50000" fill="hold" grpId="1" nodeType="withEffect">
                                  <p:stCondLst>
                                    <p:cond delay="0"/>
                                  </p:stCondLst>
                                  <p:childTnLst>
                                    <p:animMotion origin="layout" path="M 0 0 C 0.00312 -0.03912 0.00642 -0.07824 0.00625 -0.10995 C 0.00607 -0.14167 0.00572 -0.16319 -0.00122 -0.19005 C -0.00816 -0.2169 -0.02223 -0.24954 -0.0349 -0.27153 C -0.04757 -0.29352 -0.0625 -0.30764 -0.07744 -0.32153 " pathEditMode="relative" ptsTypes="aaaaA">
                                      <p:cBhvr>
                                        <p:cTn id="55" dur="2000" fill="hold"/>
                                        <p:tgtEl>
                                          <p:spTgt spid="11"/>
                                        </p:tgtEl>
                                        <p:attrNameLst>
                                          <p:attrName>ppt_x</p:attrName>
                                          <p:attrName>ppt_y</p:attrName>
                                        </p:attrNameLst>
                                      </p:cBhvr>
                                    </p:animMotion>
                                  </p:childTnLst>
                                </p:cTn>
                              </p:par>
                              <p:par>
                                <p:cTn id="56" presetID="3" presetClass="emph" presetSubtype="2" fill="hold" grpId="2" nodeType="withEffect">
                                  <p:stCondLst>
                                    <p:cond delay="0"/>
                                  </p:stCondLst>
                                  <p:childTnLst>
                                    <p:animClr clrSpc="rgb" dir="cw">
                                      <p:cBhvr override="childStyle">
                                        <p:cTn id="57" dur="2000" fill="hold"/>
                                        <p:tgtEl>
                                          <p:spTgt spid="6"/>
                                        </p:tgtEl>
                                        <p:attrNameLst>
                                          <p:attrName>style.color</p:attrName>
                                        </p:attrNameLst>
                                      </p:cBhvr>
                                      <p:to>
                                        <a:srgbClr val="9933FF"/>
                                      </p:to>
                                    </p:animClr>
                                  </p:childTnLst>
                                </p:cTn>
                              </p:par>
                              <p:par>
                                <p:cTn id="58" presetID="3" presetClass="emph" presetSubtype="2" fill="hold" grpId="2" nodeType="withEffect">
                                  <p:stCondLst>
                                    <p:cond delay="0"/>
                                  </p:stCondLst>
                                  <p:childTnLst>
                                    <p:animClr clrSpc="rgb" dir="cw">
                                      <p:cBhvr override="childStyle">
                                        <p:cTn id="59" dur="2000" fill="hold"/>
                                        <p:tgtEl>
                                          <p:spTgt spid="7"/>
                                        </p:tgtEl>
                                        <p:attrNameLst>
                                          <p:attrName>style.color</p:attrName>
                                        </p:attrNameLst>
                                      </p:cBhvr>
                                      <p:to>
                                        <a:srgbClr val="9933FF"/>
                                      </p:to>
                                    </p:animClr>
                                  </p:childTnLst>
                                </p:cTn>
                              </p:par>
                              <p:par>
                                <p:cTn id="60" presetID="3" presetClass="emph" presetSubtype="2" fill="hold" grpId="2" nodeType="withEffect">
                                  <p:stCondLst>
                                    <p:cond delay="0"/>
                                  </p:stCondLst>
                                  <p:childTnLst>
                                    <p:animClr clrSpc="rgb" dir="cw">
                                      <p:cBhvr override="childStyle">
                                        <p:cTn id="61" dur="2000" fill="hold"/>
                                        <p:tgtEl>
                                          <p:spTgt spid="11"/>
                                        </p:tgtEl>
                                        <p:attrNameLst>
                                          <p:attrName>style.color</p:attrName>
                                        </p:attrNameLst>
                                      </p:cBhvr>
                                      <p:to>
                                        <a:srgbClr val="9933FF"/>
                                      </p:to>
                                    </p:animClr>
                                  </p:childTnLst>
                                </p:cTn>
                              </p:par>
                              <p:par>
                                <p:cTn id="62" presetID="10" presetClass="exit" presetSubtype="0" fill="hold" grpId="1" nodeType="withEffect">
                                  <p:stCondLst>
                                    <p:cond delay="0"/>
                                  </p:stCondLst>
                                  <p:childTnLst>
                                    <p:animEffect transition="out" filter="fade">
                                      <p:cBhvr>
                                        <p:cTn id="63" dur="1500"/>
                                        <p:tgtEl>
                                          <p:spTgt spid="2"/>
                                        </p:tgtEl>
                                      </p:cBhvr>
                                    </p:animEffect>
                                    <p:set>
                                      <p:cBhvr>
                                        <p:cTn id="64" dur="1" fill="hold">
                                          <p:stCondLst>
                                            <p:cond delay="1499"/>
                                          </p:stCondLst>
                                        </p:cTn>
                                        <p:tgtEl>
                                          <p:spTgt spid="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7" presetClass="entr" presetSubtype="10" fill="hold" grpId="2"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1000" fill="hold"/>
                                        <p:tgtEl>
                                          <p:spTgt spid="9"/>
                                        </p:tgtEl>
                                        <p:attrNameLst>
                                          <p:attrName>ppt_w</p:attrName>
                                        </p:attrNameLst>
                                      </p:cBhvr>
                                      <p:tavLst>
                                        <p:tav tm="0">
                                          <p:val>
                                            <p:fltVal val="0"/>
                                          </p:val>
                                        </p:tav>
                                        <p:tav tm="100000">
                                          <p:val>
                                            <p:strVal val="#ppt_w"/>
                                          </p:val>
                                        </p:tav>
                                      </p:tavLst>
                                    </p:anim>
                                    <p:anim calcmode="lin" valueType="num">
                                      <p:cBhvr>
                                        <p:cTn id="79" dur="1000" fill="hold"/>
                                        <p:tgtEl>
                                          <p:spTgt spid="9"/>
                                        </p:tgtEl>
                                        <p:attrNameLst>
                                          <p:attrName>ppt_h</p:attrName>
                                        </p:attrNameLst>
                                      </p:cBhvr>
                                      <p:tavLst>
                                        <p:tav tm="0">
                                          <p:val>
                                            <p:strVal val="#ppt_h"/>
                                          </p:val>
                                        </p:tav>
                                        <p:tav tm="100000">
                                          <p:val>
                                            <p:strVal val="#ppt_h"/>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par>
                                <p:cTn id="85" presetID="42" presetClass="path" presetSubtype="0" accel="50000" decel="50000" fill="hold" grpId="3" nodeType="withEffect">
                                  <p:stCondLst>
                                    <p:cond delay="0"/>
                                  </p:stCondLst>
                                  <p:childTnLst>
                                    <p:animMotion origin="layout" path="M 0.0007 -0.14213 L -0.00069 0.0625 " pathEditMode="relative" rAng="0" ptsTypes="AA">
                                      <p:cBhvr>
                                        <p:cTn id="86" dur="1000" fill="hold"/>
                                        <p:tgtEl>
                                          <p:spTgt spid="9"/>
                                        </p:tgtEl>
                                        <p:attrNameLst>
                                          <p:attrName>ppt_x</p:attrName>
                                          <p:attrName>ppt_y</p:attrName>
                                        </p:attrNameLst>
                                      </p:cBhvr>
                                      <p:rCtr x="0" y="7801"/>
                                    </p:animMotion>
                                  </p:childTnLst>
                                </p:cTn>
                              </p:par>
                              <p:par>
                                <p:cTn id="87" presetID="22" presetClass="entr" presetSubtype="1" fill="hold" grpId="1" nodeType="withEffect">
                                  <p:stCondLst>
                                    <p:cond delay="75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2"/>
      <p:bldP spid="9" grpId="3"/>
      <p:bldP spid="2" grpId="0"/>
      <p:bldP spid="2" grpId="1"/>
      <p:bldP spid="2" grpId="2"/>
      <p:bldP spid="10" grpId="0"/>
      <p:bldP spid="10" grpId="1"/>
      <p:bldP spid="10" grpId="2"/>
      <p:bldP spid="10" grpId="3"/>
      <p:bldP spid="6" grpId="0"/>
      <p:bldP spid="6" grpId="1"/>
      <p:bldP spid="6" grpId="2"/>
      <p:bldP spid="7" grpId="0"/>
      <p:bldP spid="7" grpId="1"/>
      <p:bldP spid="7" grpId="2"/>
      <p:bldP spid="11" grpId="0"/>
      <p:bldP spid="11" grpId="1"/>
      <p:bldP spid="11" grpId="2"/>
      <p:bldP spid="12" grpId="0"/>
      <p:bldP spid="12" grpId="1"/>
      <p:bldP spid="13" grpId="0"/>
      <p:bldP spid="13" grpId="1"/>
      <p:bldP spid="14" grpId="0"/>
      <p:bldP spid="14" grpId="1"/>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988" r="24230" b="1099"/>
          <a:stretch/>
        </p:blipFill>
        <p:spPr>
          <a:xfrm>
            <a:off x="0" y="0"/>
            <a:ext cx="9144001" cy="6858000"/>
          </a:xfrm>
          <a:prstGeom prst="rect">
            <a:avLst/>
          </a:prstGeom>
        </p:spPr>
      </p:pic>
      <p:sp>
        <p:nvSpPr>
          <p:cNvPr id="4" name="Title 1"/>
          <p:cNvSpPr txBox="1">
            <a:spLocks/>
          </p:cNvSpPr>
          <p:nvPr/>
        </p:nvSpPr>
        <p:spPr bwMode="auto">
          <a:xfrm>
            <a:off x="609600" y="2438400"/>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b="1" kern="0" dirty="0">
                <a:ln w="11430"/>
                <a:solidFill>
                  <a:srgbClr val="00B0F0"/>
                </a:solidFill>
                <a:effectLst>
                  <a:glow rad="88900">
                    <a:schemeClr val="bg1"/>
                  </a:glow>
                  <a:outerShdw blurRad="50800" dist="39000" dir="5460000" algn="tl">
                    <a:srgbClr val="000000">
                      <a:alpha val="38000"/>
                    </a:srgbClr>
                  </a:outerShdw>
                </a:effectLst>
              </a:rPr>
              <a:t> </a:t>
            </a:r>
            <a:r>
              <a:rPr lang="en-US" sz="5000" b="1" kern="0" dirty="0">
                <a:ln w="11430"/>
                <a:solidFill>
                  <a:srgbClr val="00B0F0"/>
                </a:solidFill>
                <a:effectLst>
                  <a:glow rad="88900">
                    <a:schemeClr val="bg1"/>
                  </a:glow>
                  <a:outerShdw blurRad="50800" dist="39000" dir="5460000" algn="tl">
                    <a:srgbClr val="000000">
                      <a:alpha val="38000"/>
                    </a:srgbClr>
                  </a:outerShdw>
                </a:effectLst>
              </a:rPr>
              <a:t> </a:t>
            </a:r>
            <a:r>
              <a:rPr lang="en-US" b="1" kern="0" dirty="0">
                <a:ln w="11430"/>
                <a:solidFill>
                  <a:srgbClr val="B00000"/>
                </a:solidFill>
                <a:effectLst>
                  <a:glow rad="88900">
                    <a:schemeClr val="bg1"/>
                  </a:glow>
                  <a:outerShdw blurRad="50800" dist="39000" dir="5460000" algn="tl">
                    <a:srgbClr val="000000">
                      <a:alpha val="38000"/>
                    </a:srgbClr>
                  </a:outerShdw>
                </a:effectLst>
              </a:rPr>
              <a:t>love</a:t>
            </a:r>
            <a:endParaRPr lang="en-US" b="1" i="1" kern="0" dirty="0">
              <a:ln w="11430"/>
              <a:solidFill>
                <a:srgbClr val="B00000"/>
              </a:solidFill>
              <a:effectLst>
                <a:glow rad="88900">
                  <a:schemeClr val="bg1"/>
                </a:glow>
                <a:outerShdw blurRad="50800" dist="39000" dir="5460000" algn="tl">
                  <a:srgbClr val="000000">
                    <a:alpha val="38000"/>
                  </a:srgbClr>
                </a:outerShdw>
              </a:effectLst>
            </a:endParaRPr>
          </a:p>
        </p:txBody>
      </p:sp>
      <p:sp>
        <p:nvSpPr>
          <p:cNvPr id="2" name="Title 1"/>
          <p:cNvSpPr>
            <a:spLocks noGrp="1"/>
          </p:cNvSpPr>
          <p:nvPr>
            <p:ph type="title"/>
          </p:nvPr>
        </p:nvSpPr>
        <p:spPr>
          <a:xfrm>
            <a:off x="1371600" y="960438"/>
            <a:ext cx="5029200" cy="4602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rgbClr val="FFFF00"/>
                  </a:glow>
                  <a:outerShdw blurRad="50800" dist="39000" dir="5460000" algn="tl">
                    <a:srgbClr val="000000">
                      <a:alpha val="38000"/>
                    </a:srgbClr>
                  </a:outerShdw>
                </a:effectLst>
              </a:rPr>
              <a:t>The LORD preserves all who love Him, But all the wicked He  will destroy.         </a:t>
            </a:r>
            <a:r>
              <a:rPr lang="en-US" sz="3200" b="1" i="1" dirty="0">
                <a:ln w="11430"/>
                <a:solidFill>
                  <a:schemeClr val="tx1"/>
                </a:solidFill>
                <a:effectLst>
                  <a:glow rad="101600">
                    <a:srgbClr val="FFFF00"/>
                  </a:glow>
                  <a:outerShdw blurRad="50800" dist="39000" dir="5460000" algn="tl">
                    <a:srgbClr val="000000">
                      <a:alpha val="38000"/>
                    </a:srgbClr>
                  </a:outerShdw>
                </a:effectLst>
              </a:rPr>
              <a:t>– Psalm 145:20 </a:t>
            </a:r>
          </a:p>
        </p:txBody>
      </p:sp>
      <p:sp>
        <p:nvSpPr>
          <p:cNvPr id="5" name="Title 1"/>
          <p:cNvSpPr txBox="1">
            <a:spLocks/>
          </p:cNvSpPr>
          <p:nvPr/>
        </p:nvSpPr>
        <p:spPr bwMode="auto">
          <a:xfrm>
            <a:off x="1066800" y="2484438"/>
            <a:ext cx="3276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8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9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88900">
                    <a:srgbClr val="FFFF00"/>
                  </a:glow>
                  <a:outerShdw blurRad="50800" dist="39000" dir="5460000" algn="tl">
                    <a:srgbClr val="000000">
                      <a:alpha val="38000"/>
                    </a:srgbClr>
                  </a:outerShdw>
                </a:effectLst>
              </a:rPr>
              <a:t>love Him</a:t>
            </a:r>
            <a:endParaRPr lang="en-US" b="1" i="1" kern="0" dirty="0">
              <a:ln w="11430"/>
              <a:solidFill>
                <a:schemeClr val="tx1"/>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591718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250"/>
                                        <p:tgtEl>
                                          <p:spTgt spid="2"/>
                                        </p:tgtEl>
                                      </p:cBhvr>
                                    </p:animEffect>
                                  </p:childTnLst>
                                </p:cTn>
                              </p:par>
                            </p:childTnLst>
                          </p:cTn>
                        </p:par>
                        <p:par>
                          <p:cTn id="8" fill="hold">
                            <p:stCondLst>
                              <p:cond delay="1250"/>
                            </p:stCondLst>
                            <p:childTnLst>
                              <p:par>
                                <p:cTn id="9" presetID="10" presetClass="exit" presetSubtype="0" fill="hold" grpId="0" nodeType="afterEffect">
                                  <p:stCondLst>
                                    <p:cond delay="0"/>
                                  </p:stCondLst>
                                  <p:childTnLst>
                                    <p:animEffect transition="out" filter="fade">
                                      <p:cBhvr>
                                        <p:cTn id="10" dur="250"/>
                                        <p:tgtEl>
                                          <p:spTgt spid="4"/>
                                        </p:tgtEl>
                                      </p:cBhvr>
                                    </p:animEffect>
                                    <p:set>
                                      <p:cBhvr>
                                        <p:cTn id="11" dur="1" fill="hold">
                                          <p:stCondLst>
                                            <p:cond delay="24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par>
                                <p:cTn id="17" presetID="0" presetClass="path" presetSubtype="0" accel="50000" decel="50000" fill="hold" grpId="1" nodeType="withEffect">
                                  <p:stCondLst>
                                    <p:cond delay="0"/>
                                  </p:stCondLst>
                                  <p:childTnLst>
                                    <p:animMotion origin="layout" path="M -3.33333E-6 -4.07407E-6 L -0.05833 0.32616 " pathEditMode="relative" rAng="0" ptsTypes="AA">
                                      <p:cBhvr>
                                        <p:cTn id="18" dur="2000" fill="hold"/>
                                        <p:tgtEl>
                                          <p:spTgt spid="5"/>
                                        </p:tgtEl>
                                        <p:attrNameLst>
                                          <p:attrName>ppt_x</p:attrName>
                                          <p:attrName>ppt_y</p:attrName>
                                        </p:attrNameLst>
                                      </p:cBhvr>
                                      <p:rCtr x="-2917" y="16296"/>
                                    </p:animMotion>
                                  </p:childTnLst>
                                </p:cTn>
                              </p:par>
                              <p:par>
                                <p:cTn id="19" presetID="6" presetClass="exit" presetSubtype="16" fill="hold" grpId="1" nodeType="withEffect">
                                  <p:stCondLst>
                                    <p:cond delay="0"/>
                                  </p:stCondLst>
                                  <p:childTnLst>
                                    <p:animEffect transition="out" filter="circle(in)">
                                      <p:cBhvr>
                                        <p:cTn id="20" dur="1750"/>
                                        <p:tgtEl>
                                          <p:spTgt spid="2"/>
                                        </p:tgtEl>
                                      </p:cBhvr>
                                    </p:animEffect>
                                    <p:set>
                                      <p:cBhvr>
                                        <p:cTn id="21"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1695691" y="381000"/>
            <a:ext cx="5562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solidFill>
                  <a:schemeClr val="bg1"/>
                </a:solidFill>
                <a:latin typeface="AR BERKLEY" panose="02000000000000000000" pitchFamily="2" charset="0"/>
              </a:rPr>
              <a:t>Ron Bert</a:t>
            </a:r>
          </a:p>
        </p:txBody>
      </p:sp>
      <p:sp>
        <p:nvSpPr>
          <p:cNvPr id="5" name="Title 1"/>
          <p:cNvSpPr txBox="1">
            <a:spLocks/>
          </p:cNvSpPr>
          <p:nvPr/>
        </p:nvSpPr>
        <p:spPr bwMode="auto">
          <a:xfrm>
            <a:off x="1676400" y="5334000"/>
            <a:ext cx="5562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solidFill>
                  <a:schemeClr val="bg1"/>
                </a:solidFill>
                <a:latin typeface="AR CENA" panose="02000000000000000000" pitchFamily="2" charset="0"/>
              </a:rPr>
              <a:t>MARCH 15, 2015</a:t>
            </a:r>
          </a:p>
        </p:txBody>
      </p:sp>
      <p:sp>
        <p:nvSpPr>
          <p:cNvPr id="8" name="Title 1"/>
          <p:cNvSpPr txBox="1">
            <a:spLocks/>
          </p:cNvSpPr>
          <p:nvPr/>
        </p:nvSpPr>
        <p:spPr bwMode="auto">
          <a:xfrm>
            <a:off x="494495" y="3290183"/>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solidFill>
                  <a:srgbClr val="F8F8F8"/>
                </a:solidFill>
                <a:latin typeface="AR ESSENCE" panose="02000000000000000000" pitchFamily="2" charset="0"/>
              </a:rPr>
              <a:t> </a:t>
            </a:r>
            <a:r>
              <a:rPr lang="en-US" altLang="en-US" sz="75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mind</a:t>
            </a:r>
          </a:p>
        </p:txBody>
      </p:sp>
      <p:sp>
        <p:nvSpPr>
          <p:cNvPr id="6" name="Title 1"/>
          <p:cNvSpPr txBox="1">
            <a:spLocks/>
          </p:cNvSpPr>
          <p:nvPr/>
        </p:nvSpPr>
        <p:spPr bwMode="auto">
          <a:xfrm>
            <a:off x="2734790" y="2134132"/>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heart</a:t>
            </a:r>
          </a:p>
        </p:txBody>
      </p:sp>
      <p:sp>
        <p:nvSpPr>
          <p:cNvPr id="10" name="Title 1"/>
          <p:cNvSpPr txBox="1">
            <a:spLocks/>
          </p:cNvSpPr>
          <p:nvPr/>
        </p:nvSpPr>
        <p:spPr bwMode="auto">
          <a:xfrm>
            <a:off x="2734790" y="2134132"/>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heart</a:t>
            </a:r>
          </a:p>
        </p:txBody>
      </p:sp>
      <p:sp>
        <p:nvSpPr>
          <p:cNvPr id="11" name="Title 1"/>
          <p:cNvSpPr txBox="1">
            <a:spLocks/>
          </p:cNvSpPr>
          <p:nvPr/>
        </p:nvSpPr>
        <p:spPr bwMode="auto">
          <a:xfrm>
            <a:off x="2734790" y="2134132"/>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2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heart</a:t>
            </a:r>
          </a:p>
        </p:txBody>
      </p:sp>
      <p:sp>
        <p:nvSpPr>
          <p:cNvPr id="7" name="Title 1"/>
          <p:cNvSpPr txBox="1">
            <a:spLocks/>
          </p:cNvSpPr>
          <p:nvPr/>
        </p:nvSpPr>
        <p:spPr bwMode="auto">
          <a:xfrm>
            <a:off x="4801355" y="2135138"/>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soul</a:t>
            </a:r>
          </a:p>
        </p:txBody>
      </p:sp>
      <p:sp>
        <p:nvSpPr>
          <p:cNvPr id="12" name="Title 1"/>
          <p:cNvSpPr txBox="1">
            <a:spLocks/>
          </p:cNvSpPr>
          <p:nvPr/>
        </p:nvSpPr>
        <p:spPr bwMode="auto">
          <a:xfrm>
            <a:off x="4801355" y="2135138"/>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soul</a:t>
            </a:r>
          </a:p>
        </p:txBody>
      </p:sp>
      <p:sp>
        <p:nvSpPr>
          <p:cNvPr id="13" name="Title 1"/>
          <p:cNvSpPr txBox="1">
            <a:spLocks/>
          </p:cNvSpPr>
          <p:nvPr/>
        </p:nvSpPr>
        <p:spPr bwMode="auto">
          <a:xfrm>
            <a:off x="4801355" y="2135138"/>
            <a:ext cx="3619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000" b="1" kern="0" dirty="0">
                <a:solidFill>
                  <a:srgbClr val="F8F8F8"/>
                </a:solidFill>
                <a:latin typeface="AR ESSENCE" panose="02000000000000000000" pitchFamily="2" charset="0"/>
              </a:rPr>
              <a:t> </a:t>
            </a:r>
            <a:r>
              <a:rPr lang="en-US" altLang="en-US" sz="77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soul</a:t>
            </a:r>
          </a:p>
        </p:txBody>
      </p:sp>
      <p:sp>
        <p:nvSpPr>
          <p:cNvPr id="14" name="Title 1"/>
          <p:cNvSpPr txBox="1">
            <a:spLocks/>
          </p:cNvSpPr>
          <p:nvPr/>
        </p:nvSpPr>
        <p:spPr bwMode="auto">
          <a:xfrm>
            <a:off x="494495" y="3290183"/>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solidFill>
                  <a:srgbClr val="820000"/>
                </a:solidFill>
                <a:latin typeface="AR ESSENCE" panose="02000000000000000000" pitchFamily="2" charset="0"/>
              </a:rPr>
              <a:t> </a:t>
            </a:r>
            <a:r>
              <a:rPr lang="en-US" altLang="en-US" sz="7500" b="1" kern="0" dirty="0">
                <a:solidFill>
                  <a:srgbClr val="820000"/>
                </a:solidFill>
                <a:latin typeface="AR ESSENCE" panose="02000000000000000000" pitchFamily="2" charset="0"/>
              </a:rPr>
              <a:t> </a:t>
            </a:r>
            <a:r>
              <a:rPr lang="en-US" altLang="en-US" sz="7200" b="1" kern="0" dirty="0">
                <a:solidFill>
                  <a:srgbClr val="820000"/>
                </a:solidFill>
                <a:latin typeface="AR ESSENCE" panose="02000000000000000000" pitchFamily="2" charset="0"/>
              </a:rPr>
              <a:t>mind</a:t>
            </a:r>
          </a:p>
        </p:txBody>
      </p:sp>
      <p:sp>
        <p:nvSpPr>
          <p:cNvPr id="15" name="Title 1"/>
          <p:cNvSpPr txBox="1">
            <a:spLocks/>
          </p:cNvSpPr>
          <p:nvPr/>
        </p:nvSpPr>
        <p:spPr bwMode="auto">
          <a:xfrm>
            <a:off x="494495" y="3290183"/>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6600" b="1" kern="0" dirty="0">
                <a:solidFill>
                  <a:srgbClr val="820000"/>
                </a:solidFill>
                <a:latin typeface="AR ESSENCE" panose="02000000000000000000" pitchFamily="2" charset="0"/>
              </a:rPr>
              <a:t> </a:t>
            </a:r>
            <a:r>
              <a:rPr lang="en-US" altLang="en-US" sz="7500" b="1" kern="0" dirty="0">
                <a:solidFill>
                  <a:srgbClr val="820000"/>
                </a:solidFill>
                <a:latin typeface="AR ESSENCE" panose="02000000000000000000" pitchFamily="2" charset="0"/>
              </a:rPr>
              <a:t> </a:t>
            </a:r>
            <a:r>
              <a:rPr lang="en-US" altLang="en-US" sz="7200" b="1" kern="0" dirty="0">
                <a:solidFill>
                  <a:srgbClr val="820000"/>
                </a:solidFill>
                <a:latin typeface="AR ESSENCE" panose="02000000000000000000" pitchFamily="2" charset="0"/>
              </a:rPr>
              <a:t>mind</a:t>
            </a:r>
          </a:p>
        </p:txBody>
      </p:sp>
      <p:sp>
        <p:nvSpPr>
          <p:cNvPr id="9" name="Title 1"/>
          <p:cNvSpPr txBox="1">
            <a:spLocks/>
          </p:cNvSpPr>
          <p:nvPr/>
        </p:nvSpPr>
        <p:spPr bwMode="auto">
          <a:xfrm>
            <a:off x="3999678" y="3268727"/>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5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spirit</a:t>
            </a:r>
          </a:p>
        </p:txBody>
      </p:sp>
      <p:sp>
        <p:nvSpPr>
          <p:cNvPr id="16" name="Title 1"/>
          <p:cNvSpPr txBox="1">
            <a:spLocks/>
          </p:cNvSpPr>
          <p:nvPr/>
        </p:nvSpPr>
        <p:spPr bwMode="auto">
          <a:xfrm>
            <a:off x="3999678" y="3268727"/>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5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spirit</a:t>
            </a:r>
          </a:p>
        </p:txBody>
      </p:sp>
      <p:sp>
        <p:nvSpPr>
          <p:cNvPr id="17" name="Title 1"/>
          <p:cNvSpPr txBox="1">
            <a:spLocks/>
          </p:cNvSpPr>
          <p:nvPr/>
        </p:nvSpPr>
        <p:spPr bwMode="auto">
          <a:xfrm>
            <a:off x="3999678" y="3268727"/>
            <a:ext cx="3619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7500" b="1" kern="0" dirty="0">
                <a:solidFill>
                  <a:srgbClr val="F8F8F8"/>
                </a:solidFill>
                <a:latin typeface="AR ESSENCE" panose="02000000000000000000" pitchFamily="2" charset="0"/>
              </a:rPr>
              <a:t>  </a:t>
            </a:r>
            <a:r>
              <a:rPr lang="en-US" altLang="en-US" sz="7200" b="1" kern="0" dirty="0">
                <a:solidFill>
                  <a:srgbClr val="820000"/>
                </a:solidFill>
                <a:latin typeface="AR ESSENCE" panose="02000000000000000000" pitchFamily="2" charset="0"/>
              </a:rPr>
              <a:t>spirit</a:t>
            </a:r>
          </a:p>
        </p:txBody>
      </p:sp>
      <p:sp>
        <p:nvSpPr>
          <p:cNvPr id="2050" name="Title 1"/>
          <p:cNvSpPr>
            <a:spLocks noGrp="1"/>
          </p:cNvSpPr>
          <p:nvPr>
            <p:ph type="title"/>
          </p:nvPr>
        </p:nvSpPr>
        <p:spPr>
          <a:xfrm>
            <a:off x="838200" y="1828800"/>
            <a:ext cx="7239000" cy="3124200"/>
          </a:xfrm>
          <a:ln>
            <a:noFill/>
          </a:ln>
        </p:spPr>
        <p:txBody>
          <a:bodyPr>
            <a:scene3d>
              <a:camera prst="orthographicFront"/>
              <a:lightRig rig="threePt" dir="t"/>
            </a:scene3d>
            <a:sp3d extrusionH="57150">
              <a:bevelT w="38100" h="38100" prst="angle"/>
            </a:sp3d>
          </a:bodyPr>
          <a:lstStyle/>
          <a:p>
            <a:pPr eaLnBrk="1" hangingPunct="1"/>
            <a:r>
              <a:rPr lang="en-US" altLang="en-US" sz="7200" b="1" dirty="0">
                <a:solidFill>
                  <a:srgbClr val="FF0000"/>
                </a:solidFill>
                <a:latin typeface="AR ESSENCE" panose="02000000000000000000" pitchFamily="2" charset="0"/>
              </a:rPr>
              <a:t>All Your heart, soul, mind and spirit</a:t>
            </a:r>
          </a:p>
        </p:txBody>
      </p:sp>
    </p:spTree>
    <p:extLst>
      <p:ext uri="{BB962C8B-B14F-4D97-AF65-F5344CB8AC3E}">
        <p14:creationId xmlns:p14="http://schemas.microsoft.com/office/powerpoint/2010/main" val="1100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2500"/>
                            </p:stCondLst>
                            <p:childTnLst>
                              <p:par>
                                <p:cTn id="23" presetID="6" presetClass="emph" presetSubtype="0" fill="hold" grpId="1" nodeType="afterEffect">
                                  <p:stCondLst>
                                    <p:cond delay="0"/>
                                  </p:stCondLst>
                                  <p:childTnLst>
                                    <p:animScale>
                                      <p:cBhvr>
                                        <p:cTn id="24" dur="1000" fill="hold"/>
                                        <p:tgtEl>
                                          <p:spTgt spid="4"/>
                                        </p:tgtEl>
                                      </p:cBhvr>
                                      <p:by x="80000" y="80000"/>
                                    </p:animScale>
                                  </p:childTnLst>
                                </p:cTn>
                              </p:par>
                            </p:childTnLst>
                          </p:cTn>
                        </p:par>
                        <p:par>
                          <p:cTn id="25" fill="hold">
                            <p:stCondLst>
                              <p:cond delay="3500"/>
                            </p:stCondLst>
                            <p:childTnLst>
                              <p:par>
                                <p:cTn id="26" presetID="6" presetClass="emph" presetSubtype="0" fill="hold" grpId="1" nodeType="afterEffect">
                                  <p:stCondLst>
                                    <p:cond delay="0"/>
                                  </p:stCondLst>
                                  <p:childTnLst>
                                    <p:animScale>
                                      <p:cBhvr>
                                        <p:cTn id="27" dur="1000" fill="hold"/>
                                        <p:tgtEl>
                                          <p:spTgt spid="5"/>
                                        </p:tgtEl>
                                      </p:cBhvr>
                                      <p:by x="110000" y="11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1000"/>
                                        <p:tgtEl>
                                          <p:spTgt spid="6">
                                            <p:txEl>
                                              <p:pRg st="0" end="0"/>
                                            </p:txEl>
                                          </p:spTgt>
                                        </p:tgtEl>
                                      </p:cBhvr>
                                    </p:animEffect>
                                    <p:set>
                                      <p:cBhvr>
                                        <p:cTn id="34" dur="1" fill="hold">
                                          <p:stCondLst>
                                            <p:cond delay="999"/>
                                          </p:stCondLst>
                                        </p:cTn>
                                        <p:tgtEl>
                                          <p:spTgt spid="6">
                                            <p:txEl>
                                              <p:pRg st="0" end="0"/>
                                            </p:txEl>
                                          </p:spTgt>
                                        </p:tgtEl>
                                        <p:attrNameLst>
                                          <p:attrName>style.visibility</p:attrName>
                                        </p:attrNameLst>
                                      </p:cBhvr>
                                      <p:to>
                                        <p:strVal val="hidden"/>
                                      </p:to>
                                    </p:set>
                                  </p:childTnLst>
                                </p:cTn>
                              </p:par>
                              <p:par>
                                <p:cTn id="35" presetID="23" presetClass="exit" presetSubtype="16" fill="hold" grpId="2" nodeType="withEffect">
                                  <p:stCondLst>
                                    <p:cond delay="0"/>
                                  </p:stCondLst>
                                  <p:childTnLst>
                                    <p:anim calcmode="lin" valueType="num">
                                      <p:cBhvr>
                                        <p:cTn id="36" dur="1000"/>
                                        <p:tgtEl>
                                          <p:spTgt spid="6">
                                            <p:txEl>
                                              <p:pRg st="0" end="0"/>
                                            </p:txEl>
                                          </p:spTgt>
                                        </p:tgtEl>
                                        <p:attrNameLst>
                                          <p:attrName>ppt_w</p:attrName>
                                        </p:attrNameLst>
                                      </p:cBhvr>
                                      <p:tavLst>
                                        <p:tav tm="0">
                                          <p:val>
                                            <p:strVal val="ppt_w"/>
                                          </p:val>
                                        </p:tav>
                                        <p:tav tm="100000">
                                          <p:val>
                                            <p:strVal val="4*ppt_w"/>
                                          </p:val>
                                        </p:tav>
                                      </p:tavLst>
                                    </p:anim>
                                    <p:anim calcmode="lin" valueType="num">
                                      <p:cBhvr>
                                        <p:cTn id="37" dur="1000"/>
                                        <p:tgtEl>
                                          <p:spTgt spid="6">
                                            <p:txEl>
                                              <p:pRg st="0" end="0"/>
                                            </p:txEl>
                                          </p:spTgt>
                                        </p:tgtEl>
                                        <p:attrNameLst>
                                          <p:attrName>ppt_h</p:attrName>
                                        </p:attrNameLst>
                                      </p:cBhvr>
                                      <p:tavLst>
                                        <p:tav tm="0">
                                          <p:val>
                                            <p:strVal val="ppt_h"/>
                                          </p:val>
                                        </p:tav>
                                        <p:tav tm="100000">
                                          <p:val>
                                            <p:strVal val="4*ppt_h"/>
                                          </p:val>
                                        </p:tav>
                                      </p:tavLst>
                                    </p:anim>
                                    <p:set>
                                      <p:cBhvr>
                                        <p:cTn id="38" dur="1" fill="hold">
                                          <p:stCondLst>
                                            <p:cond delay="999"/>
                                          </p:stCondLst>
                                        </p:cTn>
                                        <p:tgtEl>
                                          <p:spTgt spid="6">
                                            <p:txEl>
                                              <p:pRg st="0" end="0"/>
                                            </p:txEl>
                                          </p:spTgt>
                                        </p:tgtEl>
                                        <p:attrNameLst>
                                          <p:attrName>style.visibility</p:attrName>
                                        </p:attrNameLst>
                                      </p:cBhvr>
                                      <p:to>
                                        <p:strVal val="hidden"/>
                                      </p:to>
                                    </p:set>
                                  </p:childTnLst>
                                </p:cTn>
                              </p:par>
                              <p:par>
                                <p:cTn id="39" presetID="1" presetClass="entr" presetSubtype="0" fill="hold" grpId="0" nodeType="withEffect">
                                  <p:stCondLst>
                                    <p:cond delay="20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0" presetClass="exit" presetSubtype="0" fill="hold" grpId="1" nodeType="withEffect">
                                  <p:stCondLst>
                                    <p:cond delay="200"/>
                                  </p:stCondLst>
                                  <p:childTnLst>
                                    <p:animEffect transition="out" filter="fade">
                                      <p:cBhvr>
                                        <p:cTn id="42" dur="1000"/>
                                        <p:tgtEl>
                                          <p:spTgt spid="10">
                                            <p:txEl>
                                              <p:pRg st="0" end="0"/>
                                            </p:txEl>
                                          </p:spTgt>
                                        </p:tgtEl>
                                      </p:cBhvr>
                                    </p:animEffect>
                                    <p:set>
                                      <p:cBhvr>
                                        <p:cTn id="43" dur="1" fill="hold">
                                          <p:stCondLst>
                                            <p:cond delay="999"/>
                                          </p:stCondLst>
                                        </p:cTn>
                                        <p:tgtEl>
                                          <p:spTgt spid="10">
                                            <p:txEl>
                                              <p:pRg st="0" end="0"/>
                                            </p:txEl>
                                          </p:spTgt>
                                        </p:tgtEl>
                                        <p:attrNameLst>
                                          <p:attrName>style.visibility</p:attrName>
                                        </p:attrNameLst>
                                      </p:cBhvr>
                                      <p:to>
                                        <p:strVal val="hidden"/>
                                      </p:to>
                                    </p:set>
                                  </p:childTnLst>
                                </p:cTn>
                              </p:par>
                              <p:par>
                                <p:cTn id="44" presetID="23" presetClass="exit" presetSubtype="16" fill="hold" grpId="2" nodeType="withEffect">
                                  <p:stCondLst>
                                    <p:cond delay="200"/>
                                  </p:stCondLst>
                                  <p:childTnLst>
                                    <p:anim calcmode="lin" valueType="num">
                                      <p:cBhvr>
                                        <p:cTn id="45" dur="1000"/>
                                        <p:tgtEl>
                                          <p:spTgt spid="10">
                                            <p:txEl>
                                              <p:pRg st="0" end="0"/>
                                            </p:txEl>
                                          </p:spTgt>
                                        </p:tgtEl>
                                        <p:attrNameLst>
                                          <p:attrName>ppt_w</p:attrName>
                                        </p:attrNameLst>
                                      </p:cBhvr>
                                      <p:tavLst>
                                        <p:tav tm="0">
                                          <p:val>
                                            <p:strVal val="ppt_w"/>
                                          </p:val>
                                        </p:tav>
                                        <p:tav tm="100000">
                                          <p:val>
                                            <p:strVal val="4*ppt_w"/>
                                          </p:val>
                                        </p:tav>
                                      </p:tavLst>
                                    </p:anim>
                                    <p:anim calcmode="lin" valueType="num">
                                      <p:cBhvr>
                                        <p:cTn id="46" dur="1000"/>
                                        <p:tgtEl>
                                          <p:spTgt spid="10">
                                            <p:txEl>
                                              <p:pRg st="0" end="0"/>
                                            </p:txEl>
                                          </p:spTgt>
                                        </p:tgtEl>
                                        <p:attrNameLst>
                                          <p:attrName>ppt_h</p:attrName>
                                        </p:attrNameLst>
                                      </p:cBhvr>
                                      <p:tavLst>
                                        <p:tav tm="0">
                                          <p:val>
                                            <p:strVal val="ppt_h"/>
                                          </p:val>
                                        </p:tav>
                                        <p:tav tm="100000">
                                          <p:val>
                                            <p:strVal val="4*ppt_h"/>
                                          </p:val>
                                        </p:tav>
                                      </p:tavLst>
                                    </p:anim>
                                    <p:set>
                                      <p:cBhvr>
                                        <p:cTn id="47" dur="1" fill="hold">
                                          <p:stCondLst>
                                            <p:cond delay="999"/>
                                          </p:stCondLst>
                                        </p:cTn>
                                        <p:tgtEl>
                                          <p:spTgt spid="10">
                                            <p:txEl>
                                              <p:pRg st="0" end="0"/>
                                            </p:txEl>
                                          </p:spTgt>
                                        </p:tgtEl>
                                        <p:attrNameLst>
                                          <p:attrName>style.visibility</p:attrName>
                                        </p:attrNameLst>
                                      </p:cBhvr>
                                      <p:to>
                                        <p:strVal val="hidden"/>
                                      </p:to>
                                    </p:set>
                                  </p:childTnLst>
                                </p:cTn>
                              </p:par>
                              <p:par>
                                <p:cTn id="48" presetID="1" presetClass="entr" presetSubtype="0" fill="hold" grpId="0" nodeType="withEffect">
                                  <p:stCondLst>
                                    <p:cond delay="400"/>
                                  </p:stCondLst>
                                  <p:childTnLst>
                                    <p:set>
                                      <p:cBhvr>
                                        <p:cTn id="49" dur="1" fill="hold">
                                          <p:stCondLst>
                                            <p:cond delay="0"/>
                                          </p:stCondLst>
                                        </p:cTn>
                                        <p:tgtEl>
                                          <p:spTgt spid="11">
                                            <p:txEl>
                                              <p:pRg st="0" end="0"/>
                                            </p:txEl>
                                          </p:spTgt>
                                        </p:tgtEl>
                                        <p:attrNameLst>
                                          <p:attrName>style.visibility</p:attrName>
                                        </p:attrNameLst>
                                      </p:cBhvr>
                                      <p:to>
                                        <p:strVal val="visible"/>
                                      </p:to>
                                    </p:set>
                                  </p:childTnLst>
                                </p:cTn>
                              </p:par>
                              <p:par>
                                <p:cTn id="50" presetID="10" presetClass="exit" presetSubtype="0" fill="hold" grpId="1" nodeType="withEffect">
                                  <p:stCondLst>
                                    <p:cond delay="400"/>
                                  </p:stCondLst>
                                  <p:childTnLst>
                                    <p:animEffect transition="out" filter="fade">
                                      <p:cBhvr>
                                        <p:cTn id="51" dur="1000"/>
                                        <p:tgtEl>
                                          <p:spTgt spid="11">
                                            <p:txEl>
                                              <p:pRg st="0" end="0"/>
                                            </p:txEl>
                                          </p:spTgt>
                                        </p:tgtEl>
                                      </p:cBhvr>
                                    </p:animEffect>
                                    <p:set>
                                      <p:cBhvr>
                                        <p:cTn id="52" dur="1" fill="hold">
                                          <p:stCondLst>
                                            <p:cond delay="999"/>
                                          </p:stCondLst>
                                        </p:cTn>
                                        <p:tgtEl>
                                          <p:spTgt spid="11">
                                            <p:txEl>
                                              <p:pRg st="0" end="0"/>
                                            </p:txEl>
                                          </p:spTgt>
                                        </p:tgtEl>
                                        <p:attrNameLst>
                                          <p:attrName>style.visibility</p:attrName>
                                        </p:attrNameLst>
                                      </p:cBhvr>
                                      <p:to>
                                        <p:strVal val="hidden"/>
                                      </p:to>
                                    </p:set>
                                  </p:childTnLst>
                                </p:cTn>
                              </p:par>
                              <p:par>
                                <p:cTn id="53" presetID="23" presetClass="exit" presetSubtype="16" fill="hold" grpId="2" nodeType="withEffect">
                                  <p:stCondLst>
                                    <p:cond delay="400"/>
                                  </p:stCondLst>
                                  <p:childTnLst>
                                    <p:anim calcmode="lin" valueType="num">
                                      <p:cBhvr>
                                        <p:cTn id="54" dur="1000"/>
                                        <p:tgtEl>
                                          <p:spTgt spid="11">
                                            <p:txEl>
                                              <p:pRg st="0" end="0"/>
                                            </p:txEl>
                                          </p:spTgt>
                                        </p:tgtEl>
                                        <p:attrNameLst>
                                          <p:attrName>ppt_w</p:attrName>
                                        </p:attrNameLst>
                                      </p:cBhvr>
                                      <p:tavLst>
                                        <p:tav tm="0">
                                          <p:val>
                                            <p:strVal val="ppt_w"/>
                                          </p:val>
                                        </p:tav>
                                        <p:tav tm="100000">
                                          <p:val>
                                            <p:strVal val="4*ppt_w"/>
                                          </p:val>
                                        </p:tav>
                                      </p:tavLst>
                                    </p:anim>
                                    <p:anim calcmode="lin" valueType="num">
                                      <p:cBhvr>
                                        <p:cTn id="55" dur="1000"/>
                                        <p:tgtEl>
                                          <p:spTgt spid="11">
                                            <p:txEl>
                                              <p:pRg st="0" end="0"/>
                                            </p:txEl>
                                          </p:spTgt>
                                        </p:tgtEl>
                                        <p:attrNameLst>
                                          <p:attrName>ppt_h</p:attrName>
                                        </p:attrNameLst>
                                      </p:cBhvr>
                                      <p:tavLst>
                                        <p:tav tm="0">
                                          <p:val>
                                            <p:strVal val="ppt_h"/>
                                          </p:val>
                                        </p:tav>
                                        <p:tav tm="100000">
                                          <p:val>
                                            <p:strVal val="4*ppt_h"/>
                                          </p:val>
                                        </p:tav>
                                      </p:tavLst>
                                    </p:anim>
                                    <p:set>
                                      <p:cBhvr>
                                        <p:cTn id="56" dur="1" fill="hold">
                                          <p:stCondLst>
                                            <p:cond delay="999"/>
                                          </p:stCondLst>
                                        </p:cTn>
                                        <p:tgtEl>
                                          <p:spTgt spid="11">
                                            <p:txEl>
                                              <p:pRg st="0" end="0"/>
                                            </p:txEl>
                                          </p:spTgt>
                                        </p:tgtEl>
                                        <p:attrNameLst>
                                          <p:attrName>style.visibility</p:attrName>
                                        </p:attrNameLst>
                                      </p:cBhvr>
                                      <p:to>
                                        <p:strVal val="hidden"/>
                                      </p:to>
                                    </p:set>
                                  </p:childTnLst>
                                </p:cTn>
                              </p:par>
                              <p:par>
                                <p:cTn id="57" presetID="1" presetClass="entr" presetSubtype="0" fill="hold" grpId="0" nodeType="withEffect">
                                  <p:stCondLst>
                                    <p:cond delay="80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par>
                                <p:cTn id="59" presetID="10" presetClass="exit" presetSubtype="0" fill="hold" grpId="1" nodeType="withEffect">
                                  <p:stCondLst>
                                    <p:cond delay="800"/>
                                  </p:stCondLst>
                                  <p:childTnLst>
                                    <p:animEffect transition="out" filter="fade">
                                      <p:cBhvr>
                                        <p:cTn id="60" dur="1000"/>
                                        <p:tgtEl>
                                          <p:spTgt spid="7">
                                            <p:txEl>
                                              <p:pRg st="0" end="0"/>
                                            </p:txEl>
                                          </p:spTgt>
                                        </p:tgtEl>
                                      </p:cBhvr>
                                    </p:animEffect>
                                    <p:set>
                                      <p:cBhvr>
                                        <p:cTn id="61" dur="1" fill="hold">
                                          <p:stCondLst>
                                            <p:cond delay="999"/>
                                          </p:stCondLst>
                                        </p:cTn>
                                        <p:tgtEl>
                                          <p:spTgt spid="7">
                                            <p:txEl>
                                              <p:pRg st="0" end="0"/>
                                            </p:txEl>
                                          </p:spTgt>
                                        </p:tgtEl>
                                        <p:attrNameLst>
                                          <p:attrName>style.visibility</p:attrName>
                                        </p:attrNameLst>
                                      </p:cBhvr>
                                      <p:to>
                                        <p:strVal val="hidden"/>
                                      </p:to>
                                    </p:set>
                                  </p:childTnLst>
                                </p:cTn>
                              </p:par>
                              <p:par>
                                <p:cTn id="62" presetID="23" presetClass="exit" presetSubtype="16" fill="hold" grpId="2" nodeType="withEffect">
                                  <p:stCondLst>
                                    <p:cond delay="800"/>
                                  </p:stCondLst>
                                  <p:childTnLst>
                                    <p:anim calcmode="lin" valueType="num">
                                      <p:cBhvr>
                                        <p:cTn id="63" dur="1000"/>
                                        <p:tgtEl>
                                          <p:spTgt spid="7">
                                            <p:txEl>
                                              <p:pRg st="0" end="0"/>
                                            </p:txEl>
                                          </p:spTgt>
                                        </p:tgtEl>
                                        <p:attrNameLst>
                                          <p:attrName>ppt_w</p:attrName>
                                        </p:attrNameLst>
                                      </p:cBhvr>
                                      <p:tavLst>
                                        <p:tav tm="0">
                                          <p:val>
                                            <p:strVal val="ppt_w"/>
                                          </p:val>
                                        </p:tav>
                                        <p:tav tm="100000">
                                          <p:val>
                                            <p:strVal val="4*ppt_w"/>
                                          </p:val>
                                        </p:tav>
                                      </p:tavLst>
                                    </p:anim>
                                    <p:anim calcmode="lin" valueType="num">
                                      <p:cBhvr>
                                        <p:cTn id="64" dur="1000"/>
                                        <p:tgtEl>
                                          <p:spTgt spid="7">
                                            <p:txEl>
                                              <p:pRg st="0" end="0"/>
                                            </p:txEl>
                                          </p:spTgt>
                                        </p:tgtEl>
                                        <p:attrNameLst>
                                          <p:attrName>ppt_h</p:attrName>
                                        </p:attrNameLst>
                                      </p:cBhvr>
                                      <p:tavLst>
                                        <p:tav tm="0">
                                          <p:val>
                                            <p:strVal val="ppt_h"/>
                                          </p:val>
                                        </p:tav>
                                        <p:tav tm="100000">
                                          <p:val>
                                            <p:strVal val="4*ppt_h"/>
                                          </p:val>
                                        </p:tav>
                                      </p:tavLst>
                                    </p:anim>
                                    <p:set>
                                      <p:cBhvr>
                                        <p:cTn id="65" dur="1" fill="hold">
                                          <p:stCondLst>
                                            <p:cond delay="999"/>
                                          </p:stCondLst>
                                        </p:cTn>
                                        <p:tgtEl>
                                          <p:spTgt spid="7">
                                            <p:txEl>
                                              <p:pRg st="0" end="0"/>
                                            </p:txEl>
                                          </p:spTgt>
                                        </p:tgtEl>
                                        <p:attrNameLst>
                                          <p:attrName>style.visibility</p:attrName>
                                        </p:attrNameLst>
                                      </p:cBhvr>
                                      <p:to>
                                        <p:strVal val="hidden"/>
                                      </p:to>
                                    </p:set>
                                  </p:childTnLst>
                                </p:cTn>
                              </p:par>
                              <p:par>
                                <p:cTn id="66" presetID="1" presetClass="entr" presetSubtype="0" fill="hold" grpId="0" nodeType="withEffect">
                                  <p:stCondLst>
                                    <p:cond delay="1000"/>
                                  </p:stCondLst>
                                  <p:childTnLst>
                                    <p:set>
                                      <p:cBhvr>
                                        <p:cTn id="67" dur="1" fill="hold">
                                          <p:stCondLst>
                                            <p:cond delay="0"/>
                                          </p:stCondLst>
                                        </p:cTn>
                                        <p:tgtEl>
                                          <p:spTgt spid="12">
                                            <p:txEl>
                                              <p:pRg st="0" end="0"/>
                                            </p:txEl>
                                          </p:spTgt>
                                        </p:tgtEl>
                                        <p:attrNameLst>
                                          <p:attrName>style.visibility</p:attrName>
                                        </p:attrNameLst>
                                      </p:cBhvr>
                                      <p:to>
                                        <p:strVal val="visible"/>
                                      </p:to>
                                    </p:set>
                                  </p:childTnLst>
                                </p:cTn>
                              </p:par>
                              <p:par>
                                <p:cTn id="68" presetID="10" presetClass="exit" presetSubtype="0" fill="hold" grpId="1" nodeType="withEffect">
                                  <p:stCondLst>
                                    <p:cond delay="1000"/>
                                  </p:stCondLst>
                                  <p:childTnLst>
                                    <p:animEffect transition="out" filter="fade">
                                      <p:cBhvr>
                                        <p:cTn id="69" dur="1000"/>
                                        <p:tgtEl>
                                          <p:spTgt spid="12">
                                            <p:txEl>
                                              <p:pRg st="0" end="0"/>
                                            </p:txEl>
                                          </p:spTgt>
                                        </p:tgtEl>
                                      </p:cBhvr>
                                    </p:animEffect>
                                    <p:set>
                                      <p:cBhvr>
                                        <p:cTn id="70" dur="1" fill="hold">
                                          <p:stCondLst>
                                            <p:cond delay="999"/>
                                          </p:stCondLst>
                                        </p:cTn>
                                        <p:tgtEl>
                                          <p:spTgt spid="12">
                                            <p:txEl>
                                              <p:pRg st="0" end="0"/>
                                            </p:txEl>
                                          </p:spTgt>
                                        </p:tgtEl>
                                        <p:attrNameLst>
                                          <p:attrName>style.visibility</p:attrName>
                                        </p:attrNameLst>
                                      </p:cBhvr>
                                      <p:to>
                                        <p:strVal val="hidden"/>
                                      </p:to>
                                    </p:set>
                                  </p:childTnLst>
                                </p:cTn>
                              </p:par>
                              <p:par>
                                <p:cTn id="71" presetID="23" presetClass="exit" presetSubtype="16" fill="hold" grpId="2" nodeType="withEffect">
                                  <p:stCondLst>
                                    <p:cond delay="1000"/>
                                  </p:stCondLst>
                                  <p:childTnLst>
                                    <p:anim calcmode="lin" valueType="num">
                                      <p:cBhvr>
                                        <p:cTn id="72" dur="1000"/>
                                        <p:tgtEl>
                                          <p:spTgt spid="12">
                                            <p:txEl>
                                              <p:pRg st="0" end="0"/>
                                            </p:txEl>
                                          </p:spTgt>
                                        </p:tgtEl>
                                        <p:attrNameLst>
                                          <p:attrName>ppt_w</p:attrName>
                                        </p:attrNameLst>
                                      </p:cBhvr>
                                      <p:tavLst>
                                        <p:tav tm="0">
                                          <p:val>
                                            <p:strVal val="ppt_w"/>
                                          </p:val>
                                        </p:tav>
                                        <p:tav tm="100000">
                                          <p:val>
                                            <p:strVal val="4*ppt_w"/>
                                          </p:val>
                                        </p:tav>
                                      </p:tavLst>
                                    </p:anim>
                                    <p:anim calcmode="lin" valueType="num">
                                      <p:cBhvr>
                                        <p:cTn id="73" dur="1000"/>
                                        <p:tgtEl>
                                          <p:spTgt spid="12">
                                            <p:txEl>
                                              <p:pRg st="0" end="0"/>
                                            </p:txEl>
                                          </p:spTgt>
                                        </p:tgtEl>
                                        <p:attrNameLst>
                                          <p:attrName>ppt_h</p:attrName>
                                        </p:attrNameLst>
                                      </p:cBhvr>
                                      <p:tavLst>
                                        <p:tav tm="0">
                                          <p:val>
                                            <p:strVal val="ppt_h"/>
                                          </p:val>
                                        </p:tav>
                                        <p:tav tm="100000">
                                          <p:val>
                                            <p:strVal val="4*ppt_h"/>
                                          </p:val>
                                        </p:tav>
                                      </p:tavLst>
                                    </p:anim>
                                    <p:set>
                                      <p:cBhvr>
                                        <p:cTn id="74" dur="1" fill="hold">
                                          <p:stCondLst>
                                            <p:cond delay="999"/>
                                          </p:stCondLst>
                                        </p:cTn>
                                        <p:tgtEl>
                                          <p:spTgt spid="12">
                                            <p:txEl>
                                              <p:pRg st="0" end="0"/>
                                            </p:txEl>
                                          </p:spTgt>
                                        </p:tgtEl>
                                        <p:attrNameLst>
                                          <p:attrName>style.visibility</p:attrName>
                                        </p:attrNameLst>
                                      </p:cBhvr>
                                      <p:to>
                                        <p:strVal val="hidden"/>
                                      </p:to>
                                    </p:set>
                                  </p:childTnLst>
                                </p:cTn>
                              </p:par>
                              <p:par>
                                <p:cTn id="75" presetID="1" presetClass="entr" presetSubtype="0" fill="hold" grpId="0" nodeType="withEffect">
                                  <p:stCondLst>
                                    <p:cond delay="1200"/>
                                  </p:stCondLst>
                                  <p:childTnLst>
                                    <p:set>
                                      <p:cBhvr>
                                        <p:cTn id="76" dur="1" fill="hold">
                                          <p:stCondLst>
                                            <p:cond delay="0"/>
                                          </p:stCondLst>
                                        </p:cTn>
                                        <p:tgtEl>
                                          <p:spTgt spid="13">
                                            <p:txEl>
                                              <p:pRg st="0" end="0"/>
                                            </p:txEl>
                                          </p:spTgt>
                                        </p:tgtEl>
                                        <p:attrNameLst>
                                          <p:attrName>style.visibility</p:attrName>
                                        </p:attrNameLst>
                                      </p:cBhvr>
                                      <p:to>
                                        <p:strVal val="visible"/>
                                      </p:to>
                                    </p:set>
                                  </p:childTnLst>
                                </p:cTn>
                              </p:par>
                              <p:par>
                                <p:cTn id="77" presetID="10" presetClass="exit" presetSubtype="0" fill="hold" grpId="1" nodeType="withEffect">
                                  <p:stCondLst>
                                    <p:cond delay="1200"/>
                                  </p:stCondLst>
                                  <p:childTnLst>
                                    <p:animEffect transition="out" filter="fade">
                                      <p:cBhvr>
                                        <p:cTn id="78" dur="1000"/>
                                        <p:tgtEl>
                                          <p:spTgt spid="13">
                                            <p:txEl>
                                              <p:pRg st="0" end="0"/>
                                            </p:txEl>
                                          </p:spTgt>
                                        </p:tgtEl>
                                      </p:cBhvr>
                                    </p:animEffect>
                                    <p:set>
                                      <p:cBhvr>
                                        <p:cTn id="79" dur="1" fill="hold">
                                          <p:stCondLst>
                                            <p:cond delay="999"/>
                                          </p:stCondLst>
                                        </p:cTn>
                                        <p:tgtEl>
                                          <p:spTgt spid="13">
                                            <p:txEl>
                                              <p:pRg st="0" end="0"/>
                                            </p:txEl>
                                          </p:spTgt>
                                        </p:tgtEl>
                                        <p:attrNameLst>
                                          <p:attrName>style.visibility</p:attrName>
                                        </p:attrNameLst>
                                      </p:cBhvr>
                                      <p:to>
                                        <p:strVal val="hidden"/>
                                      </p:to>
                                    </p:set>
                                  </p:childTnLst>
                                </p:cTn>
                              </p:par>
                              <p:par>
                                <p:cTn id="80" presetID="23" presetClass="exit" presetSubtype="16" fill="hold" grpId="2" nodeType="withEffect">
                                  <p:stCondLst>
                                    <p:cond delay="1200"/>
                                  </p:stCondLst>
                                  <p:childTnLst>
                                    <p:anim calcmode="lin" valueType="num">
                                      <p:cBhvr>
                                        <p:cTn id="81" dur="1000"/>
                                        <p:tgtEl>
                                          <p:spTgt spid="13">
                                            <p:txEl>
                                              <p:pRg st="0" end="0"/>
                                            </p:txEl>
                                          </p:spTgt>
                                        </p:tgtEl>
                                        <p:attrNameLst>
                                          <p:attrName>ppt_w</p:attrName>
                                        </p:attrNameLst>
                                      </p:cBhvr>
                                      <p:tavLst>
                                        <p:tav tm="0">
                                          <p:val>
                                            <p:strVal val="ppt_w"/>
                                          </p:val>
                                        </p:tav>
                                        <p:tav tm="100000">
                                          <p:val>
                                            <p:strVal val="4*ppt_w"/>
                                          </p:val>
                                        </p:tav>
                                      </p:tavLst>
                                    </p:anim>
                                    <p:anim calcmode="lin" valueType="num">
                                      <p:cBhvr>
                                        <p:cTn id="82" dur="1000"/>
                                        <p:tgtEl>
                                          <p:spTgt spid="13">
                                            <p:txEl>
                                              <p:pRg st="0" end="0"/>
                                            </p:txEl>
                                          </p:spTgt>
                                        </p:tgtEl>
                                        <p:attrNameLst>
                                          <p:attrName>ppt_h</p:attrName>
                                        </p:attrNameLst>
                                      </p:cBhvr>
                                      <p:tavLst>
                                        <p:tav tm="0">
                                          <p:val>
                                            <p:strVal val="ppt_h"/>
                                          </p:val>
                                        </p:tav>
                                        <p:tav tm="100000">
                                          <p:val>
                                            <p:strVal val="4*ppt_h"/>
                                          </p:val>
                                        </p:tav>
                                      </p:tavLst>
                                    </p:anim>
                                    <p:set>
                                      <p:cBhvr>
                                        <p:cTn id="83" dur="1" fill="hold">
                                          <p:stCondLst>
                                            <p:cond delay="999"/>
                                          </p:stCondLst>
                                        </p:cTn>
                                        <p:tgtEl>
                                          <p:spTgt spid="13">
                                            <p:txEl>
                                              <p:pRg st="0" end="0"/>
                                            </p:txEl>
                                          </p:spTgt>
                                        </p:tgtEl>
                                        <p:attrNameLst>
                                          <p:attrName>style.visibility</p:attrName>
                                        </p:attrNameLst>
                                      </p:cBhvr>
                                      <p:to>
                                        <p:strVal val="hidden"/>
                                      </p:to>
                                    </p:set>
                                  </p:childTnLst>
                                </p:cTn>
                              </p:par>
                              <p:par>
                                <p:cTn id="84" presetID="1" presetClass="entr" presetSubtype="0" fill="hold" grpId="0" nodeType="withEffect">
                                  <p:stCondLst>
                                    <p:cond delay="1600"/>
                                  </p:stCondLst>
                                  <p:childTnLst>
                                    <p:set>
                                      <p:cBhvr>
                                        <p:cTn id="85" dur="1" fill="hold">
                                          <p:stCondLst>
                                            <p:cond delay="0"/>
                                          </p:stCondLst>
                                        </p:cTn>
                                        <p:tgtEl>
                                          <p:spTgt spid="8">
                                            <p:txEl>
                                              <p:pRg st="0" end="0"/>
                                            </p:txEl>
                                          </p:spTgt>
                                        </p:tgtEl>
                                        <p:attrNameLst>
                                          <p:attrName>style.visibility</p:attrName>
                                        </p:attrNameLst>
                                      </p:cBhvr>
                                      <p:to>
                                        <p:strVal val="visible"/>
                                      </p:to>
                                    </p:set>
                                  </p:childTnLst>
                                </p:cTn>
                              </p:par>
                              <p:par>
                                <p:cTn id="86" presetID="10" presetClass="exit" presetSubtype="0" fill="hold" grpId="1" nodeType="withEffect">
                                  <p:stCondLst>
                                    <p:cond delay="1600"/>
                                  </p:stCondLst>
                                  <p:childTnLst>
                                    <p:animEffect transition="out" filter="fade">
                                      <p:cBhvr>
                                        <p:cTn id="87" dur="1000"/>
                                        <p:tgtEl>
                                          <p:spTgt spid="8">
                                            <p:txEl>
                                              <p:pRg st="0" end="0"/>
                                            </p:txEl>
                                          </p:spTgt>
                                        </p:tgtEl>
                                      </p:cBhvr>
                                    </p:animEffect>
                                    <p:set>
                                      <p:cBhvr>
                                        <p:cTn id="88" dur="1" fill="hold">
                                          <p:stCondLst>
                                            <p:cond delay="999"/>
                                          </p:stCondLst>
                                        </p:cTn>
                                        <p:tgtEl>
                                          <p:spTgt spid="8">
                                            <p:txEl>
                                              <p:pRg st="0" end="0"/>
                                            </p:txEl>
                                          </p:spTgt>
                                        </p:tgtEl>
                                        <p:attrNameLst>
                                          <p:attrName>style.visibility</p:attrName>
                                        </p:attrNameLst>
                                      </p:cBhvr>
                                      <p:to>
                                        <p:strVal val="hidden"/>
                                      </p:to>
                                    </p:set>
                                  </p:childTnLst>
                                </p:cTn>
                              </p:par>
                              <p:par>
                                <p:cTn id="89" presetID="23" presetClass="exit" presetSubtype="16" fill="hold" grpId="2" nodeType="withEffect">
                                  <p:stCondLst>
                                    <p:cond delay="1600"/>
                                  </p:stCondLst>
                                  <p:childTnLst>
                                    <p:anim calcmode="lin" valueType="num">
                                      <p:cBhvr>
                                        <p:cTn id="90" dur="1000"/>
                                        <p:tgtEl>
                                          <p:spTgt spid="8">
                                            <p:txEl>
                                              <p:pRg st="0" end="0"/>
                                            </p:txEl>
                                          </p:spTgt>
                                        </p:tgtEl>
                                        <p:attrNameLst>
                                          <p:attrName>ppt_w</p:attrName>
                                        </p:attrNameLst>
                                      </p:cBhvr>
                                      <p:tavLst>
                                        <p:tav tm="0">
                                          <p:val>
                                            <p:strVal val="ppt_w"/>
                                          </p:val>
                                        </p:tav>
                                        <p:tav tm="100000">
                                          <p:val>
                                            <p:strVal val="4*ppt_w"/>
                                          </p:val>
                                        </p:tav>
                                      </p:tavLst>
                                    </p:anim>
                                    <p:anim calcmode="lin" valueType="num">
                                      <p:cBhvr>
                                        <p:cTn id="91" dur="1000"/>
                                        <p:tgtEl>
                                          <p:spTgt spid="8">
                                            <p:txEl>
                                              <p:pRg st="0" end="0"/>
                                            </p:txEl>
                                          </p:spTgt>
                                        </p:tgtEl>
                                        <p:attrNameLst>
                                          <p:attrName>ppt_h</p:attrName>
                                        </p:attrNameLst>
                                      </p:cBhvr>
                                      <p:tavLst>
                                        <p:tav tm="0">
                                          <p:val>
                                            <p:strVal val="ppt_h"/>
                                          </p:val>
                                        </p:tav>
                                        <p:tav tm="100000">
                                          <p:val>
                                            <p:strVal val="4*ppt_h"/>
                                          </p:val>
                                        </p:tav>
                                      </p:tavLst>
                                    </p:anim>
                                    <p:set>
                                      <p:cBhvr>
                                        <p:cTn id="92" dur="1" fill="hold">
                                          <p:stCondLst>
                                            <p:cond delay="999"/>
                                          </p:stCondLst>
                                        </p:cTn>
                                        <p:tgtEl>
                                          <p:spTgt spid="8">
                                            <p:txEl>
                                              <p:pRg st="0" end="0"/>
                                            </p:txEl>
                                          </p:spTgt>
                                        </p:tgtEl>
                                        <p:attrNameLst>
                                          <p:attrName>style.visibility</p:attrName>
                                        </p:attrNameLst>
                                      </p:cBhvr>
                                      <p:to>
                                        <p:strVal val="hidden"/>
                                      </p:to>
                                    </p:set>
                                  </p:childTnLst>
                                </p:cTn>
                              </p:par>
                              <p:par>
                                <p:cTn id="93" presetID="1" presetClass="entr" presetSubtype="0" fill="hold" grpId="0" nodeType="withEffect">
                                  <p:stCondLst>
                                    <p:cond delay="1800"/>
                                  </p:stCondLst>
                                  <p:childTnLst>
                                    <p:set>
                                      <p:cBhvr>
                                        <p:cTn id="94" dur="1" fill="hold">
                                          <p:stCondLst>
                                            <p:cond delay="0"/>
                                          </p:stCondLst>
                                        </p:cTn>
                                        <p:tgtEl>
                                          <p:spTgt spid="14">
                                            <p:txEl>
                                              <p:pRg st="0" end="0"/>
                                            </p:txEl>
                                          </p:spTgt>
                                        </p:tgtEl>
                                        <p:attrNameLst>
                                          <p:attrName>style.visibility</p:attrName>
                                        </p:attrNameLst>
                                      </p:cBhvr>
                                      <p:to>
                                        <p:strVal val="visible"/>
                                      </p:to>
                                    </p:set>
                                  </p:childTnLst>
                                </p:cTn>
                              </p:par>
                              <p:par>
                                <p:cTn id="95" presetID="10" presetClass="exit" presetSubtype="0" fill="hold" grpId="1" nodeType="withEffect">
                                  <p:stCondLst>
                                    <p:cond delay="1800"/>
                                  </p:stCondLst>
                                  <p:childTnLst>
                                    <p:animEffect transition="out" filter="fade">
                                      <p:cBhvr>
                                        <p:cTn id="96" dur="1000"/>
                                        <p:tgtEl>
                                          <p:spTgt spid="14">
                                            <p:txEl>
                                              <p:pRg st="0" end="0"/>
                                            </p:txEl>
                                          </p:spTgt>
                                        </p:tgtEl>
                                      </p:cBhvr>
                                    </p:animEffect>
                                    <p:set>
                                      <p:cBhvr>
                                        <p:cTn id="97" dur="1" fill="hold">
                                          <p:stCondLst>
                                            <p:cond delay="999"/>
                                          </p:stCondLst>
                                        </p:cTn>
                                        <p:tgtEl>
                                          <p:spTgt spid="14">
                                            <p:txEl>
                                              <p:pRg st="0" end="0"/>
                                            </p:txEl>
                                          </p:spTgt>
                                        </p:tgtEl>
                                        <p:attrNameLst>
                                          <p:attrName>style.visibility</p:attrName>
                                        </p:attrNameLst>
                                      </p:cBhvr>
                                      <p:to>
                                        <p:strVal val="hidden"/>
                                      </p:to>
                                    </p:set>
                                  </p:childTnLst>
                                </p:cTn>
                              </p:par>
                              <p:par>
                                <p:cTn id="98" presetID="23" presetClass="exit" presetSubtype="16" fill="hold" grpId="2" nodeType="withEffect">
                                  <p:stCondLst>
                                    <p:cond delay="1800"/>
                                  </p:stCondLst>
                                  <p:childTnLst>
                                    <p:anim calcmode="lin" valueType="num">
                                      <p:cBhvr>
                                        <p:cTn id="99" dur="1000"/>
                                        <p:tgtEl>
                                          <p:spTgt spid="14">
                                            <p:txEl>
                                              <p:pRg st="0" end="0"/>
                                            </p:txEl>
                                          </p:spTgt>
                                        </p:tgtEl>
                                        <p:attrNameLst>
                                          <p:attrName>ppt_w</p:attrName>
                                        </p:attrNameLst>
                                      </p:cBhvr>
                                      <p:tavLst>
                                        <p:tav tm="0">
                                          <p:val>
                                            <p:strVal val="ppt_w"/>
                                          </p:val>
                                        </p:tav>
                                        <p:tav tm="100000">
                                          <p:val>
                                            <p:strVal val="4*ppt_w"/>
                                          </p:val>
                                        </p:tav>
                                      </p:tavLst>
                                    </p:anim>
                                    <p:anim calcmode="lin" valueType="num">
                                      <p:cBhvr>
                                        <p:cTn id="100" dur="1000"/>
                                        <p:tgtEl>
                                          <p:spTgt spid="14">
                                            <p:txEl>
                                              <p:pRg st="0" end="0"/>
                                            </p:txEl>
                                          </p:spTgt>
                                        </p:tgtEl>
                                        <p:attrNameLst>
                                          <p:attrName>ppt_h</p:attrName>
                                        </p:attrNameLst>
                                      </p:cBhvr>
                                      <p:tavLst>
                                        <p:tav tm="0">
                                          <p:val>
                                            <p:strVal val="ppt_h"/>
                                          </p:val>
                                        </p:tav>
                                        <p:tav tm="100000">
                                          <p:val>
                                            <p:strVal val="4*ppt_h"/>
                                          </p:val>
                                        </p:tav>
                                      </p:tavLst>
                                    </p:anim>
                                    <p:set>
                                      <p:cBhvr>
                                        <p:cTn id="101" dur="1" fill="hold">
                                          <p:stCondLst>
                                            <p:cond delay="999"/>
                                          </p:stCondLst>
                                        </p:cTn>
                                        <p:tgtEl>
                                          <p:spTgt spid="14">
                                            <p:txEl>
                                              <p:pRg st="0" end="0"/>
                                            </p:txEl>
                                          </p:spTgt>
                                        </p:tgtEl>
                                        <p:attrNameLst>
                                          <p:attrName>style.visibility</p:attrName>
                                        </p:attrNameLst>
                                      </p:cBhvr>
                                      <p:to>
                                        <p:strVal val="hidden"/>
                                      </p:to>
                                    </p:set>
                                  </p:childTnLst>
                                </p:cTn>
                              </p:par>
                              <p:par>
                                <p:cTn id="102" presetID="1" presetClass="entr" presetSubtype="0" fill="hold" grpId="0" nodeType="withEffect">
                                  <p:stCondLst>
                                    <p:cond delay="2000"/>
                                  </p:stCondLst>
                                  <p:childTnLst>
                                    <p:set>
                                      <p:cBhvr>
                                        <p:cTn id="103" dur="1" fill="hold">
                                          <p:stCondLst>
                                            <p:cond delay="0"/>
                                          </p:stCondLst>
                                        </p:cTn>
                                        <p:tgtEl>
                                          <p:spTgt spid="15">
                                            <p:txEl>
                                              <p:pRg st="0" end="0"/>
                                            </p:txEl>
                                          </p:spTgt>
                                        </p:tgtEl>
                                        <p:attrNameLst>
                                          <p:attrName>style.visibility</p:attrName>
                                        </p:attrNameLst>
                                      </p:cBhvr>
                                      <p:to>
                                        <p:strVal val="visible"/>
                                      </p:to>
                                    </p:set>
                                  </p:childTnLst>
                                </p:cTn>
                              </p:par>
                              <p:par>
                                <p:cTn id="104" presetID="10" presetClass="exit" presetSubtype="0" fill="hold" grpId="1" nodeType="withEffect">
                                  <p:stCondLst>
                                    <p:cond delay="2000"/>
                                  </p:stCondLst>
                                  <p:childTnLst>
                                    <p:animEffect transition="out" filter="fade">
                                      <p:cBhvr>
                                        <p:cTn id="105" dur="1000"/>
                                        <p:tgtEl>
                                          <p:spTgt spid="15">
                                            <p:txEl>
                                              <p:pRg st="0" end="0"/>
                                            </p:txEl>
                                          </p:spTgt>
                                        </p:tgtEl>
                                      </p:cBhvr>
                                    </p:animEffect>
                                    <p:set>
                                      <p:cBhvr>
                                        <p:cTn id="106" dur="1" fill="hold">
                                          <p:stCondLst>
                                            <p:cond delay="999"/>
                                          </p:stCondLst>
                                        </p:cTn>
                                        <p:tgtEl>
                                          <p:spTgt spid="15">
                                            <p:txEl>
                                              <p:pRg st="0" end="0"/>
                                            </p:txEl>
                                          </p:spTgt>
                                        </p:tgtEl>
                                        <p:attrNameLst>
                                          <p:attrName>style.visibility</p:attrName>
                                        </p:attrNameLst>
                                      </p:cBhvr>
                                      <p:to>
                                        <p:strVal val="hidden"/>
                                      </p:to>
                                    </p:set>
                                  </p:childTnLst>
                                </p:cTn>
                              </p:par>
                              <p:par>
                                <p:cTn id="107" presetID="23" presetClass="exit" presetSubtype="16" fill="hold" grpId="2" nodeType="withEffect">
                                  <p:stCondLst>
                                    <p:cond delay="2000"/>
                                  </p:stCondLst>
                                  <p:childTnLst>
                                    <p:anim calcmode="lin" valueType="num">
                                      <p:cBhvr>
                                        <p:cTn id="108" dur="1000"/>
                                        <p:tgtEl>
                                          <p:spTgt spid="15">
                                            <p:txEl>
                                              <p:pRg st="0" end="0"/>
                                            </p:txEl>
                                          </p:spTgt>
                                        </p:tgtEl>
                                        <p:attrNameLst>
                                          <p:attrName>ppt_w</p:attrName>
                                        </p:attrNameLst>
                                      </p:cBhvr>
                                      <p:tavLst>
                                        <p:tav tm="0">
                                          <p:val>
                                            <p:strVal val="ppt_w"/>
                                          </p:val>
                                        </p:tav>
                                        <p:tav tm="100000">
                                          <p:val>
                                            <p:strVal val="4*ppt_w"/>
                                          </p:val>
                                        </p:tav>
                                      </p:tavLst>
                                    </p:anim>
                                    <p:anim calcmode="lin" valueType="num">
                                      <p:cBhvr>
                                        <p:cTn id="109" dur="1000"/>
                                        <p:tgtEl>
                                          <p:spTgt spid="15">
                                            <p:txEl>
                                              <p:pRg st="0" end="0"/>
                                            </p:txEl>
                                          </p:spTgt>
                                        </p:tgtEl>
                                        <p:attrNameLst>
                                          <p:attrName>ppt_h</p:attrName>
                                        </p:attrNameLst>
                                      </p:cBhvr>
                                      <p:tavLst>
                                        <p:tav tm="0">
                                          <p:val>
                                            <p:strVal val="ppt_h"/>
                                          </p:val>
                                        </p:tav>
                                        <p:tav tm="100000">
                                          <p:val>
                                            <p:strVal val="4*ppt_h"/>
                                          </p:val>
                                        </p:tav>
                                      </p:tavLst>
                                    </p:anim>
                                    <p:set>
                                      <p:cBhvr>
                                        <p:cTn id="110" dur="1" fill="hold">
                                          <p:stCondLst>
                                            <p:cond delay="999"/>
                                          </p:stCondLst>
                                        </p:cTn>
                                        <p:tgtEl>
                                          <p:spTgt spid="15">
                                            <p:txEl>
                                              <p:pRg st="0" end="0"/>
                                            </p:txEl>
                                          </p:spTgt>
                                        </p:tgtEl>
                                        <p:attrNameLst>
                                          <p:attrName>style.visibility</p:attrName>
                                        </p:attrNameLst>
                                      </p:cBhvr>
                                      <p:to>
                                        <p:strVal val="hidden"/>
                                      </p:to>
                                    </p:set>
                                  </p:childTnLst>
                                </p:cTn>
                              </p:par>
                              <p:par>
                                <p:cTn id="111" presetID="1" presetClass="entr" presetSubtype="0" fill="hold" grpId="0" nodeType="withEffect">
                                  <p:stCondLst>
                                    <p:cond delay="2400"/>
                                  </p:stCondLst>
                                  <p:childTnLst>
                                    <p:set>
                                      <p:cBhvr>
                                        <p:cTn id="112" dur="1" fill="hold">
                                          <p:stCondLst>
                                            <p:cond delay="0"/>
                                          </p:stCondLst>
                                        </p:cTn>
                                        <p:tgtEl>
                                          <p:spTgt spid="9">
                                            <p:txEl>
                                              <p:pRg st="0" end="0"/>
                                            </p:txEl>
                                          </p:spTgt>
                                        </p:tgtEl>
                                        <p:attrNameLst>
                                          <p:attrName>style.visibility</p:attrName>
                                        </p:attrNameLst>
                                      </p:cBhvr>
                                      <p:to>
                                        <p:strVal val="visible"/>
                                      </p:to>
                                    </p:set>
                                  </p:childTnLst>
                                </p:cTn>
                              </p:par>
                              <p:par>
                                <p:cTn id="113" presetID="10" presetClass="exit" presetSubtype="0" fill="hold" grpId="1" nodeType="withEffect">
                                  <p:stCondLst>
                                    <p:cond delay="2400"/>
                                  </p:stCondLst>
                                  <p:childTnLst>
                                    <p:animEffect transition="out" filter="fade">
                                      <p:cBhvr>
                                        <p:cTn id="114" dur="1000"/>
                                        <p:tgtEl>
                                          <p:spTgt spid="9">
                                            <p:txEl>
                                              <p:pRg st="0" end="0"/>
                                            </p:txEl>
                                          </p:spTgt>
                                        </p:tgtEl>
                                      </p:cBhvr>
                                    </p:animEffect>
                                    <p:set>
                                      <p:cBhvr>
                                        <p:cTn id="115" dur="1" fill="hold">
                                          <p:stCondLst>
                                            <p:cond delay="999"/>
                                          </p:stCondLst>
                                        </p:cTn>
                                        <p:tgtEl>
                                          <p:spTgt spid="9">
                                            <p:txEl>
                                              <p:pRg st="0" end="0"/>
                                            </p:txEl>
                                          </p:spTgt>
                                        </p:tgtEl>
                                        <p:attrNameLst>
                                          <p:attrName>style.visibility</p:attrName>
                                        </p:attrNameLst>
                                      </p:cBhvr>
                                      <p:to>
                                        <p:strVal val="hidden"/>
                                      </p:to>
                                    </p:set>
                                  </p:childTnLst>
                                </p:cTn>
                              </p:par>
                              <p:par>
                                <p:cTn id="116" presetID="23" presetClass="exit" presetSubtype="16" fill="hold" grpId="2" nodeType="withEffect">
                                  <p:stCondLst>
                                    <p:cond delay="2400"/>
                                  </p:stCondLst>
                                  <p:childTnLst>
                                    <p:anim calcmode="lin" valueType="num">
                                      <p:cBhvr>
                                        <p:cTn id="117" dur="1000"/>
                                        <p:tgtEl>
                                          <p:spTgt spid="9">
                                            <p:txEl>
                                              <p:pRg st="0" end="0"/>
                                            </p:txEl>
                                          </p:spTgt>
                                        </p:tgtEl>
                                        <p:attrNameLst>
                                          <p:attrName>ppt_w</p:attrName>
                                        </p:attrNameLst>
                                      </p:cBhvr>
                                      <p:tavLst>
                                        <p:tav tm="0">
                                          <p:val>
                                            <p:strVal val="ppt_w"/>
                                          </p:val>
                                        </p:tav>
                                        <p:tav tm="100000">
                                          <p:val>
                                            <p:strVal val="4*ppt_w"/>
                                          </p:val>
                                        </p:tav>
                                      </p:tavLst>
                                    </p:anim>
                                    <p:anim calcmode="lin" valueType="num">
                                      <p:cBhvr>
                                        <p:cTn id="118" dur="1000"/>
                                        <p:tgtEl>
                                          <p:spTgt spid="9">
                                            <p:txEl>
                                              <p:pRg st="0" end="0"/>
                                            </p:txEl>
                                          </p:spTgt>
                                        </p:tgtEl>
                                        <p:attrNameLst>
                                          <p:attrName>ppt_h</p:attrName>
                                        </p:attrNameLst>
                                      </p:cBhvr>
                                      <p:tavLst>
                                        <p:tav tm="0">
                                          <p:val>
                                            <p:strVal val="ppt_h"/>
                                          </p:val>
                                        </p:tav>
                                        <p:tav tm="100000">
                                          <p:val>
                                            <p:strVal val="4*ppt_h"/>
                                          </p:val>
                                        </p:tav>
                                      </p:tavLst>
                                    </p:anim>
                                    <p:set>
                                      <p:cBhvr>
                                        <p:cTn id="119" dur="1" fill="hold">
                                          <p:stCondLst>
                                            <p:cond delay="999"/>
                                          </p:stCondLst>
                                        </p:cTn>
                                        <p:tgtEl>
                                          <p:spTgt spid="9">
                                            <p:txEl>
                                              <p:pRg st="0" end="0"/>
                                            </p:txEl>
                                          </p:spTgt>
                                        </p:tgtEl>
                                        <p:attrNameLst>
                                          <p:attrName>style.visibility</p:attrName>
                                        </p:attrNameLst>
                                      </p:cBhvr>
                                      <p:to>
                                        <p:strVal val="hidden"/>
                                      </p:to>
                                    </p:set>
                                  </p:childTnLst>
                                </p:cTn>
                              </p:par>
                              <p:par>
                                <p:cTn id="120" presetID="1" presetClass="entr" presetSubtype="0" fill="hold" grpId="0" nodeType="withEffect">
                                  <p:stCondLst>
                                    <p:cond delay="2600"/>
                                  </p:stCondLst>
                                  <p:childTnLst>
                                    <p:set>
                                      <p:cBhvr>
                                        <p:cTn id="121" dur="1" fill="hold">
                                          <p:stCondLst>
                                            <p:cond delay="0"/>
                                          </p:stCondLst>
                                        </p:cTn>
                                        <p:tgtEl>
                                          <p:spTgt spid="16">
                                            <p:txEl>
                                              <p:pRg st="0" end="0"/>
                                            </p:txEl>
                                          </p:spTgt>
                                        </p:tgtEl>
                                        <p:attrNameLst>
                                          <p:attrName>style.visibility</p:attrName>
                                        </p:attrNameLst>
                                      </p:cBhvr>
                                      <p:to>
                                        <p:strVal val="visible"/>
                                      </p:to>
                                    </p:set>
                                  </p:childTnLst>
                                </p:cTn>
                              </p:par>
                              <p:par>
                                <p:cTn id="122" presetID="10" presetClass="exit" presetSubtype="0" fill="hold" grpId="1" nodeType="withEffect">
                                  <p:stCondLst>
                                    <p:cond delay="2600"/>
                                  </p:stCondLst>
                                  <p:childTnLst>
                                    <p:animEffect transition="out" filter="fade">
                                      <p:cBhvr>
                                        <p:cTn id="123" dur="1000"/>
                                        <p:tgtEl>
                                          <p:spTgt spid="16">
                                            <p:txEl>
                                              <p:pRg st="0" end="0"/>
                                            </p:txEl>
                                          </p:spTgt>
                                        </p:tgtEl>
                                      </p:cBhvr>
                                    </p:animEffect>
                                    <p:set>
                                      <p:cBhvr>
                                        <p:cTn id="124" dur="1" fill="hold">
                                          <p:stCondLst>
                                            <p:cond delay="999"/>
                                          </p:stCondLst>
                                        </p:cTn>
                                        <p:tgtEl>
                                          <p:spTgt spid="16">
                                            <p:txEl>
                                              <p:pRg st="0" end="0"/>
                                            </p:txEl>
                                          </p:spTgt>
                                        </p:tgtEl>
                                        <p:attrNameLst>
                                          <p:attrName>style.visibility</p:attrName>
                                        </p:attrNameLst>
                                      </p:cBhvr>
                                      <p:to>
                                        <p:strVal val="hidden"/>
                                      </p:to>
                                    </p:set>
                                  </p:childTnLst>
                                </p:cTn>
                              </p:par>
                              <p:par>
                                <p:cTn id="125" presetID="23" presetClass="exit" presetSubtype="16" fill="hold" grpId="2" nodeType="withEffect">
                                  <p:stCondLst>
                                    <p:cond delay="2600"/>
                                  </p:stCondLst>
                                  <p:childTnLst>
                                    <p:anim calcmode="lin" valueType="num">
                                      <p:cBhvr>
                                        <p:cTn id="126" dur="1000"/>
                                        <p:tgtEl>
                                          <p:spTgt spid="16">
                                            <p:txEl>
                                              <p:pRg st="0" end="0"/>
                                            </p:txEl>
                                          </p:spTgt>
                                        </p:tgtEl>
                                        <p:attrNameLst>
                                          <p:attrName>ppt_w</p:attrName>
                                        </p:attrNameLst>
                                      </p:cBhvr>
                                      <p:tavLst>
                                        <p:tav tm="0">
                                          <p:val>
                                            <p:strVal val="ppt_w"/>
                                          </p:val>
                                        </p:tav>
                                        <p:tav tm="100000">
                                          <p:val>
                                            <p:strVal val="4*ppt_w"/>
                                          </p:val>
                                        </p:tav>
                                      </p:tavLst>
                                    </p:anim>
                                    <p:anim calcmode="lin" valueType="num">
                                      <p:cBhvr>
                                        <p:cTn id="127" dur="1000"/>
                                        <p:tgtEl>
                                          <p:spTgt spid="16">
                                            <p:txEl>
                                              <p:pRg st="0" end="0"/>
                                            </p:txEl>
                                          </p:spTgt>
                                        </p:tgtEl>
                                        <p:attrNameLst>
                                          <p:attrName>ppt_h</p:attrName>
                                        </p:attrNameLst>
                                      </p:cBhvr>
                                      <p:tavLst>
                                        <p:tav tm="0">
                                          <p:val>
                                            <p:strVal val="ppt_h"/>
                                          </p:val>
                                        </p:tav>
                                        <p:tav tm="100000">
                                          <p:val>
                                            <p:strVal val="4*ppt_h"/>
                                          </p:val>
                                        </p:tav>
                                      </p:tavLst>
                                    </p:anim>
                                    <p:set>
                                      <p:cBhvr>
                                        <p:cTn id="128" dur="1" fill="hold">
                                          <p:stCondLst>
                                            <p:cond delay="999"/>
                                          </p:stCondLst>
                                        </p:cTn>
                                        <p:tgtEl>
                                          <p:spTgt spid="16">
                                            <p:txEl>
                                              <p:pRg st="0" end="0"/>
                                            </p:txEl>
                                          </p:spTgt>
                                        </p:tgtEl>
                                        <p:attrNameLst>
                                          <p:attrName>style.visibility</p:attrName>
                                        </p:attrNameLst>
                                      </p:cBhvr>
                                      <p:to>
                                        <p:strVal val="hidden"/>
                                      </p:to>
                                    </p:set>
                                  </p:childTnLst>
                                </p:cTn>
                              </p:par>
                              <p:par>
                                <p:cTn id="129" presetID="1" presetClass="entr" presetSubtype="0" fill="hold" grpId="0" nodeType="withEffect">
                                  <p:stCondLst>
                                    <p:cond delay="2800"/>
                                  </p:stCondLst>
                                  <p:childTnLst>
                                    <p:set>
                                      <p:cBhvr>
                                        <p:cTn id="130" dur="1" fill="hold">
                                          <p:stCondLst>
                                            <p:cond delay="0"/>
                                          </p:stCondLst>
                                        </p:cTn>
                                        <p:tgtEl>
                                          <p:spTgt spid="17">
                                            <p:txEl>
                                              <p:pRg st="0" end="0"/>
                                            </p:txEl>
                                          </p:spTgt>
                                        </p:tgtEl>
                                        <p:attrNameLst>
                                          <p:attrName>style.visibility</p:attrName>
                                        </p:attrNameLst>
                                      </p:cBhvr>
                                      <p:to>
                                        <p:strVal val="visible"/>
                                      </p:to>
                                    </p:set>
                                  </p:childTnLst>
                                </p:cTn>
                              </p:par>
                              <p:par>
                                <p:cTn id="131" presetID="10" presetClass="exit" presetSubtype="0" fill="hold" grpId="1" nodeType="withEffect">
                                  <p:stCondLst>
                                    <p:cond delay="2800"/>
                                  </p:stCondLst>
                                  <p:childTnLst>
                                    <p:animEffect transition="out" filter="fade">
                                      <p:cBhvr>
                                        <p:cTn id="132" dur="1000"/>
                                        <p:tgtEl>
                                          <p:spTgt spid="17">
                                            <p:txEl>
                                              <p:pRg st="0" end="0"/>
                                            </p:txEl>
                                          </p:spTgt>
                                        </p:tgtEl>
                                      </p:cBhvr>
                                    </p:animEffect>
                                    <p:set>
                                      <p:cBhvr>
                                        <p:cTn id="133" dur="1" fill="hold">
                                          <p:stCondLst>
                                            <p:cond delay="999"/>
                                          </p:stCondLst>
                                        </p:cTn>
                                        <p:tgtEl>
                                          <p:spTgt spid="17">
                                            <p:txEl>
                                              <p:pRg st="0" end="0"/>
                                            </p:txEl>
                                          </p:spTgt>
                                        </p:tgtEl>
                                        <p:attrNameLst>
                                          <p:attrName>style.visibility</p:attrName>
                                        </p:attrNameLst>
                                      </p:cBhvr>
                                      <p:to>
                                        <p:strVal val="hidden"/>
                                      </p:to>
                                    </p:set>
                                  </p:childTnLst>
                                </p:cTn>
                              </p:par>
                              <p:par>
                                <p:cTn id="134" presetID="23" presetClass="exit" presetSubtype="16" fill="hold" grpId="2" nodeType="withEffect">
                                  <p:stCondLst>
                                    <p:cond delay="2800"/>
                                  </p:stCondLst>
                                  <p:childTnLst>
                                    <p:anim calcmode="lin" valueType="num">
                                      <p:cBhvr>
                                        <p:cTn id="135" dur="1000"/>
                                        <p:tgtEl>
                                          <p:spTgt spid="17">
                                            <p:txEl>
                                              <p:pRg st="0" end="0"/>
                                            </p:txEl>
                                          </p:spTgt>
                                        </p:tgtEl>
                                        <p:attrNameLst>
                                          <p:attrName>ppt_w</p:attrName>
                                        </p:attrNameLst>
                                      </p:cBhvr>
                                      <p:tavLst>
                                        <p:tav tm="0">
                                          <p:val>
                                            <p:strVal val="ppt_w"/>
                                          </p:val>
                                        </p:tav>
                                        <p:tav tm="100000">
                                          <p:val>
                                            <p:strVal val="4*ppt_w"/>
                                          </p:val>
                                        </p:tav>
                                      </p:tavLst>
                                    </p:anim>
                                    <p:anim calcmode="lin" valueType="num">
                                      <p:cBhvr>
                                        <p:cTn id="136" dur="1000"/>
                                        <p:tgtEl>
                                          <p:spTgt spid="17">
                                            <p:txEl>
                                              <p:pRg st="0" end="0"/>
                                            </p:txEl>
                                          </p:spTgt>
                                        </p:tgtEl>
                                        <p:attrNameLst>
                                          <p:attrName>ppt_h</p:attrName>
                                        </p:attrNameLst>
                                      </p:cBhvr>
                                      <p:tavLst>
                                        <p:tav tm="0">
                                          <p:val>
                                            <p:strVal val="ppt_h"/>
                                          </p:val>
                                        </p:tav>
                                        <p:tav tm="100000">
                                          <p:val>
                                            <p:strVal val="4*ppt_h"/>
                                          </p:val>
                                        </p:tav>
                                      </p:tavLst>
                                    </p:anim>
                                    <p:set>
                                      <p:cBhvr>
                                        <p:cTn id="137" dur="1" fill="hold">
                                          <p:stCondLst>
                                            <p:cond delay="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build="allAtOnce"/>
      <p:bldP spid="8" grpId="1" build="allAtOnce"/>
      <p:bldP spid="8" grpId="2" build="allAtOnce"/>
      <p:bldP spid="6" grpId="0" build="allAtOnce"/>
      <p:bldP spid="6" grpId="1" build="allAtOnce"/>
      <p:bldP spid="6" grpId="2" build="allAtOnce"/>
      <p:bldP spid="10" grpId="0" build="allAtOnce"/>
      <p:bldP spid="10" grpId="1" build="allAtOnce"/>
      <p:bldP spid="10" grpId="2" build="allAtOnce"/>
      <p:bldP spid="11" grpId="0" build="allAtOnce"/>
      <p:bldP spid="11" grpId="1" build="allAtOnce"/>
      <p:bldP spid="11" grpId="2" build="allAtOnce"/>
      <p:bldP spid="7" grpId="0" build="allAtOnce"/>
      <p:bldP spid="7" grpId="1" build="allAtOnce"/>
      <p:bldP spid="7" grpId="2" build="allAtOnce"/>
      <p:bldP spid="12" grpId="0" build="allAtOnce"/>
      <p:bldP spid="12" grpId="1" build="allAtOnce"/>
      <p:bldP spid="12" grpId="2" build="allAtOnce"/>
      <p:bldP spid="13" grpId="0" build="allAtOnce"/>
      <p:bldP spid="13" grpId="1" build="allAtOnce"/>
      <p:bldP spid="13" grpId="2" build="allAtOnce"/>
      <p:bldP spid="14" grpId="0" build="allAtOnce"/>
      <p:bldP spid="14" grpId="1" build="allAtOnce"/>
      <p:bldP spid="14" grpId="2" build="allAtOnce"/>
      <p:bldP spid="15" grpId="0" build="allAtOnce"/>
      <p:bldP spid="15" grpId="1" build="allAtOnce"/>
      <p:bldP spid="15" grpId="2" build="allAtOnce"/>
      <p:bldP spid="9" grpId="0" build="allAtOnce"/>
      <p:bldP spid="9" grpId="1" build="allAtOnce"/>
      <p:bldP spid="9" grpId="2" build="allAtOnce"/>
      <p:bldP spid="16" grpId="0" build="allAtOnce"/>
      <p:bldP spid="16" grpId="1" build="allAtOnce"/>
      <p:bldP spid="16" grpId="2" build="allAtOnce"/>
      <p:bldP spid="17" grpId="0" build="allAtOnce"/>
      <p:bldP spid="17" grpId="1" build="allAtOnce"/>
      <p:bldP spid="17" grpId="2" build="allAtOnce"/>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097" b="24996"/>
          <a:stretch/>
        </p:blipFill>
        <p:spPr>
          <a:xfrm>
            <a:off x="0" y="0"/>
            <a:ext cx="9144000" cy="6858000"/>
          </a:xfrm>
          <a:prstGeom prst="rect">
            <a:avLst/>
          </a:prstGeom>
        </p:spPr>
      </p:pic>
      <p:sp>
        <p:nvSpPr>
          <p:cNvPr id="2" name="Title 1"/>
          <p:cNvSpPr>
            <a:spLocks noGrp="1"/>
          </p:cNvSpPr>
          <p:nvPr>
            <p:ph type="title"/>
          </p:nvPr>
        </p:nvSpPr>
        <p:spPr>
          <a:xfrm>
            <a:off x="457200" y="1447800"/>
            <a:ext cx="8229600" cy="426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rgbClr val="FFFF00"/>
                  </a:glow>
                  <a:outerShdw blurRad="50800" dist="39000" dir="5460000" algn="tl">
                    <a:srgbClr val="000000">
                      <a:alpha val="38000"/>
                    </a:srgbClr>
                  </a:outerShdw>
                </a:effectLst>
              </a:rPr>
              <a:t>But as it is written: Eye has not seen, nor ear heard, Nor have entered into the heart of man The things which God has prepared for those who love Him." </a:t>
            </a:r>
            <a:r>
              <a:rPr lang="en-US" sz="3200" b="1" i="1" dirty="0">
                <a:ln w="11430"/>
                <a:solidFill>
                  <a:schemeClr val="tx1"/>
                </a:solidFill>
                <a:effectLst>
                  <a:glow rad="101600">
                    <a:srgbClr val="FFFF00"/>
                  </a:glow>
                  <a:outerShdw blurRad="50800" dist="39000" dir="5460000" algn="tl">
                    <a:srgbClr val="000000">
                      <a:alpha val="38000"/>
                    </a:srgbClr>
                  </a:outerShdw>
                </a:effectLst>
              </a:rPr>
              <a:t>– 1</a:t>
            </a:r>
            <a:r>
              <a:rPr lang="en-US" sz="3200" b="1" i="1" baseline="30000" dirty="0">
                <a:ln w="11430"/>
                <a:solidFill>
                  <a:schemeClr val="tx1"/>
                </a:solidFill>
                <a:effectLst>
                  <a:glow rad="101600">
                    <a:srgbClr val="FFFF00"/>
                  </a:glow>
                  <a:outerShdw blurRad="50800" dist="39000" dir="5460000" algn="tl">
                    <a:srgbClr val="000000">
                      <a:alpha val="38000"/>
                    </a:srgbClr>
                  </a:outerShdw>
                </a:effectLst>
              </a:rPr>
              <a:t>st</a:t>
            </a:r>
            <a:r>
              <a:rPr lang="en-US" sz="3200" b="1" i="1" dirty="0">
                <a:ln w="11430"/>
                <a:solidFill>
                  <a:schemeClr val="tx1"/>
                </a:solidFill>
                <a:effectLst>
                  <a:glow rad="101600">
                    <a:srgbClr val="FFFF00"/>
                  </a:glow>
                  <a:outerShdw blurRad="50800" dist="39000" dir="5460000" algn="tl">
                    <a:srgbClr val="000000">
                      <a:alpha val="38000"/>
                    </a:srgbClr>
                  </a:outerShdw>
                </a:effectLst>
              </a:rPr>
              <a:t> Corinthians 2:9 </a:t>
            </a:r>
          </a:p>
        </p:txBody>
      </p:sp>
      <p:sp>
        <p:nvSpPr>
          <p:cNvPr id="4" name="Title 1"/>
          <p:cNvSpPr txBox="1">
            <a:spLocks/>
          </p:cNvSpPr>
          <p:nvPr/>
        </p:nvSpPr>
        <p:spPr bwMode="auto">
          <a:xfrm>
            <a:off x="609600" y="4724400"/>
            <a:ext cx="3200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9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88900">
                    <a:srgbClr val="FFFF00"/>
                  </a:glow>
                  <a:outerShdw blurRad="50800" dist="39000" dir="5460000" algn="tl">
                    <a:srgbClr val="000000">
                      <a:alpha val="38000"/>
                    </a:srgbClr>
                  </a:outerShdw>
                </a:effectLst>
              </a:rPr>
              <a:t>love Him</a:t>
            </a:r>
            <a:endParaRPr lang="en-US" b="1" i="1" kern="0" dirty="0">
              <a:ln w="11430"/>
              <a:solidFill>
                <a:schemeClr val="tx1"/>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683284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00834 -0.72172 " pathEditMode="relative" ptsTypes="AA">
                                      <p:cBhvr>
                                        <p:cTn id="10" dur="1500" spd="-100000" fill="hold"/>
                                        <p:tgtEl>
                                          <p:spTgt spid="2"/>
                                        </p:tgtEl>
                                        <p:attrNameLst>
                                          <p:attrName>ppt_x</p:attrName>
                                          <p:attrName>ppt_y</p:attrName>
                                        </p:attrNameLst>
                                      </p:cBhvr>
                                    </p:animMotion>
                                  </p:childTnLst>
                                </p:cTn>
                              </p:par>
                            </p:childTnLst>
                          </p:cTn>
                        </p:par>
                        <p:par>
                          <p:cTn id="11" fill="hold">
                            <p:stCondLst>
                              <p:cond delay="15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0" presetClass="path" presetSubtype="0" accel="50000" decel="50000" fill="hold" grpId="1" nodeType="withEffect">
                                  <p:stCondLst>
                                    <p:cond delay="0"/>
                                  </p:stCondLst>
                                  <p:childTnLst>
                                    <p:animMotion origin="layout" path="M 3.33333E-6 -4.44444E-6 L 0.43107 -0.05995 " pathEditMode="relative" rAng="0" ptsTypes="AA">
                                      <p:cBhvr>
                                        <p:cTn id="20" dur="2000" fill="hold"/>
                                        <p:tgtEl>
                                          <p:spTgt spid="4"/>
                                        </p:tgtEl>
                                        <p:attrNameLst>
                                          <p:attrName>ppt_x</p:attrName>
                                          <p:attrName>ppt_y</p:attrName>
                                        </p:attrNameLst>
                                      </p:cBhvr>
                                      <p:rCtr x="21545" y="-3009"/>
                                    </p:animMotion>
                                  </p:childTnLst>
                                </p:cTn>
                              </p:par>
                              <p:par>
                                <p:cTn id="21" presetID="23" presetClass="exit" presetSubtype="32" fill="hold" grpId="1" nodeType="withEffect">
                                  <p:stCondLst>
                                    <p:cond delay="0"/>
                                  </p:stCondLst>
                                  <p:childTnLst>
                                    <p:anim calcmode="lin" valueType="num">
                                      <p:cBhvr>
                                        <p:cTn id="22" dur="1750"/>
                                        <p:tgtEl>
                                          <p:spTgt spid="2"/>
                                        </p:tgtEl>
                                        <p:attrNameLst>
                                          <p:attrName>ppt_w</p:attrName>
                                        </p:attrNameLst>
                                      </p:cBhvr>
                                      <p:tavLst>
                                        <p:tav tm="0">
                                          <p:val>
                                            <p:strVal val="ppt_w"/>
                                          </p:val>
                                        </p:tav>
                                        <p:tav tm="100000">
                                          <p:val>
                                            <p:fltVal val="0"/>
                                          </p:val>
                                        </p:tav>
                                      </p:tavLst>
                                    </p:anim>
                                    <p:anim calcmode="lin" valueType="num">
                                      <p:cBhvr>
                                        <p:cTn id="23" dur="1750"/>
                                        <p:tgtEl>
                                          <p:spTgt spid="2"/>
                                        </p:tgtEl>
                                        <p:attrNameLst>
                                          <p:attrName>ppt_h</p:attrName>
                                        </p:attrNameLst>
                                      </p:cBhvr>
                                      <p:tavLst>
                                        <p:tav tm="0">
                                          <p:val>
                                            <p:strVal val="ppt_h"/>
                                          </p:val>
                                        </p:tav>
                                        <p:tav tm="100000">
                                          <p:val>
                                            <p:fltVal val="0"/>
                                          </p:val>
                                        </p:tav>
                                      </p:tavLst>
                                    </p:anim>
                                    <p:set>
                                      <p:cBhvr>
                                        <p:cTn id="24" dur="1" fill="hold">
                                          <p:stCondLst>
                                            <p:cond delay="1749"/>
                                          </p:stCondLst>
                                        </p:cTn>
                                        <p:tgtEl>
                                          <p:spTgt spid="2"/>
                                        </p:tgtEl>
                                        <p:attrNameLst>
                                          <p:attrName>style.visibility</p:attrName>
                                        </p:attrNameLst>
                                      </p:cBhvr>
                                      <p:to>
                                        <p:strVal val="hidden"/>
                                      </p:to>
                                    </p:set>
                                  </p:childTnLst>
                                </p:cTn>
                              </p:par>
                              <p:par>
                                <p:cTn id="25" presetID="42" presetClass="path" presetSubtype="0" accel="50000" decel="50000" fill="hold" grpId="3" nodeType="withEffect">
                                  <p:stCondLst>
                                    <p:cond delay="0"/>
                                  </p:stCondLst>
                                  <p:childTnLst>
                                    <p:animMotion origin="layout" path="M 0 -2.22222E-6 L 0.02205 -0.42407 " pathEditMode="relative" rAng="0" ptsTypes="AA">
                                      <p:cBhvr>
                                        <p:cTn id="26" dur="1750" fill="hold"/>
                                        <p:tgtEl>
                                          <p:spTgt spid="2"/>
                                        </p:tgtEl>
                                        <p:attrNameLst>
                                          <p:attrName>ppt_x</p:attrName>
                                          <p:attrName>ppt_y</p:attrName>
                                        </p:attrNameLst>
                                      </p:cBhvr>
                                      <p:rCtr x="1094" y="-21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4" grpId="0"/>
      <p:bldP spid="4" grpId="1"/>
      <p:bldP spid="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176" t="1240" r="23547"/>
          <a:stretch/>
        </p:blipFill>
        <p:spPr>
          <a:xfrm>
            <a:off x="0" y="0"/>
            <a:ext cx="9144000" cy="6985969"/>
          </a:xfrm>
          <a:prstGeom prst="rect">
            <a:avLst/>
          </a:prstGeom>
        </p:spPr>
      </p:pic>
      <p:sp>
        <p:nvSpPr>
          <p:cNvPr id="2" name="Title 1"/>
          <p:cNvSpPr>
            <a:spLocks noGrp="1"/>
          </p:cNvSpPr>
          <p:nvPr>
            <p:ph type="title"/>
          </p:nvPr>
        </p:nvSpPr>
        <p:spPr>
          <a:xfrm>
            <a:off x="533400" y="1036638"/>
            <a:ext cx="8077200" cy="4754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rgbClr val="FFFF00"/>
                  </a:glow>
                  <a:outerShdw blurRad="50800" dist="39000" dir="5460000" algn="tl">
                    <a:srgbClr val="000000">
                      <a:alpha val="38000"/>
                    </a:srgbClr>
                  </a:outerShdw>
                </a:effectLst>
              </a:rPr>
              <a:t>Blessed is the man who endures temptation; for when he has been approved, he will receive the crown of life which the Lord has promised to those who love Him.           </a:t>
            </a:r>
            <a:r>
              <a:rPr lang="en-US" sz="3200" b="1" i="1" dirty="0">
                <a:ln w="11430"/>
                <a:solidFill>
                  <a:schemeClr val="tx1"/>
                </a:solidFill>
                <a:effectLst>
                  <a:glow rad="101600">
                    <a:srgbClr val="FFFF00"/>
                  </a:glow>
                  <a:outerShdw blurRad="50800" dist="39000" dir="5460000" algn="tl">
                    <a:srgbClr val="000000">
                      <a:alpha val="38000"/>
                    </a:srgbClr>
                  </a:outerShdw>
                </a:effectLst>
              </a:rPr>
              <a:t>– James 1:12 </a:t>
            </a:r>
          </a:p>
        </p:txBody>
      </p:sp>
      <p:sp>
        <p:nvSpPr>
          <p:cNvPr id="4" name="Title 1"/>
          <p:cNvSpPr txBox="1">
            <a:spLocks/>
          </p:cNvSpPr>
          <p:nvPr/>
        </p:nvSpPr>
        <p:spPr bwMode="auto">
          <a:xfrm>
            <a:off x="4495800" y="4267200"/>
            <a:ext cx="3276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5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88900">
                    <a:srgbClr val="FFFF00"/>
                  </a:glow>
                  <a:outerShdw blurRad="50800" dist="39000" dir="5460000" algn="tl">
                    <a:srgbClr val="000000">
                      <a:alpha val="38000"/>
                    </a:srgbClr>
                  </a:outerShdw>
                </a:effectLst>
              </a:rPr>
              <a:t>love Him</a:t>
            </a:r>
            <a:endParaRPr lang="en-US" b="1" i="1" kern="0" dirty="0">
              <a:ln w="11430"/>
              <a:solidFill>
                <a:schemeClr val="tx1"/>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6832845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style.rotation</p:attrName>
                                        </p:attrNameLst>
                                      </p:cBhvr>
                                      <p:tavLst>
                                        <p:tav tm="0">
                                          <p:val>
                                            <p:fltVal val="720"/>
                                          </p:val>
                                        </p:tav>
                                        <p:tav tm="100000">
                                          <p:val>
                                            <p:fltVal val="0"/>
                                          </p:val>
                                        </p:tav>
                                      </p:tavLst>
                                    </p:anim>
                                    <p:anim calcmode="lin" valueType="num">
                                      <p:cBhvr>
                                        <p:cTn id="9" dur="1500" fill="hold"/>
                                        <p:tgtEl>
                                          <p:spTgt spid="2"/>
                                        </p:tgtEl>
                                        <p:attrNameLst>
                                          <p:attrName>ppt_h</p:attrName>
                                        </p:attrNameLst>
                                      </p:cBhvr>
                                      <p:tavLst>
                                        <p:tav tm="0">
                                          <p:val>
                                            <p:fltVal val="0"/>
                                          </p:val>
                                        </p:tav>
                                        <p:tav tm="100000">
                                          <p:val>
                                            <p:strVal val="#ppt_h"/>
                                          </p:val>
                                        </p:tav>
                                      </p:tavLst>
                                    </p:anim>
                                    <p:anim calcmode="lin" valueType="num">
                                      <p:cBhvr>
                                        <p:cTn id="10" dur="15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5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0" presetClass="path" presetSubtype="0" accel="50000" decel="50000" fill="hold" grpId="1" nodeType="withEffect">
                                  <p:stCondLst>
                                    <p:cond delay="0"/>
                                  </p:stCondLst>
                                  <p:childTnLst>
                                    <p:animMotion origin="layout" path="M -3.33333E-6 -3.33333E-6 L -0.34184 -0.26898 " pathEditMode="relative" rAng="0" ptsTypes="AA">
                                      <p:cBhvr>
                                        <p:cTn id="21" dur="2000" fill="hold"/>
                                        <p:tgtEl>
                                          <p:spTgt spid="4"/>
                                        </p:tgtEl>
                                        <p:attrNameLst>
                                          <p:attrName>ppt_x</p:attrName>
                                          <p:attrName>ppt_y</p:attrName>
                                        </p:attrNameLst>
                                      </p:cBhvr>
                                      <p:rCtr x="-17101" y="-13449"/>
                                    </p:animMotion>
                                  </p:childTnLst>
                                </p:cTn>
                              </p:par>
                              <p:par>
                                <p:cTn id="22" presetID="55" presetClass="exit" presetSubtype="0" fill="hold" grpId="1" nodeType="withEffect">
                                  <p:stCondLst>
                                    <p:cond delay="0"/>
                                  </p:stCondLst>
                                  <p:childTnLst>
                                    <p:anim calcmode="lin" valueType="num">
                                      <p:cBhvr>
                                        <p:cTn id="23" dur="1750"/>
                                        <p:tgtEl>
                                          <p:spTgt spid="2"/>
                                        </p:tgtEl>
                                        <p:attrNameLst>
                                          <p:attrName>ppt_w</p:attrName>
                                        </p:attrNameLst>
                                      </p:cBhvr>
                                      <p:tavLst>
                                        <p:tav tm="0">
                                          <p:val>
                                            <p:strVal val="ppt_w"/>
                                          </p:val>
                                        </p:tav>
                                        <p:tav tm="100000">
                                          <p:val>
                                            <p:strVal val="ppt_w*0.70"/>
                                          </p:val>
                                        </p:tav>
                                      </p:tavLst>
                                    </p:anim>
                                    <p:anim calcmode="lin" valueType="num">
                                      <p:cBhvr>
                                        <p:cTn id="24" dur="1750"/>
                                        <p:tgtEl>
                                          <p:spTgt spid="2"/>
                                        </p:tgtEl>
                                        <p:attrNameLst>
                                          <p:attrName>ppt_h</p:attrName>
                                        </p:attrNameLst>
                                      </p:cBhvr>
                                      <p:tavLst>
                                        <p:tav tm="0">
                                          <p:val>
                                            <p:strVal val="ppt_h"/>
                                          </p:val>
                                        </p:tav>
                                        <p:tav tm="100000">
                                          <p:val>
                                            <p:strVal val="ppt_h"/>
                                          </p:val>
                                        </p:tav>
                                      </p:tavLst>
                                    </p:anim>
                                    <p:animEffect transition="out" filter="fade">
                                      <p:cBhvr>
                                        <p:cTn id="25" dur="1750"/>
                                        <p:tgtEl>
                                          <p:spTgt spid="2"/>
                                        </p:tgtEl>
                                      </p:cBhvr>
                                    </p:animEffect>
                                    <p:set>
                                      <p:cBhvr>
                                        <p:cTn id="26" dur="1" fill="hold">
                                          <p:stCondLst>
                                            <p:cond delay="174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5" t="26026" r="1574" b="17554"/>
          <a:stretch/>
        </p:blipFill>
        <p:spPr>
          <a:xfrm>
            <a:off x="0" y="0"/>
            <a:ext cx="9144000" cy="6858000"/>
          </a:xfrm>
          <a:prstGeom prst="rect">
            <a:avLst/>
          </a:prstGeom>
        </p:spPr>
      </p:pic>
      <p:sp>
        <p:nvSpPr>
          <p:cNvPr id="2" name="Title 1"/>
          <p:cNvSpPr>
            <a:spLocks noGrp="1"/>
          </p:cNvSpPr>
          <p:nvPr>
            <p:ph type="title"/>
          </p:nvPr>
        </p:nvSpPr>
        <p:spPr>
          <a:xfrm>
            <a:off x="533400" y="2255838"/>
            <a:ext cx="7543800" cy="2163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101600">
                    <a:srgbClr val="FFFF00"/>
                  </a:glow>
                  <a:outerShdw blurRad="50800" dist="39000" dir="5460000" algn="tl">
                    <a:srgbClr val="000000">
                      <a:alpha val="38000"/>
                    </a:srgbClr>
                  </a:outerShdw>
                </a:effectLst>
              </a:rPr>
              <a:t>We love Him because He first loved us. </a:t>
            </a:r>
            <a:r>
              <a:rPr lang="en-US" sz="3200" b="1" i="1" dirty="0">
                <a:ln w="11430"/>
                <a:solidFill>
                  <a:schemeClr val="tx1"/>
                </a:solidFill>
                <a:effectLst>
                  <a:glow rad="101600">
                    <a:srgbClr val="FFFF00"/>
                  </a:glow>
                  <a:outerShdw blurRad="50800" dist="39000" dir="5460000" algn="tl">
                    <a:srgbClr val="000000">
                      <a:alpha val="38000"/>
                    </a:srgbClr>
                  </a:outerShdw>
                </a:effectLst>
              </a:rPr>
              <a:t>– 1</a:t>
            </a:r>
            <a:r>
              <a:rPr lang="en-US" sz="3200" b="1" i="1" baseline="30000" dirty="0">
                <a:ln w="11430"/>
                <a:solidFill>
                  <a:schemeClr val="tx1"/>
                </a:solidFill>
                <a:effectLst>
                  <a:glow rad="101600">
                    <a:srgbClr val="FFFF00"/>
                  </a:glow>
                  <a:outerShdw blurRad="50800" dist="39000" dir="5460000" algn="tl">
                    <a:srgbClr val="000000">
                      <a:alpha val="38000"/>
                    </a:srgbClr>
                  </a:outerShdw>
                </a:effectLst>
              </a:rPr>
              <a:t>st</a:t>
            </a:r>
            <a:r>
              <a:rPr lang="en-US" sz="3200" b="1" i="1" dirty="0">
                <a:ln w="11430"/>
                <a:solidFill>
                  <a:schemeClr val="tx1"/>
                </a:solidFill>
                <a:effectLst>
                  <a:glow rad="101600">
                    <a:srgbClr val="FFFF00"/>
                  </a:glow>
                  <a:outerShdw blurRad="50800" dist="39000" dir="5460000" algn="tl">
                    <a:srgbClr val="000000">
                      <a:alpha val="38000"/>
                    </a:srgbClr>
                  </a:outerShdw>
                </a:effectLst>
              </a:rPr>
              <a:t> John 4:19 </a:t>
            </a:r>
          </a:p>
        </p:txBody>
      </p:sp>
      <p:sp>
        <p:nvSpPr>
          <p:cNvPr id="4" name="Title 1"/>
          <p:cNvSpPr txBox="1">
            <a:spLocks/>
          </p:cNvSpPr>
          <p:nvPr/>
        </p:nvSpPr>
        <p:spPr bwMode="auto">
          <a:xfrm>
            <a:off x="1371600" y="2438400"/>
            <a:ext cx="3276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7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88900">
                    <a:srgbClr val="FFFF00"/>
                  </a:glow>
                  <a:outerShdw blurRad="50800" dist="39000" dir="5460000" algn="tl">
                    <a:srgbClr val="000000">
                      <a:alpha val="38000"/>
                    </a:srgbClr>
                  </a:outerShdw>
                </a:effectLst>
              </a:rPr>
              <a:t>love Him</a:t>
            </a:r>
            <a:endParaRPr lang="en-US" b="1" i="1" kern="0" dirty="0">
              <a:ln w="11430"/>
              <a:solidFill>
                <a:schemeClr val="tx1"/>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68328451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4"/>
                                        </p:tgtEl>
                                      </p:cBhvr>
                                    </p:animEffect>
                                    <p:set>
                                      <p:cBhvr>
                                        <p:cTn id="13" dur="1" fill="hold">
                                          <p:stCondLst>
                                            <p:cond delay="24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0" presetClass="path" presetSubtype="0" accel="50000" decel="50000" fill="hold" grpId="2" nodeType="withEffect">
                                  <p:stCondLst>
                                    <p:cond delay="0"/>
                                  </p:stCondLst>
                                  <p:childTnLst>
                                    <p:animMotion origin="layout" path="M 3.33333E-6 3.33333E-6 L -0.14358 0.24328 " pathEditMode="relative" rAng="0" ptsTypes="AA">
                                      <p:cBhvr>
                                        <p:cTn id="19" dur="2000" fill="hold"/>
                                        <p:tgtEl>
                                          <p:spTgt spid="4"/>
                                        </p:tgtEl>
                                        <p:attrNameLst>
                                          <p:attrName>ppt_x</p:attrName>
                                          <p:attrName>ppt_y</p:attrName>
                                        </p:attrNameLst>
                                      </p:cBhvr>
                                      <p:rCtr x="-7187" y="12153"/>
                                    </p:animMotion>
                                  </p:childTnLst>
                                </p:cTn>
                              </p:par>
                              <p:par>
                                <p:cTn id="20" presetID="55" presetClass="exit" presetSubtype="0" fill="hold" grpId="1" nodeType="withEffect">
                                  <p:stCondLst>
                                    <p:cond delay="0"/>
                                  </p:stCondLst>
                                  <p:childTnLst>
                                    <p:anim calcmode="lin" valueType="num">
                                      <p:cBhvr>
                                        <p:cTn id="21" dur="1000"/>
                                        <p:tgtEl>
                                          <p:spTgt spid="2"/>
                                        </p:tgtEl>
                                        <p:attrNameLst>
                                          <p:attrName>ppt_w</p:attrName>
                                        </p:attrNameLst>
                                      </p:cBhvr>
                                      <p:tavLst>
                                        <p:tav tm="0">
                                          <p:val>
                                            <p:strVal val="ppt_w"/>
                                          </p:val>
                                        </p:tav>
                                        <p:tav tm="100000">
                                          <p:val>
                                            <p:strVal val="ppt_w*0.70"/>
                                          </p:val>
                                        </p:tav>
                                      </p:tavLst>
                                    </p:anim>
                                    <p:anim calcmode="lin" valueType="num">
                                      <p:cBhvr>
                                        <p:cTn id="22" dur="1000"/>
                                        <p:tgtEl>
                                          <p:spTgt spid="2"/>
                                        </p:tgtEl>
                                        <p:attrNameLst>
                                          <p:attrName>ppt_h</p:attrName>
                                        </p:attrNameLst>
                                      </p:cBhvr>
                                      <p:tavLst>
                                        <p:tav tm="0">
                                          <p:val>
                                            <p:strVal val="ppt_h"/>
                                          </p:val>
                                        </p:tav>
                                        <p:tav tm="100000">
                                          <p:val>
                                            <p:strVal val="ppt_h"/>
                                          </p:val>
                                        </p:tav>
                                      </p:tavLst>
                                    </p:anim>
                                    <p:animEffect transition="out" filter="fade">
                                      <p:cBhvr>
                                        <p:cTn id="23" dur="1000"/>
                                        <p:tgtEl>
                                          <p:spTgt spid="2"/>
                                        </p:tgtEl>
                                      </p:cBhvr>
                                    </p:animEffect>
                                    <p:set>
                                      <p:cBhvr>
                                        <p:cTn id="2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753" r="3226" b="3226"/>
          <a:stretch/>
        </p:blipFill>
        <p:spPr>
          <a:xfrm>
            <a:off x="0" y="0"/>
            <a:ext cx="9144000" cy="6858000"/>
          </a:xfrm>
          <a:prstGeom prst="rect">
            <a:avLst/>
          </a:prstGeom>
        </p:spPr>
      </p:pic>
      <p:sp>
        <p:nvSpPr>
          <p:cNvPr id="2" name="Title 1"/>
          <p:cNvSpPr>
            <a:spLocks noGrp="1"/>
          </p:cNvSpPr>
          <p:nvPr>
            <p:ph type="title"/>
          </p:nvPr>
        </p:nvSpPr>
        <p:spPr>
          <a:xfrm>
            <a:off x="457200" y="838200"/>
            <a:ext cx="8229600" cy="498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101600">
                    <a:schemeClr val="accent3">
                      <a:satMod val="175000"/>
                    </a:schemeClr>
                  </a:glow>
                  <a:outerShdw blurRad="50800" dist="39000" dir="5460000" algn="tl">
                    <a:srgbClr val="000000">
                      <a:alpha val="38000"/>
                    </a:srgbClr>
                  </a:outerShdw>
                </a:effectLst>
              </a:rPr>
              <a:t>"He who has My commandments and keeps them, it is he who loves Me. And he who loves Me will be loved by My Father, and I will love him and manifest Myself to him." </a:t>
            </a:r>
            <a:r>
              <a:rPr lang="en-US" sz="3200" b="1" i="1" dirty="0">
                <a:ln w="1143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glow rad="101600">
                    <a:schemeClr val="accent3">
                      <a:satMod val="175000"/>
                    </a:schemeClr>
                  </a:glow>
                  <a:outerShdw blurRad="50800" dist="39000" dir="5460000" algn="tl">
                    <a:srgbClr val="000000">
                      <a:alpha val="38000"/>
                    </a:srgbClr>
                  </a:outerShdw>
                </a:effectLst>
              </a:rPr>
              <a:t>– John 14:21 </a:t>
            </a:r>
          </a:p>
        </p:txBody>
      </p:sp>
      <p:sp>
        <p:nvSpPr>
          <p:cNvPr id="5" name="Title 1"/>
          <p:cNvSpPr txBox="1">
            <a:spLocks/>
          </p:cNvSpPr>
          <p:nvPr/>
        </p:nvSpPr>
        <p:spPr bwMode="auto">
          <a:xfrm>
            <a:off x="76200" y="4114800"/>
            <a:ext cx="3200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9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5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bg1"/>
                  </a:glow>
                  <a:outerShdw blurRad="50800" dist="39000" dir="5460000" algn="tl">
                    <a:srgbClr val="000000">
                      <a:alpha val="38000"/>
                    </a:srgbClr>
                  </a:outerShdw>
                </a:effectLst>
              </a:rPr>
              <a:t>love him</a:t>
            </a:r>
            <a:endParaRPr lang="en-US" b="1" i="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bg1"/>
                </a:glow>
                <a:outerShdw blurRad="50800" dist="39000" dir="5460000" algn="tl">
                  <a:srgbClr val="000000">
                    <a:alpha val="38000"/>
                  </a:srgbClr>
                </a:outerShdw>
              </a:effectLst>
            </a:endParaRPr>
          </a:p>
        </p:txBody>
      </p:sp>
      <p:sp>
        <p:nvSpPr>
          <p:cNvPr id="7" name="Title 1"/>
          <p:cNvSpPr txBox="1">
            <a:spLocks/>
          </p:cNvSpPr>
          <p:nvPr/>
        </p:nvSpPr>
        <p:spPr bwMode="auto">
          <a:xfrm>
            <a:off x="76200" y="4114800"/>
            <a:ext cx="32766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5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chemeClr val="tx1"/>
                </a:solidFill>
                <a:effectLst>
                  <a:glow rad="88900">
                    <a:srgbClr val="FFFF00"/>
                  </a:glow>
                  <a:outerShdw blurRad="50800" dist="39000" dir="5460000" algn="tl">
                    <a:srgbClr val="000000">
                      <a:alpha val="38000"/>
                    </a:srgbClr>
                  </a:outerShdw>
                </a:effectLst>
              </a:rPr>
              <a:t>love Him</a:t>
            </a:r>
            <a:endParaRPr lang="en-US" b="1" i="1" kern="0" dirty="0">
              <a:ln w="11430"/>
              <a:solidFill>
                <a:schemeClr val="tx1"/>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68328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xit" presetSubtype="0" fill="hold" grpId="0" nodeType="withEffect">
                                  <p:stCondLst>
                                    <p:cond delay="0"/>
                                  </p:stCondLst>
                                  <p:childTnLst>
                                    <p:animEffect transition="out" filter="dissolv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2" nodeType="withEffect">
                                  <p:stCondLst>
                                    <p:cond delay="0"/>
                                  </p:stCondLst>
                                  <p:childTnLst>
                                    <p:animMotion origin="layout" path="M 0 3.33333E-6 L -0.08212 -0.16065 " pathEditMode="relative" rAng="0" ptsTypes="AA">
                                      <p:cBhvr>
                                        <p:cTn id="17" dur="1000" spd="-100000" fill="hold"/>
                                        <p:tgtEl>
                                          <p:spTgt spid="2"/>
                                        </p:tgtEl>
                                        <p:attrNameLst>
                                          <p:attrName>ppt_x</p:attrName>
                                          <p:attrName>ppt_y</p:attrName>
                                        </p:attrNameLst>
                                      </p:cBhvr>
                                      <p:rCtr x="-4115" y="-8032"/>
                                    </p:animMotion>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2" nodeType="clickEffect">
                                  <p:stCondLst>
                                    <p:cond delay="0"/>
                                  </p:stCondLst>
                                  <p:childTnLst>
                                    <p:animMotion origin="layout" path="M -3.33333E-6 -1.11111E-6 L 0.3382 -0.1706 " pathEditMode="relative" rAng="0" ptsTypes="AA">
                                      <p:cBhvr>
                                        <p:cTn id="21" dur="1500" fill="hold"/>
                                        <p:tgtEl>
                                          <p:spTgt spid="5"/>
                                        </p:tgtEl>
                                        <p:attrNameLst>
                                          <p:attrName>ppt_x</p:attrName>
                                          <p:attrName>ppt_y</p:attrName>
                                        </p:attrNameLst>
                                      </p:cBhvr>
                                      <p:rCtr x="16910" y="-8542"/>
                                    </p:animMotion>
                                  </p:childTnLst>
                                </p:cTn>
                              </p:par>
                              <p:par>
                                <p:cTn id="22" presetID="23" presetClass="exit" presetSubtype="32" fill="hold" grpId="1" nodeType="withEffect">
                                  <p:stCondLst>
                                    <p:cond delay="0"/>
                                  </p:stCondLst>
                                  <p:childTnLst>
                                    <p:anim calcmode="lin" valueType="num">
                                      <p:cBhvr>
                                        <p:cTn id="23" dur="1250"/>
                                        <p:tgtEl>
                                          <p:spTgt spid="2"/>
                                        </p:tgtEl>
                                        <p:attrNameLst>
                                          <p:attrName>ppt_w</p:attrName>
                                        </p:attrNameLst>
                                      </p:cBhvr>
                                      <p:tavLst>
                                        <p:tav tm="0">
                                          <p:val>
                                            <p:strVal val="ppt_w"/>
                                          </p:val>
                                        </p:tav>
                                        <p:tav tm="100000">
                                          <p:val>
                                            <p:fltVal val="0"/>
                                          </p:val>
                                        </p:tav>
                                      </p:tavLst>
                                    </p:anim>
                                    <p:anim calcmode="lin" valueType="num">
                                      <p:cBhvr>
                                        <p:cTn id="24" dur="1250"/>
                                        <p:tgtEl>
                                          <p:spTgt spid="2"/>
                                        </p:tgtEl>
                                        <p:attrNameLst>
                                          <p:attrName>ppt_h</p:attrName>
                                        </p:attrNameLst>
                                      </p:cBhvr>
                                      <p:tavLst>
                                        <p:tav tm="0">
                                          <p:val>
                                            <p:strVal val="ppt_h"/>
                                          </p:val>
                                        </p:tav>
                                        <p:tav tm="100000">
                                          <p:val>
                                            <p:fltVal val="0"/>
                                          </p:val>
                                        </p:tav>
                                      </p:tavLst>
                                    </p:anim>
                                    <p:set>
                                      <p:cBhvr>
                                        <p:cTn id="25" dur="1" fill="hold">
                                          <p:stCondLst>
                                            <p:cond delay="1249"/>
                                          </p:stCondLst>
                                        </p:cTn>
                                        <p:tgtEl>
                                          <p:spTgt spid="2"/>
                                        </p:tgtEl>
                                        <p:attrNameLst>
                                          <p:attrName>style.visibility</p:attrName>
                                        </p:attrNameLst>
                                      </p:cBhvr>
                                      <p:to>
                                        <p:strVal val="hidden"/>
                                      </p:to>
                                    </p:set>
                                  </p:childTnLst>
                                </p:cTn>
                              </p:par>
                              <p:par>
                                <p:cTn id="26" presetID="0" presetClass="path" presetSubtype="0" accel="50000" decel="50000" fill="hold" grpId="3" nodeType="withEffect">
                                  <p:stCondLst>
                                    <p:cond delay="0"/>
                                  </p:stCondLst>
                                  <p:childTnLst>
                                    <p:animMotion origin="layout" path="M 0 0 L -0.08333 -0.15556 " pathEditMode="relative" ptsTypes="AA">
                                      <p:cBhvr>
                                        <p:cTn id="27" dur="125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5" grpId="1"/>
      <p:bldP spid="5" grpId="2"/>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700"/>
            <a:ext cx="6845300" cy="6845300"/>
          </a:xfrm>
          <a:prstGeom prst="rect">
            <a:avLst/>
          </a:prstGeom>
        </p:spPr>
      </p:pic>
      <p:sp>
        <p:nvSpPr>
          <p:cNvPr id="7" name="Title 1">
            <a:extLst>
              <a:ext uri="{FF2B5EF4-FFF2-40B4-BE49-F238E27FC236}">
                <a16:creationId xmlns:a16="http://schemas.microsoft.com/office/drawing/2014/main" id="{95C9BA85-6FFB-4885-9534-E38451FE73F0}"/>
              </a:ext>
            </a:extLst>
          </p:cNvPr>
          <p:cNvSpPr txBox="1">
            <a:spLocks/>
          </p:cNvSpPr>
          <p:nvPr/>
        </p:nvSpPr>
        <p:spPr>
          <a:xfrm>
            <a:off x="1844548" y="3865216"/>
            <a:ext cx="2707030"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ea typeface="+mj-ea"/>
                <a:cs typeface="+mj-cs"/>
              </a:rPr>
              <a:t>come to</a:t>
            </a:r>
          </a:p>
        </p:txBody>
      </p:sp>
      <p:sp>
        <p:nvSpPr>
          <p:cNvPr id="2" name="Title 1"/>
          <p:cNvSpPr>
            <a:spLocks noGrp="1"/>
          </p:cNvSpPr>
          <p:nvPr>
            <p:ph type="title"/>
          </p:nvPr>
        </p:nvSpPr>
        <p:spPr>
          <a:xfrm>
            <a:off x="533400" y="960438"/>
            <a:ext cx="8153400" cy="4906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tx1"/>
                </a:solidFill>
                <a:effectLst>
                  <a:glow rad="88900">
                    <a:srgbClr val="FFFF00">
                      <a:alpha val="75000"/>
                    </a:srgbClr>
                  </a:glow>
                  <a:outerShdw blurRad="50800" dist="39000" dir="5460000" algn="tl">
                    <a:srgbClr val="000000">
                      <a:alpha val="38000"/>
                    </a:srgbClr>
                  </a:outerShdw>
                </a:effectLst>
              </a:rPr>
              <a:t>Jesus answered and said to him, "If anyone loves Me, he will keep My word; and My Father will love him, and We will come to him and make Our home with him.                   </a:t>
            </a:r>
            <a:r>
              <a:rPr lang="en-US" sz="3200" b="1" i="1" dirty="0">
                <a:ln w="11430"/>
                <a:solidFill>
                  <a:schemeClr val="tx1"/>
                </a:solidFill>
                <a:effectLst>
                  <a:glow rad="88900">
                    <a:srgbClr val="FFFF00">
                      <a:alpha val="75000"/>
                    </a:srgbClr>
                  </a:glow>
                  <a:outerShdw blurRad="50800" dist="39000" dir="5460000" algn="tl">
                    <a:srgbClr val="000000">
                      <a:alpha val="38000"/>
                    </a:srgbClr>
                  </a:outerShdw>
                </a:effectLst>
              </a:rPr>
              <a:t>– John 14:23</a:t>
            </a:r>
          </a:p>
        </p:txBody>
      </p:sp>
      <p:sp>
        <p:nvSpPr>
          <p:cNvPr id="5" name="Title 1"/>
          <p:cNvSpPr txBox="1">
            <a:spLocks/>
          </p:cNvSpPr>
          <p:nvPr/>
        </p:nvSpPr>
        <p:spPr bwMode="auto">
          <a:xfrm>
            <a:off x="3124200" y="2971800"/>
            <a:ext cx="32766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100" b="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accent1"/>
                  </a:glow>
                  <a:outerShdw blurRad="50800" dist="39000" dir="5460000" algn="tl">
                    <a:srgbClr val="000000">
                      <a:alpha val="38000"/>
                    </a:srgbClr>
                  </a:outerShdw>
                </a:effectLst>
              </a:rPr>
              <a:t> </a:t>
            </a:r>
            <a:r>
              <a:rPr lang="en-US" sz="4800" b="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accent1"/>
                  </a:glow>
                  <a:outerShdw blurRad="50800" dist="39000" dir="5460000" algn="tl">
                    <a:srgbClr val="000000">
                      <a:alpha val="38000"/>
                    </a:srgbClr>
                  </a:outerShdw>
                </a:effectLst>
              </a:rPr>
              <a:t> </a:t>
            </a:r>
            <a:r>
              <a:rPr lang="en-US" b="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accent1"/>
                  </a:glow>
                  <a:outerShdw blurRad="50800" dist="39000" dir="5460000" algn="tl">
                    <a:srgbClr val="000000">
                      <a:alpha val="38000"/>
                    </a:srgbClr>
                  </a:outerShdw>
                </a:effectLst>
              </a:rPr>
              <a:t>love him</a:t>
            </a:r>
            <a:endParaRPr lang="en-US" b="1" i="1" kern="0" dirty="0">
              <a:ln w="11430"/>
              <a:gradFill>
                <a:gsLst>
                  <a:gs pos="0">
                    <a:srgbClr val="000082"/>
                  </a:gs>
                  <a:gs pos="30000">
                    <a:srgbClr val="66008F"/>
                  </a:gs>
                  <a:gs pos="64999">
                    <a:srgbClr val="BA0066"/>
                  </a:gs>
                  <a:gs pos="89999">
                    <a:srgbClr val="FF0000"/>
                  </a:gs>
                  <a:gs pos="100000">
                    <a:srgbClr val="FF8200"/>
                  </a:gs>
                </a:gsLst>
                <a:lin ang="5400000" scaled="0"/>
              </a:gradFill>
              <a:effectLst>
                <a:glow rad="88900">
                  <a:schemeClr val="accent1"/>
                </a:glow>
                <a:outerShdw blurRad="50800" dist="39000" dir="5460000" algn="tl">
                  <a:srgbClr val="000000">
                    <a:alpha val="38000"/>
                  </a:srgbClr>
                </a:outerShdw>
              </a:effectLst>
            </a:endParaRPr>
          </a:p>
        </p:txBody>
      </p:sp>
      <p:sp>
        <p:nvSpPr>
          <p:cNvPr id="6" name="Title 1"/>
          <p:cNvSpPr txBox="1">
            <a:spLocks/>
          </p:cNvSpPr>
          <p:nvPr/>
        </p:nvSpPr>
        <p:spPr bwMode="auto">
          <a:xfrm>
            <a:off x="2667000" y="2941638"/>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200" b="1" kern="0" dirty="0">
                <a:ln w="11430"/>
                <a:solidFill>
                  <a:srgbClr val="00B0F0"/>
                </a:solidFill>
                <a:effectLst>
                  <a:glow rad="88900">
                    <a:schemeClr val="accent1"/>
                  </a:glow>
                  <a:outerShdw blurRad="50800" dist="39000" dir="5460000" algn="tl">
                    <a:srgbClr val="000000">
                      <a:alpha val="38000"/>
                    </a:srgbClr>
                  </a:outerShdw>
                </a:effectLst>
              </a:rPr>
              <a:t> </a:t>
            </a:r>
            <a:r>
              <a:rPr lang="en-US" sz="4600" b="1" kern="0" dirty="0">
                <a:ln w="11430"/>
                <a:solidFill>
                  <a:srgbClr val="00B0F0"/>
                </a:solidFill>
                <a:effectLst>
                  <a:glow rad="88900">
                    <a:schemeClr val="accent1"/>
                  </a:glow>
                  <a:outerShdw blurRad="50800" dist="39000" dir="5460000" algn="tl">
                    <a:srgbClr val="000000">
                      <a:alpha val="38000"/>
                    </a:srgbClr>
                  </a:outerShdw>
                </a:effectLst>
              </a:rPr>
              <a:t> </a:t>
            </a:r>
            <a:r>
              <a:rPr lang="en-US" b="1" kern="0" dirty="0">
                <a:ln w="11430"/>
                <a:solidFill>
                  <a:schemeClr val="tx1"/>
                </a:solidFill>
                <a:effectLst>
                  <a:glow rad="88900">
                    <a:schemeClr val="accent1"/>
                  </a:glow>
                  <a:outerShdw blurRad="50800" dist="39000" dir="5460000" algn="tl">
                    <a:srgbClr val="000000">
                      <a:alpha val="38000"/>
                    </a:srgbClr>
                  </a:outerShdw>
                </a:effectLst>
              </a:rPr>
              <a:t>love</a:t>
            </a:r>
            <a:endParaRPr lang="en-US" b="1" i="1" kern="0" dirty="0">
              <a:ln w="11430"/>
              <a:solidFill>
                <a:schemeClr val="tx1"/>
              </a:solidFill>
              <a:effectLst>
                <a:glow rad="88900">
                  <a:schemeClr val="accent1"/>
                </a:glow>
                <a:outerShdw blurRad="50800" dist="39000" dir="5460000" algn="tl">
                  <a:srgbClr val="000000">
                    <a:alpha val="38000"/>
                  </a:srgbClr>
                </a:outerShdw>
              </a:effectLst>
            </a:endParaRPr>
          </a:p>
        </p:txBody>
      </p:sp>
      <p:sp>
        <p:nvSpPr>
          <p:cNvPr id="8" name="Rectangle 6">
            <a:extLst>
              <a:ext uri="{FF2B5EF4-FFF2-40B4-BE49-F238E27FC236}">
                <a16:creationId xmlns:a16="http://schemas.microsoft.com/office/drawing/2014/main" id="{3BB59209-F3E1-469A-B8B5-471736CF706C}"/>
              </a:ext>
            </a:extLst>
          </p:cNvPr>
          <p:cNvSpPr>
            <a:spLocks noChangeArrowheads="1"/>
          </p:cNvSpPr>
          <p:nvPr/>
        </p:nvSpPr>
        <p:spPr bwMode="auto">
          <a:xfrm>
            <a:off x="1959864" y="3822700"/>
            <a:ext cx="2468880" cy="70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mj-lt"/>
                <a:ea typeface="+mn-ea"/>
                <a:cs typeface="Calibri" panose="020F0502020204030204" pitchFamily="34" charset="0"/>
              </a:rPr>
              <a:t>come to</a:t>
            </a:r>
            <a:endParaRPr kumimoji="0" lang="en-US" sz="4400" b="1" i="1" u="none" strike="noStrike" kern="1200" cap="none" spc="0" normalizeH="0" baseline="0" noProof="0" dirty="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5917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9" presetClass="exit" presetSubtype="0" fill="hold" grpId="0" nodeType="after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18" presetClass="emph" presetSubtype="0" fill="hold" grpId="1" nodeType="withEffect">
                                  <p:stCondLst>
                                    <p:cond delay="0"/>
                                  </p:stCondLst>
                                  <p:childTnLst>
                                    <p:set>
                                      <p:cBhvr override="childStyle">
                                        <p:cTn id="20" dur="500" fill="hold"/>
                                        <p:tgtEl>
                                          <p:spTgt spid="7"/>
                                        </p:tgtEl>
                                        <p:attrNameLst>
                                          <p:attrName>style.textDecorationUnderline</p:attrName>
                                        </p:attrNameLst>
                                      </p:cBhvr>
                                      <p:to>
                                        <p:strVal val="true"/>
                                      </p:to>
                                    </p:se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3" presetClass="emph" presetSubtype="2" fill="hold" grpId="2" nodeType="withEffect">
                                  <p:stCondLst>
                                    <p:cond delay="0"/>
                                  </p:stCondLst>
                                  <p:childTnLst>
                                    <p:animClr clrSpc="rgb" dir="cw">
                                      <p:cBhvr override="childStyle">
                                        <p:cTn id="29" dur="2000" fill="hold"/>
                                        <p:tgtEl>
                                          <p:spTgt spid="6"/>
                                        </p:tgtEl>
                                        <p:attrNameLst>
                                          <p:attrName>style.color</p:attrName>
                                        </p:attrNameLst>
                                      </p:cBhvr>
                                      <p:to>
                                        <a:srgbClr val="FF0000"/>
                                      </p:to>
                                    </p:animClr>
                                  </p:childTnLst>
                                </p:cTn>
                              </p:par>
                              <p:par>
                                <p:cTn id="30" presetID="0" presetClass="path" presetSubtype="0" accel="50000" decel="50000" fill="hold" grpId="1" nodeType="withEffect">
                                  <p:stCondLst>
                                    <p:cond delay="0"/>
                                  </p:stCondLst>
                                  <p:childTnLst>
                                    <p:animMotion origin="layout" path="M -3.33333E-6 3.7037E-6 L 0.01233 -0.11968 " pathEditMode="relative" rAng="0" ptsTypes="AA">
                                      <p:cBhvr>
                                        <p:cTn id="31" dur="2000" fill="hold"/>
                                        <p:tgtEl>
                                          <p:spTgt spid="6"/>
                                        </p:tgtEl>
                                        <p:attrNameLst>
                                          <p:attrName>ppt_x</p:attrName>
                                          <p:attrName>ppt_y</p:attrName>
                                        </p:attrNameLst>
                                      </p:cBhvr>
                                      <p:rCtr x="608" y="-5995"/>
                                    </p:animMotion>
                                  </p:childTnLst>
                                </p:cTn>
                              </p:par>
                              <p:par>
                                <p:cTn id="32" presetID="55" presetClass="exit" presetSubtype="0" fill="hold" grpId="1" nodeType="withEffect">
                                  <p:stCondLst>
                                    <p:cond delay="0"/>
                                  </p:stCondLst>
                                  <p:childTnLst>
                                    <p:anim calcmode="lin" valueType="num">
                                      <p:cBhvr>
                                        <p:cTn id="33" dur="1000"/>
                                        <p:tgtEl>
                                          <p:spTgt spid="2"/>
                                        </p:tgtEl>
                                        <p:attrNameLst>
                                          <p:attrName>ppt_w</p:attrName>
                                        </p:attrNameLst>
                                      </p:cBhvr>
                                      <p:tavLst>
                                        <p:tav tm="0">
                                          <p:val>
                                            <p:strVal val="ppt_w"/>
                                          </p:val>
                                        </p:tav>
                                        <p:tav tm="100000">
                                          <p:val>
                                            <p:strVal val="ppt_w*0.70"/>
                                          </p:val>
                                        </p:tav>
                                      </p:tavLst>
                                    </p:anim>
                                    <p:anim calcmode="lin" valueType="num">
                                      <p:cBhvr>
                                        <p:cTn id="34" dur="1000"/>
                                        <p:tgtEl>
                                          <p:spTgt spid="2"/>
                                        </p:tgtEl>
                                        <p:attrNameLst>
                                          <p:attrName>ppt_h</p:attrName>
                                        </p:attrNameLst>
                                      </p:cBhvr>
                                      <p:tavLst>
                                        <p:tav tm="0">
                                          <p:val>
                                            <p:strVal val="ppt_h"/>
                                          </p:val>
                                        </p:tav>
                                        <p:tav tm="100000">
                                          <p:val>
                                            <p:strVal val="ppt_h"/>
                                          </p:val>
                                        </p:tav>
                                      </p:tavLst>
                                    </p:anim>
                                    <p:animEffect transition="out" filter="fade">
                                      <p:cBhvr>
                                        <p:cTn id="35" dur="1000"/>
                                        <p:tgtEl>
                                          <p:spTgt spid="2"/>
                                        </p:tgtEl>
                                      </p:cBhvr>
                                    </p:animEffect>
                                    <p:set>
                                      <p:cBhvr>
                                        <p:cTn id="36" dur="1" fill="hold">
                                          <p:stCondLst>
                                            <p:cond delay="999"/>
                                          </p:stCondLst>
                                        </p:cTn>
                                        <p:tgtEl>
                                          <p:spTgt spid="2"/>
                                        </p:tgtEl>
                                        <p:attrNameLst>
                                          <p:attrName>style.visibility</p:attrName>
                                        </p:attrNameLst>
                                      </p:cBhvr>
                                      <p:to>
                                        <p:strVal val="hidden"/>
                                      </p:to>
                                    </p:set>
                                  </p:childTnLst>
                                </p:cTn>
                              </p:par>
                              <p:par>
                                <p:cTn id="37" presetID="10" presetClass="exit" presetSubtype="0" fill="hold" grpId="2" nodeType="with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2" grpId="0"/>
      <p:bldP spid="2" grpId="1"/>
      <p:bldP spid="5" grpId="0"/>
      <p:bldP spid="6" grpId="0"/>
      <p:bldP spid="6" grpId="1"/>
      <p:bldP spid="6" grpId="2"/>
      <p:bldP spid="8" grpId="0"/>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09" r="8992"/>
          <a:stretch/>
        </p:blipFill>
        <p:spPr>
          <a:xfrm>
            <a:off x="0" y="0"/>
            <a:ext cx="9144000" cy="6858000"/>
          </a:xfrm>
          <a:prstGeom prst="rect">
            <a:avLst/>
          </a:prstGeom>
        </p:spPr>
      </p:pic>
      <p:sp>
        <p:nvSpPr>
          <p:cNvPr id="6" name="Title 1">
            <a:extLst>
              <a:ext uri="{FF2B5EF4-FFF2-40B4-BE49-F238E27FC236}">
                <a16:creationId xmlns:a16="http://schemas.microsoft.com/office/drawing/2014/main" id="{934D15F5-A1C0-4717-BDDE-CD5FD77FC6E4}"/>
              </a:ext>
            </a:extLst>
          </p:cNvPr>
          <p:cNvSpPr txBox="1">
            <a:spLocks/>
          </p:cNvSpPr>
          <p:nvPr/>
        </p:nvSpPr>
        <p:spPr>
          <a:xfrm>
            <a:off x="3920563" y="1698222"/>
            <a:ext cx="4656406"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chemeClr val="bg1"/>
                </a:solidFill>
                <a:effectLst>
                  <a:outerShdw blurRad="63500" dir="3600000" algn="tl" rotWithShape="0">
                    <a:srgbClr val="000000">
                      <a:alpha val="70000"/>
                    </a:srgbClr>
                  </a:outerShdw>
                </a:effectLst>
                <a:uLnTx/>
                <a:uFillTx/>
                <a:ea typeface="+mj-ea"/>
                <a:cs typeface="+mj-cs"/>
              </a:rPr>
              <a:t>keeps His word</a:t>
            </a:r>
          </a:p>
        </p:txBody>
      </p:sp>
      <p:sp>
        <p:nvSpPr>
          <p:cNvPr id="2" name="Title 1"/>
          <p:cNvSpPr>
            <a:spLocks noGrp="1"/>
          </p:cNvSpPr>
          <p:nvPr>
            <p:ph type="title"/>
          </p:nvPr>
        </p:nvSpPr>
        <p:spPr>
          <a:xfrm>
            <a:off x="457200" y="1646238"/>
            <a:ext cx="8229600" cy="32305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FF0000"/>
                </a:solidFill>
                <a:effectLst>
                  <a:glow rad="88900">
                    <a:srgbClr val="FFFF00"/>
                  </a:glow>
                  <a:outerShdw blurRad="50800" dist="39000" dir="5460000" algn="tl">
                    <a:srgbClr val="000000">
                      <a:alpha val="38000"/>
                    </a:srgbClr>
                  </a:outerShdw>
                </a:effectLst>
              </a:rPr>
              <a:t>But whoever keeps His word, truly the love of God is perfected in him. By this we know that we are in Him.           </a:t>
            </a:r>
            <a:r>
              <a:rPr lang="en-US" sz="3200" b="1" i="1" dirty="0">
                <a:ln w="11430"/>
                <a:solidFill>
                  <a:srgbClr val="FF0000"/>
                </a:solidFill>
                <a:effectLst>
                  <a:glow rad="88900">
                    <a:srgbClr val="FFFF00"/>
                  </a:glow>
                  <a:outerShdw blurRad="50800" dist="39000" dir="5460000" algn="tl">
                    <a:srgbClr val="000000">
                      <a:alpha val="38000"/>
                    </a:srgbClr>
                  </a:outerShdw>
                </a:effectLst>
              </a:rPr>
              <a:t>– 1</a:t>
            </a:r>
            <a:r>
              <a:rPr lang="en-US" sz="3200" b="1" i="1" baseline="30000" dirty="0">
                <a:ln w="11430"/>
                <a:solidFill>
                  <a:srgbClr val="FF0000"/>
                </a:solidFill>
                <a:effectLst>
                  <a:glow rad="88900">
                    <a:srgbClr val="FFFF00"/>
                  </a:glow>
                  <a:outerShdw blurRad="50800" dist="39000" dir="5460000" algn="tl">
                    <a:srgbClr val="000000">
                      <a:alpha val="38000"/>
                    </a:srgbClr>
                  </a:outerShdw>
                </a:effectLst>
              </a:rPr>
              <a:t>st</a:t>
            </a:r>
            <a:r>
              <a:rPr lang="en-US" sz="3200" b="1" i="1" dirty="0">
                <a:ln w="11430"/>
                <a:solidFill>
                  <a:srgbClr val="FF0000"/>
                </a:solidFill>
                <a:effectLst>
                  <a:glow rad="88900">
                    <a:srgbClr val="FFFF00"/>
                  </a:glow>
                  <a:outerShdw blurRad="50800" dist="39000" dir="5460000" algn="tl">
                    <a:srgbClr val="000000">
                      <a:alpha val="38000"/>
                    </a:srgbClr>
                  </a:outerShdw>
                </a:effectLst>
              </a:rPr>
              <a:t> John 2:5 </a:t>
            </a:r>
          </a:p>
        </p:txBody>
      </p:sp>
      <p:sp>
        <p:nvSpPr>
          <p:cNvPr id="7" name="Rectangle 2">
            <a:extLst>
              <a:ext uri="{FF2B5EF4-FFF2-40B4-BE49-F238E27FC236}">
                <a16:creationId xmlns:a16="http://schemas.microsoft.com/office/drawing/2014/main" id="{352F77F6-2E66-4586-A375-E72BBE3BEF5C}"/>
              </a:ext>
            </a:extLst>
          </p:cNvPr>
          <p:cNvSpPr txBox="1">
            <a:spLocks noChangeArrowheads="1"/>
          </p:cNvSpPr>
          <p:nvPr/>
        </p:nvSpPr>
        <p:spPr bwMode="auto">
          <a:xfrm>
            <a:off x="3746768" y="1638492"/>
            <a:ext cx="5011469" cy="74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keeps His word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
        <p:nvSpPr>
          <p:cNvPr id="4" name="Title 1"/>
          <p:cNvSpPr txBox="1">
            <a:spLocks/>
          </p:cNvSpPr>
          <p:nvPr/>
        </p:nvSpPr>
        <p:spPr bwMode="auto">
          <a:xfrm>
            <a:off x="2819400" y="21336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1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7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rgbClr val="FF0000"/>
                </a:solidFill>
                <a:effectLst>
                  <a:glow rad="88900">
                    <a:srgbClr val="FFFF00"/>
                  </a:glow>
                  <a:outerShdw blurRad="50800" dist="39000" dir="5460000" algn="tl">
                    <a:srgbClr val="000000">
                      <a:alpha val="38000"/>
                    </a:srgbClr>
                  </a:outerShdw>
                </a:effectLst>
              </a:rPr>
              <a:t>love</a:t>
            </a:r>
            <a:endParaRPr lang="en-US" b="1" i="1" kern="0" dirty="0">
              <a:ln w="11430"/>
              <a:solidFill>
                <a:srgbClr val="FF0000"/>
              </a:solidFill>
              <a:effectLst>
                <a:glow rad="88900">
                  <a:srgbClr val="FFFF00"/>
                </a:glow>
                <a:outerShdw blurRad="50800" dist="39000" dir="5460000" algn="tl">
                  <a:srgbClr val="000000">
                    <a:alpha val="38000"/>
                  </a:srgbClr>
                </a:outerShdw>
              </a:effectLst>
            </a:endParaRPr>
          </a:p>
        </p:txBody>
      </p:sp>
      <p:sp>
        <p:nvSpPr>
          <p:cNvPr id="5" name="Title 1"/>
          <p:cNvSpPr txBox="1">
            <a:spLocks/>
          </p:cNvSpPr>
          <p:nvPr/>
        </p:nvSpPr>
        <p:spPr bwMode="auto">
          <a:xfrm>
            <a:off x="4724400" y="2103438"/>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8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50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solidFill>
                  <a:srgbClr val="FF0000"/>
                </a:solidFill>
                <a:effectLst>
                  <a:glow rad="88900">
                    <a:srgbClr val="FFFF00"/>
                  </a:glow>
                  <a:outerShdw blurRad="50800" dist="39000" dir="5460000" algn="tl">
                    <a:srgbClr val="000000">
                      <a:alpha val="38000"/>
                    </a:srgbClr>
                  </a:outerShdw>
                </a:effectLst>
              </a:rPr>
              <a:t>God</a:t>
            </a:r>
            <a:endParaRPr lang="en-US" b="1" i="1" kern="0" dirty="0">
              <a:ln w="11430"/>
              <a:solidFill>
                <a:srgbClr val="FF0000"/>
              </a:solidFill>
              <a:effectLst>
                <a:glow rad="889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3017652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6" presetClass="entr" presetSubtype="32" fill="hold" grpId="2"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000"/>
                                        <p:tgtEl>
                                          <p:spTgt spid="2"/>
                                        </p:tgtEl>
                                      </p:cBhvr>
                                    </p:animEffec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18" presetClass="emph" presetSubtype="0" fill="hold" grpId="1" nodeType="withEffect">
                                  <p:stCondLst>
                                    <p:cond delay="0"/>
                                  </p:stCondLst>
                                  <p:childTnLst>
                                    <p:set>
                                      <p:cBhvr override="childStyle">
                                        <p:cTn id="22" dur="500" fill="hold"/>
                                        <p:tgtEl>
                                          <p:spTgt spid="6"/>
                                        </p:tgtEl>
                                        <p:attrNameLst>
                                          <p:attrName>style.textDecorationUnderline</p:attrName>
                                        </p:attrNameLst>
                                      </p:cBhvr>
                                      <p:to>
                                        <p:strVal val="true"/>
                                      </p:to>
                                    </p:se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6" presetClass="emph" presetSubtype="0" fill="hold" grpId="3" nodeType="withEffect">
                                  <p:stCondLst>
                                    <p:cond delay="0"/>
                                  </p:stCondLst>
                                  <p:childTnLst>
                                    <p:animScale>
                                      <p:cBhvr>
                                        <p:cTn id="33" dur="1500" fill="hold"/>
                                        <p:tgtEl>
                                          <p:spTgt spid="4"/>
                                        </p:tgtEl>
                                      </p:cBhvr>
                                      <p:by x="83000" y="83000"/>
                                    </p:animScale>
                                  </p:childTnLst>
                                </p:cTn>
                              </p:par>
                              <p:par>
                                <p:cTn id="34" presetID="6" presetClass="emph" presetSubtype="0" fill="hold" grpId="3" nodeType="withEffect">
                                  <p:stCondLst>
                                    <p:cond delay="0"/>
                                  </p:stCondLst>
                                  <p:childTnLst>
                                    <p:animScale>
                                      <p:cBhvr>
                                        <p:cTn id="35" dur="1500" fill="hold"/>
                                        <p:tgtEl>
                                          <p:spTgt spid="5"/>
                                        </p:tgtEl>
                                      </p:cBhvr>
                                      <p:by x="83000" y="83000"/>
                                    </p:animScale>
                                  </p:childTnLst>
                                </p:cTn>
                              </p:par>
                              <p:par>
                                <p:cTn id="36" presetID="0" presetClass="path" presetSubtype="0" accel="50000" decel="50000" fill="hold" grpId="2" nodeType="withEffect">
                                  <p:stCondLst>
                                    <p:cond delay="0"/>
                                  </p:stCondLst>
                                  <p:childTnLst>
                                    <p:animMotion origin="layout" path="M 0 1.11111E-6 L 0.11597 0.10231 " pathEditMode="relative" rAng="0" ptsTypes="AA">
                                      <p:cBhvr>
                                        <p:cTn id="37" dur="1500" fill="hold"/>
                                        <p:tgtEl>
                                          <p:spTgt spid="4"/>
                                        </p:tgtEl>
                                        <p:attrNameLst>
                                          <p:attrName>ppt_x</p:attrName>
                                          <p:attrName>ppt_y</p:attrName>
                                        </p:attrNameLst>
                                      </p:cBhvr>
                                      <p:rCtr x="5799" y="5116"/>
                                    </p:animMotion>
                                  </p:childTnLst>
                                </p:cTn>
                              </p:par>
                              <p:par>
                                <p:cTn id="38" presetID="0" presetClass="path" presetSubtype="0" accel="50000" decel="50000" fill="hold" grpId="2" nodeType="withEffect">
                                  <p:stCondLst>
                                    <p:cond delay="0"/>
                                  </p:stCondLst>
                                  <p:childTnLst>
                                    <p:animMotion origin="layout" path="M -3.33333E-6 -4.07407E-6 L 0.01667 0.10232 " pathEditMode="relative" rAng="0" ptsTypes="AA">
                                      <p:cBhvr>
                                        <p:cTn id="39" dur="1500" fill="hold"/>
                                        <p:tgtEl>
                                          <p:spTgt spid="5"/>
                                        </p:tgtEl>
                                        <p:attrNameLst>
                                          <p:attrName>ppt_x</p:attrName>
                                          <p:attrName>ppt_y</p:attrName>
                                        </p:attrNameLst>
                                      </p:cBhvr>
                                      <p:rCtr x="833" y="5116"/>
                                    </p:animMotion>
                                  </p:childTnLst>
                                </p:cTn>
                              </p:par>
                              <p:par>
                                <p:cTn id="40" presetID="23" presetClass="exit" presetSubtype="544" fill="hold" grpId="1" nodeType="withEffect">
                                  <p:stCondLst>
                                    <p:cond delay="0"/>
                                  </p:stCondLst>
                                  <p:childTnLst>
                                    <p:anim calcmode="lin" valueType="num">
                                      <p:cBhvr>
                                        <p:cTn id="41" dur="1250"/>
                                        <p:tgtEl>
                                          <p:spTgt spid="2"/>
                                        </p:tgtEl>
                                        <p:attrNameLst>
                                          <p:attrName>ppt_w</p:attrName>
                                        </p:attrNameLst>
                                      </p:cBhvr>
                                      <p:tavLst>
                                        <p:tav tm="0">
                                          <p:val>
                                            <p:strVal val="ppt_w"/>
                                          </p:val>
                                        </p:tav>
                                        <p:tav tm="100000">
                                          <p:val>
                                            <p:fltVal val="0"/>
                                          </p:val>
                                        </p:tav>
                                      </p:tavLst>
                                    </p:anim>
                                    <p:anim calcmode="lin" valueType="num">
                                      <p:cBhvr>
                                        <p:cTn id="42" dur="1250"/>
                                        <p:tgtEl>
                                          <p:spTgt spid="2"/>
                                        </p:tgtEl>
                                        <p:attrNameLst>
                                          <p:attrName>ppt_h</p:attrName>
                                        </p:attrNameLst>
                                      </p:cBhvr>
                                      <p:tavLst>
                                        <p:tav tm="0">
                                          <p:val>
                                            <p:strVal val="ppt_h"/>
                                          </p:val>
                                        </p:tav>
                                        <p:tav tm="100000">
                                          <p:val>
                                            <p:fltVal val="0"/>
                                          </p:val>
                                        </p:tav>
                                      </p:tavLst>
                                    </p:anim>
                                    <p:anim calcmode="lin" valueType="num">
                                      <p:cBhvr>
                                        <p:cTn id="43" dur="1250"/>
                                        <p:tgtEl>
                                          <p:spTgt spid="2"/>
                                        </p:tgtEl>
                                        <p:attrNameLst>
                                          <p:attrName>ppt_x</p:attrName>
                                        </p:attrNameLst>
                                      </p:cBhvr>
                                      <p:tavLst>
                                        <p:tav tm="0">
                                          <p:val>
                                            <p:strVal val="ppt_x"/>
                                          </p:val>
                                        </p:tav>
                                        <p:tav tm="100000">
                                          <p:val>
                                            <p:fltVal val="0.5"/>
                                          </p:val>
                                        </p:tav>
                                      </p:tavLst>
                                    </p:anim>
                                    <p:anim calcmode="lin" valueType="num">
                                      <p:cBhvr>
                                        <p:cTn id="44" dur="1250"/>
                                        <p:tgtEl>
                                          <p:spTgt spid="2"/>
                                        </p:tgtEl>
                                        <p:attrNameLst>
                                          <p:attrName>ppt_y</p:attrName>
                                        </p:attrNameLst>
                                      </p:cBhvr>
                                      <p:tavLst>
                                        <p:tav tm="0">
                                          <p:val>
                                            <p:strVal val="ppt_y"/>
                                          </p:val>
                                        </p:tav>
                                        <p:tav tm="100000">
                                          <p:val>
                                            <p:fltVal val="0.5"/>
                                          </p:val>
                                        </p:tav>
                                      </p:tavLst>
                                    </p:anim>
                                    <p:set>
                                      <p:cBhvr>
                                        <p:cTn id="45" dur="1" fill="hold">
                                          <p:stCondLst>
                                            <p:cond delay="1249"/>
                                          </p:stCondLst>
                                        </p:cTn>
                                        <p:tgtEl>
                                          <p:spTgt spid="2"/>
                                        </p:tgtEl>
                                        <p:attrNameLst>
                                          <p:attrName>style.visibility</p:attrName>
                                        </p:attrNameLst>
                                      </p:cBhvr>
                                      <p:to>
                                        <p:strVal val="hidden"/>
                                      </p:to>
                                    </p:set>
                                  </p:childTnLst>
                                </p:cTn>
                              </p:par>
                              <p:par>
                                <p:cTn id="46" presetID="23" presetClass="exit" presetSubtype="544" fill="hold" grpId="1" nodeType="withEffect">
                                  <p:stCondLst>
                                    <p:cond delay="0"/>
                                  </p:stCondLst>
                                  <p:childTnLst>
                                    <p:anim calcmode="lin" valueType="num">
                                      <p:cBhvr>
                                        <p:cTn id="47" dur="1250"/>
                                        <p:tgtEl>
                                          <p:spTgt spid="7"/>
                                        </p:tgtEl>
                                        <p:attrNameLst>
                                          <p:attrName>ppt_w</p:attrName>
                                        </p:attrNameLst>
                                      </p:cBhvr>
                                      <p:tavLst>
                                        <p:tav tm="0">
                                          <p:val>
                                            <p:strVal val="ppt_w"/>
                                          </p:val>
                                        </p:tav>
                                        <p:tav tm="100000">
                                          <p:val>
                                            <p:fltVal val="0"/>
                                          </p:val>
                                        </p:tav>
                                      </p:tavLst>
                                    </p:anim>
                                    <p:anim calcmode="lin" valueType="num">
                                      <p:cBhvr>
                                        <p:cTn id="48" dur="1250"/>
                                        <p:tgtEl>
                                          <p:spTgt spid="7"/>
                                        </p:tgtEl>
                                        <p:attrNameLst>
                                          <p:attrName>ppt_h</p:attrName>
                                        </p:attrNameLst>
                                      </p:cBhvr>
                                      <p:tavLst>
                                        <p:tav tm="0">
                                          <p:val>
                                            <p:strVal val="ppt_h"/>
                                          </p:val>
                                        </p:tav>
                                        <p:tav tm="100000">
                                          <p:val>
                                            <p:fltVal val="0"/>
                                          </p:val>
                                        </p:tav>
                                      </p:tavLst>
                                    </p:anim>
                                    <p:anim calcmode="lin" valueType="num">
                                      <p:cBhvr>
                                        <p:cTn id="49" dur="1250"/>
                                        <p:tgtEl>
                                          <p:spTgt spid="7"/>
                                        </p:tgtEl>
                                        <p:attrNameLst>
                                          <p:attrName>ppt_x</p:attrName>
                                        </p:attrNameLst>
                                      </p:cBhvr>
                                      <p:tavLst>
                                        <p:tav tm="0">
                                          <p:val>
                                            <p:strVal val="ppt_x"/>
                                          </p:val>
                                        </p:tav>
                                        <p:tav tm="100000">
                                          <p:val>
                                            <p:fltVal val="0.5"/>
                                          </p:val>
                                        </p:tav>
                                      </p:tavLst>
                                    </p:anim>
                                    <p:anim calcmode="lin" valueType="num">
                                      <p:cBhvr>
                                        <p:cTn id="50" dur="1250"/>
                                        <p:tgtEl>
                                          <p:spTgt spid="7"/>
                                        </p:tgtEl>
                                        <p:attrNameLst>
                                          <p:attrName>ppt_y</p:attrName>
                                        </p:attrNameLst>
                                      </p:cBhvr>
                                      <p:tavLst>
                                        <p:tav tm="0">
                                          <p:val>
                                            <p:strVal val="ppt_y"/>
                                          </p:val>
                                        </p:tav>
                                        <p:tav tm="100000">
                                          <p:val>
                                            <p:fltVal val="0.5"/>
                                          </p:val>
                                        </p:tav>
                                      </p:tavLst>
                                    </p:anim>
                                    <p:set>
                                      <p:cBhvr>
                                        <p:cTn id="51" dur="1" fill="hold">
                                          <p:stCondLst>
                                            <p:cond delay="1249"/>
                                          </p:stCondLst>
                                        </p:cTn>
                                        <p:tgtEl>
                                          <p:spTgt spid="7"/>
                                        </p:tgtEl>
                                        <p:attrNameLst>
                                          <p:attrName>style.visibility</p:attrName>
                                        </p:attrNameLst>
                                      </p:cBhvr>
                                      <p:to>
                                        <p:strVal val="hidden"/>
                                      </p:to>
                                    </p:set>
                                  </p:childTnLst>
                                </p:cTn>
                              </p:par>
                              <p:par>
                                <p:cTn id="52" presetID="23" presetClass="exit" presetSubtype="544" fill="hold" grpId="2" nodeType="withEffect">
                                  <p:stCondLst>
                                    <p:cond delay="0"/>
                                  </p:stCondLst>
                                  <p:childTnLst>
                                    <p:anim calcmode="lin" valueType="num">
                                      <p:cBhvr>
                                        <p:cTn id="53" dur="1250"/>
                                        <p:tgtEl>
                                          <p:spTgt spid="6"/>
                                        </p:tgtEl>
                                        <p:attrNameLst>
                                          <p:attrName>ppt_w</p:attrName>
                                        </p:attrNameLst>
                                      </p:cBhvr>
                                      <p:tavLst>
                                        <p:tav tm="0">
                                          <p:val>
                                            <p:strVal val="ppt_w"/>
                                          </p:val>
                                        </p:tav>
                                        <p:tav tm="100000">
                                          <p:val>
                                            <p:fltVal val="0"/>
                                          </p:val>
                                        </p:tav>
                                      </p:tavLst>
                                    </p:anim>
                                    <p:anim calcmode="lin" valueType="num">
                                      <p:cBhvr>
                                        <p:cTn id="54" dur="1250"/>
                                        <p:tgtEl>
                                          <p:spTgt spid="6"/>
                                        </p:tgtEl>
                                        <p:attrNameLst>
                                          <p:attrName>ppt_h</p:attrName>
                                        </p:attrNameLst>
                                      </p:cBhvr>
                                      <p:tavLst>
                                        <p:tav tm="0">
                                          <p:val>
                                            <p:strVal val="ppt_h"/>
                                          </p:val>
                                        </p:tav>
                                        <p:tav tm="100000">
                                          <p:val>
                                            <p:fltVal val="0"/>
                                          </p:val>
                                        </p:tav>
                                      </p:tavLst>
                                    </p:anim>
                                    <p:anim calcmode="lin" valueType="num">
                                      <p:cBhvr>
                                        <p:cTn id="55" dur="1250"/>
                                        <p:tgtEl>
                                          <p:spTgt spid="6"/>
                                        </p:tgtEl>
                                        <p:attrNameLst>
                                          <p:attrName>ppt_x</p:attrName>
                                        </p:attrNameLst>
                                      </p:cBhvr>
                                      <p:tavLst>
                                        <p:tav tm="0">
                                          <p:val>
                                            <p:strVal val="ppt_x"/>
                                          </p:val>
                                        </p:tav>
                                        <p:tav tm="100000">
                                          <p:val>
                                            <p:fltVal val="0.5"/>
                                          </p:val>
                                        </p:tav>
                                      </p:tavLst>
                                    </p:anim>
                                    <p:anim calcmode="lin" valueType="num">
                                      <p:cBhvr>
                                        <p:cTn id="56" dur="1250"/>
                                        <p:tgtEl>
                                          <p:spTgt spid="6"/>
                                        </p:tgtEl>
                                        <p:attrNameLst>
                                          <p:attrName>ppt_y</p:attrName>
                                        </p:attrNameLst>
                                      </p:cBhvr>
                                      <p:tavLst>
                                        <p:tav tm="0">
                                          <p:val>
                                            <p:strVal val="ppt_y"/>
                                          </p:val>
                                        </p:tav>
                                        <p:tav tm="100000">
                                          <p:val>
                                            <p:fltVal val="0.5"/>
                                          </p:val>
                                        </p:tav>
                                      </p:tavLst>
                                    </p:anim>
                                    <p:set>
                                      <p:cBhvr>
                                        <p:cTn id="57" dur="1" fill="hold">
                                          <p:stCondLst>
                                            <p:cond delay="1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p:bldP spid="2" grpId="1"/>
      <p:bldP spid="2" grpId="2"/>
      <p:bldP spid="7" grpId="0"/>
      <p:bldP spid="7" grpId="1"/>
      <p:bldP spid="4" grpId="0"/>
      <p:bldP spid="4" grpId="1"/>
      <p:bldP spid="4" grpId="2"/>
      <p:bldP spid="4" grpId="3"/>
      <p:bldP spid="5" grpId="1"/>
      <p:bldP spid="5" grpId="2"/>
      <p:bldP spid="5" grpId="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43"/>
          <a:stretch/>
        </p:blipFill>
        <p:spPr>
          <a:xfrm>
            <a:off x="0" y="0"/>
            <a:ext cx="9144000" cy="6879116"/>
          </a:xfrm>
          <a:prstGeom prst="rect">
            <a:avLst/>
          </a:prstGeom>
        </p:spPr>
      </p:pic>
      <p:sp>
        <p:nvSpPr>
          <p:cNvPr id="2" name="Title 1"/>
          <p:cNvSpPr>
            <a:spLocks noGrp="1"/>
          </p:cNvSpPr>
          <p:nvPr>
            <p:ph type="title"/>
          </p:nvPr>
        </p:nvSpPr>
        <p:spPr>
          <a:xfrm>
            <a:off x="304800" y="274638"/>
            <a:ext cx="8610600" cy="6202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FF0000"/>
                </a:solidFill>
                <a:effectLst>
                  <a:glow rad="101600">
                    <a:srgbClr val="FFFF00"/>
                  </a:glow>
                  <a:outerShdw blurRad="50800" dist="39000" dir="5460000" algn="tl">
                    <a:srgbClr val="000000">
                      <a:alpha val="38000"/>
                    </a:srgbClr>
                  </a:outerShdw>
                </a:effectLst>
              </a:rPr>
              <a:t>Whoever believes that Jesus is the Christ is born of God, and everyone who loves Him who begot also loves him who is begotten of Him. By this we know that we love the children     of God, when we love God and      keep His commandments. For          this is the love of God, that we       keep His commandments. And His commandments are not burdensome. </a:t>
            </a:r>
            <a:r>
              <a:rPr lang="en-US" sz="3200" b="1" i="1" dirty="0">
                <a:ln w="11430"/>
                <a:solidFill>
                  <a:srgbClr val="FF0000"/>
                </a:solidFill>
                <a:effectLst>
                  <a:glow rad="101600">
                    <a:srgbClr val="FFFF00"/>
                  </a:glow>
                  <a:outerShdw blurRad="50800" dist="39000" dir="5460000" algn="tl">
                    <a:srgbClr val="000000">
                      <a:alpha val="38000"/>
                    </a:srgbClr>
                  </a:outerShdw>
                </a:effectLst>
              </a:rPr>
              <a:t>– 1</a:t>
            </a:r>
            <a:r>
              <a:rPr lang="en-US" sz="3200" b="1" i="1" baseline="30000" dirty="0">
                <a:ln w="11430"/>
                <a:solidFill>
                  <a:srgbClr val="FF0000"/>
                </a:solidFill>
                <a:effectLst>
                  <a:glow rad="101600">
                    <a:srgbClr val="FFFF00"/>
                  </a:glow>
                  <a:outerShdw blurRad="50800" dist="39000" dir="5460000" algn="tl">
                    <a:srgbClr val="000000">
                      <a:alpha val="38000"/>
                    </a:srgbClr>
                  </a:outerShdw>
                </a:effectLst>
              </a:rPr>
              <a:t>st</a:t>
            </a:r>
            <a:r>
              <a:rPr lang="en-US" sz="3200" b="1" i="1" dirty="0">
                <a:ln w="11430"/>
                <a:solidFill>
                  <a:srgbClr val="FF0000"/>
                </a:solidFill>
                <a:effectLst>
                  <a:glow rad="101600">
                    <a:srgbClr val="FFFF00"/>
                  </a:glow>
                  <a:outerShdw blurRad="50800" dist="39000" dir="5460000" algn="tl">
                    <a:srgbClr val="000000">
                      <a:alpha val="38000"/>
                    </a:srgbClr>
                  </a:outerShdw>
                </a:effectLst>
              </a:rPr>
              <a:t> John 5:1-3 </a:t>
            </a:r>
          </a:p>
        </p:txBody>
      </p:sp>
      <p:sp>
        <p:nvSpPr>
          <p:cNvPr id="6" name="Title 1"/>
          <p:cNvSpPr txBox="1">
            <a:spLocks/>
          </p:cNvSpPr>
          <p:nvPr/>
        </p:nvSpPr>
        <p:spPr bwMode="auto">
          <a:xfrm>
            <a:off x="5372100" y="2895600"/>
            <a:ext cx="2095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000" b="1" kern="0" dirty="0">
                <a:ln w="11430"/>
                <a:solidFill>
                  <a:srgbClr val="00B0F0"/>
                </a:solidFill>
                <a:effectLst>
                  <a:glow rad="63500">
                    <a:srgbClr val="FFFF00"/>
                  </a:glow>
                  <a:outerShdw blurRad="50800" dist="39000" dir="5460000" algn="tl">
                    <a:srgbClr val="000000">
                      <a:alpha val="38000"/>
                    </a:srgbClr>
                  </a:outerShdw>
                </a:effectLst>
              </a:rPr>
              <a:t> </a:t>
            </a:r>
            <a:r>
              <a:rPr lang="en-US" sz="3900" b="1" kern="0" dirty="0">
                <a:ln w="11430"/>
                <a:solidFill>
                  <a:srgbClr val="00B0F0"/>
                </a:solidFill>
                <a:effectLst>
                  <a:glow rad="63500">
                    <a:srgbClr val="FFFF00"/>
                  </a:glow>
                  <a:outerShdw blurRad="50800" dist="39000" dir="5460000" algn="tl">
                    <a:srgbClr val="000000">
                      <a:alpha val="38000"/>
                    </a:srgbClr>
                  </a:outerShdw>
                </a:effectLst>
              </a:rPr>
              <a:t> </a:t>
            </a:r>
            <a:r>
              <a:rPr lang="en-US" sz="3600" b="1" kern="0" dirty="0">
                <a:ln w="11430"/>
                <a:solidFill>
                  <a:srgbClr val="FF0000"/>
                </a:solidFill>
                <a:effectLst>
                  <a:glow rad="63500">
                    <a:srgbClr val="FFFF00"/>
                  </a:glow>
                  <a:outerShdw blurRad="50800" dist="39000" dir="5460000" algn="tl">
                    <a:srgbClr val="000000">
                      <a:alpha val="38000"/>
                    </a:srgbClr>
                  </a:outerShdw>
                </a:effectLst>
              </a:rPr>
              <a:t>God</a:t>
            </a:r>
            <a:endParaRPr lang="en-US" sz="3600" b="1" i="1" kern="0" dirty="0">
              <a:ln w="11430"/>
              <a:solidFill>
                <a:srgbClr val="FF0000"/>
              </a:solidFill>
              <a:effectLst>
                <a:glow rad="63500">
                  <a:srgbClr val="FFFF00"/>
                </a:glow>
                <a:outerShdw blurRad="50800" dist="39000" dir="5460000" algn="tl">
                  <a:srgbClr val="000000">
                    <a:alpha val="38000"/>
                  </a:srgbClr>
                </a:outerShdw>
              </a:effectLst>
            </a:endParaRPr>
          </a:p>
        </p:txBody>
      </p:sp>
      <p:sp>
        <p:nvSpPr>
          <p:cNvPr id="7" name="Title 1"/>
          <p:cNvSpPr txBox="1">
            <a:spLocks/>
          </p:cNvSpPr>
          <p:nvPr/>
        </p:nvSpPr>
        <p:spPr bwMode="auto">
          <a:xfrm>
            <a:off x="2133600" y="4876800"/>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n w="11430"/>
                <a:solidFill>
                  <a:srgbClr val="00B0F0"/>
                </a:solidFill>
                <a:effectLst>
                  <a:glow rad="76200">
                    <a:schemeClr val="accent1"/>
                  </a:glow>
                  <a:outerShdw blurRad="50800" dist="39000" dir="5460000" algn="tl">
                    <a:srgbClr val="000000">
                      <a:alpha val="38000"/>
                    </a:srgbClr>
                  </a:outerShdw>
                </a:effectLst>
              </a:rPr>
              <a:t> </a:t>
            </a:r>
            <a:r>
              <a:rPr lang="en-US" sz="4500" b="1" kern="0" dirty="0">
                <a:ln w="11430"/>
                <a:solidFill>
                  <a:srgbClr val="00B0F0"/>
                </a:solidFill>
                <a:effectLst>
                  <a:glow rad="76200">
                    <a:schemeClr val="accent1"/>
                  </a:glow>
                  <a:outerShdw blurRad="50800" dist="39000" dir="5460000" algn="tl">
                    <a:srgbClr val="000000">
                      <a:alpha val="38000"/>
                    </a:srgbClr>
                  </a:outerShdw>
                </a:effectLst>
              </a:rPr>
              <a:t> </a:t>
            </a:r>
            <a:r>
              <a:rPr lang="en-US" b="1" kern="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76200">
                    <a:schemeClr val="accent1"/>
                  </a:glow>
                  <a:outerShdw blurRad="50800" dist="39000" dir="5460000" algn="tl">
                    <a:srgbClr val="000000">
                      <a:alpha val="38000"/>
                    </a:srgbClr>
                  </a:outerShdw>
                </a:effectLst>
              </a:rPr>
              <a:t>love</a:t>
            </a:r>
            <a:endParaRPr lang="en-US" b="1" i="1" kern="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76200">
                  <a:schemeClr val="accent1"/>
                </a:glow>
                <a:outerShdw blurRad="50800" dist="39000" dir="5460000" algn="tl">
                  <a:srgbClr val="000000">
                    <a:alpha val="38000"/>
                  </a:srgbClr>
                </a:outerShdw>
              </a:effectLst>
            </a:endParaRPr>
          </a:p>
        </p:txBody>
      </p:sp>
      <p:sp>
        <p:nvSpPr>
          <p:cNvPr id="5" name="Title 1"/>
          <p:cNvSpPr txBox="1">
            <a:spLocks/>
          </p:cNvSpPr>
          <p:nvPr/>
        </p:nvSpPr>
        <p:spPr bwMode="auto">
          <a:xfrm>
            <a:off x="4267200" y="2819400"/>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600" b="1" kern="0" dirty="0">
                <a:ln w="11430"/>
                <a:solidFill>
                  <a:srgbClr val="00B0F0"/>
                </a:solidFill>
                <a:effectLst>
                  <a:glow rad="63500">
                    <a:srgbClr val="FFFF00"/>
                  </a:glow>
                  <a:outerShdw blurRad="50800" dist="39000" dir="5460000" algn="tl">
                    <a:srgbClr val="000000">
                      <a:alpha val="38000"/>
                    </a:srgbClr>
                  </a:outerShdw>
                </a:effectLst>
              </a:rPr>
              <a:t> </a:t>
            </a:r>
            <a:r>
              <a:rPr lang="en-US" sz="4700" b="1" kern="0" dirty="0">
                <a:ln w="11430"/>
                <a:solidFill>
                  <a:srgbClr val="00B0F0"/>
                </a:solidFill>
                <a:effectLst>
                  <a:glow rad="63500">
                    <a:srgbClr val="FFFF00"/>
                  </a:glow>
                  <a:outerShdw blurRad="50800" dist="39000" dir="5460000" algn="tl">
                    <a:srgbClr val="000000">
                      <a:alpha val="38000"/>
                    </a:srgbClr>
                  </a:outerShdw>
                </a:effectLst>
              </a:rPr>
              <a:t> </a:t>
            </a:r>
            <a:r>
              <a:rPr lang="en-US" sz="3600" b="1" kern="0" dirty="0">
                <a:ln w="11430"/>
                <a:solidFill>
                  <a:srgbClr val="FF0000"/>
                </a:solidFill>
                <a:effectLst>
                  <a:glow rad="63500">
                    <a:srgbClr val="FFFF00"/>
                  </a:glow>
                  <a:outerShdw blurRad="50800" dist="39000" dir="5460000" algn="tl">
                    <a:srgbClr val="000000">
                      <a:alpha val="38000"/>
                    </a:srgbClr>
                  </a:outerShdw>
                </a:effectLst>
              </a:rPr>
              <a:t>love</a:t>
            </a:r>
            <a:endParaRPr lang="en-US" sz="3600" b="1" i="1" kern="0" dirty="0">
              <a:ln w="11430"/>
              <a:solidFill>
                <a:srgbClr val="FF0000"/>
              </a:solidFill>
              <a:effectLst>
                <a:glow rad="63500">
                  <a:srgbClr val="FFFF00"/>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6166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grpId="0" nodeType="afterEffect">
                                  <p:stCondLst>
                                    <p:cond delay="0"/>
                                  </p:stCondLst>
                                  <p:childTnLst>
                                    <p:animEffect transition="out" filter="fade">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50"/>
                                        <p:tgtEl>
                                          <p:spTgt spid="6"/>
                                        </p:tgtEl>
                                      </p:cBhvr>
                                    </p:animEffect>
                                    <p:set>
                                      <p:cBhvr>
                                        <p:cTn id="16" dur="1" fill="hold">
                                          <p:stCondLst>
                                            <p:cond delay="24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6" presetClass="emph" presetSubtype="0" fill="hold" grpId="3" nodeType="withEffect">
                                  <p:stCondLst>
                                    <p:cond delay="0"/>
                                  </p:stCondLst>
                                  <p:childTnLst>
                                    <p:animScale>
                                      <p:cBhvr>
                                        <p:cTn id="22" dur="2000" fill="hold"/>
                                        <p:tgtEl>
                                          <p:spTgt spid="5"/>
                                        </p:tgtEl>
                                      </p:cBhvr>
                                      <p:by x="119000" y="119000"/>
                                    </p:animScale>
                                  </p:childTnLst>
                                </p:cTn>
                              </p:par>
                              <p:par>
                                <p:cTn id="23" presetID="0" presetClass="path" presetSubtype="0" accel="50000" decel="50000" fill="hold" grpId="2" nodeType="withEffect">
                                  <p:stCondLst>
                                    <p:cond delay="0"/>
                                  </p:stCondLst>
                                  <p:childTnLst>
                                    <p:animMotion origin="layout" path="M 0.00017 1.11111E-6 L -0.18924 0.2963 " pathEditMode="relative" rAng="0" ptsTypes="AA">
                                      <p:cBhvr>
                                        <p:cTn id="24" dur="2000" fill="hold"/>
                                        <p:tgtEl>
                                          <p:spTgt spid="5"/>
                                        </p:tgtEl>
                                        <p:attrNameLst>
                                          <p:attrName>ppt_x</p:attrName>
                                          <p:attrName>ppt_y</p:attrName>
                                        </p:attrNameLst>
                                      </p:cBhvr>
                                      <p:rCtr x="-9479" y="14815"/>
                                    </p:animMotion>
                                  </p:childTnLst>
                                </p:cTn>
                              </p:par>
                              <p:par>
                                <p:cTn id="25" presetID="23" presetClass="exit" presetSubtype="32" fill="hold" grpId="1" nodeType="withEffect">
                                  <p:stCondLst>
                                    <p:cond delay="0"/>
                                  </p:stCondLst>
                                  <p:childTnLst>
                                    <p:anim calcmode="lin" valueType="num">
                                      <p:cBhvr>
                                        <p:cTn id="26" dur="1750"/>
                                        <p:tgtEl>
                                          <p:spTgt spid="2"/>
                                        </p:tgtEl>
                                        <p:attrNameLst>
                                          <p:attrName>ppt_w</p:attrName>
                                        </p:attrNameLst>
                                      </p:cBhvr>
                                      <p:tavLst>
                                        <p:tav tm="0">
                                          <p:val>
                                            <p:strVal val="ppt_w"/>
                                          </p:val>
                                        </p:tav>
                                        <p:tav tm="100000">
                                          <p:val>
                                            <p:fltVal val="0"/>
                                          </p:val>
                                        </p:tav>
                                      </p:tavLst>
                                    </p:anim>
                                    <p:anim calcmode="lin" valueType="num">
                                      <p:cBhvr>
                                        <p:cTn id="27" dur="1750"/>
                                        <p:tgtEl>
                                          <p:spTgt spid="2"/>
                                        </p:tgtEl>
                                        <p:attrNameLst>
                                          <p:attrName>ppt_h</p:attrName>
                                        </p:attrNameLst>
                                      </p:cBhvr>
                                      <p:tavLst>
                                        <p:tav tm="0">
                                          <p:val>
                                            <p:strVal val="ppt_h"/>
                                          </p:val>
                                        </p:tav>
                                        <p:tav tm="100000">
                                          <p:val>
                                            <p:fltVal val="0"/>
                                          </p:val>
                                        </p:tav>
                                      </p:tavLst>
                                    </p:anim>
                                    <p:set>
                                      <p:cBhvr>
                                        <p:cTn id="28" dur="1" fill="hold">
                                          <p:stCondLst>
                                            <p:cond delay="1749"/>
                                          </p:stCondLst>
                                        </p:cTn>
                                        <p:tgtEl>
                                          <p:spTgt spid="2"/>
                                        </p:tgtEl>
                                        <p:attrNameLst>
                                          <p:attrName>style.visibility</p:attrName>
                                        </p:attrNameLst>
                                      </p:cBhvr>
                                      <p:to>
                                        <p:strVal val="hidden"/>
                                      </p:to>
                                    </p:set>
                                  </p:childTnLst>
                                </p:cTn>
                              </p:par>
                              <p:par>
                                <p:cTn id="29" presetID="0" presetClass="path" presetSubtype="0" accel="50000" decel="50000" fill="hold" grpId="2" nodeType="withEffect">
                                  <p:stCondLst>
                                    <p:cond delay="0"/>
                                  </p:stCondLst>
                                  <p:childTnLst>
                                    <p:animMotion origin="layout" path="M 0 0 L 0.29167 -0.12222 " pathEditMode="relative" ptsTypes="AA">
                                      <p:cBhvr>
                                        <p:cTn id="30" dur="1750" fill="hold"/>
                                        <p:tgtEl>
                                          <p:spTgt spid="2"/>
                                        </p:tgtEl>
                                        <p:attrNameLst>
                                          <p:attrName>ppt_x</p:attrName>
                                          <p:attrName>ppt_y</p:attrName>
                                        </p:attrNameLst>
                                      </p:cBhvr>
                                    </p:animMotion>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50"/>
                                        <p:tgtEl>
                                          <p:spTgt spid="7"/>
                                        </p:tgtEl>
                                      </p:cBhvr>
                                    </p:animEffect>
                                  </p:childTnLst>
                                </p:cTn>
                              </p:par>
                              <p:par>
                                <p:cTn id="35" presetID="9" presetClass="exit" presetSubtype="0" fill="hold" grpId="4" nodeType="withEffect">
                                  <p:stCondLst>
                                    <p:cond delay="0"/>
                                  </p:stCondLst>
                                  <p:childTnLst>
                                    <p:animEffect transition="out" filter="dissolve">
                                      <p:cBhvr>
                                        <p:cTn id="36" dur="750"/>
                                        <p:tgtEl>
                                          <p:spTgt spid="5"/>
                                        </p:tgtEl>
                                      </p:cBhvr>
                                    </p:animEffect>
                                    <p:set>
                                      <p:cBhvr>
                                        <p:cTn id="37"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6" grpId="0"/>
      <p:bldP spid="7" grpId="0"/>
      <p:bldP spid="5" grpId="0"/>
      <p:bldP spid="5" grpId="1"/>
      <p:bldP spid="5" grpId="2"/>
      <p:bldP spid="5" grpId="3"/>
      <p:bldP spid="5" grpId="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876800"/>
            <a:ext cx="8229600" cy="1782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"If you love Me, keep My commandments." </a:t>
            </a:r>
            <a:r>
              <a:rPr lang="en-US" sz="3200" b="1" i="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 John 14:15 </a:t>
            </a:r>
          </a:p>
        </p:txBody>
      </p:sp>
      <p:sp>
        <p:nvSpPr>
          <p:cNvPr id="4" name="Title 1"/>
          <p:cNvSpPr txBox="1">
            <a:spLocks/>
          </p:cNvSpPr>
          <p:nvPr/>
        </p:nvSpPr>
        <p:spPr bwMode="auto">
          <a:xfrm>
            <a:off x="2133600" y="4876800"/>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sz="4500" b="1" kern="0" dirty="0">
                <a:ln w="11430"/>
                <a:solidFill>
                  <a:srgbClr val="00B0F0"/>
                </a:solidFill>
                <a:effectLst>
                  <a:glow rad="76200">
                    <a:srgbClr val="FF0000">
                      <a:alpha val="40000"/>
                    </a:srgbClr>
                  </a:glow>
                  <a:outerShdw blurRad="50800" dist="39000" dir="5460000" algn="tl">
                    <a:srgbClr val="000000">
                      <a:alpha val="38000"/>
                    </a:srgbClr>
                  </a:outerShdw>
                </a:effectLst>
              </a:rPr>
              <a:t> </a:t>
            </a:r>
            <a:r>
              <a:rPr lang="en-US" b="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rPr>
              <a:t>love</a:t>
            </a:r>
            <a:endParaRPr lang="en-US" b="1" i="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endParaRPr>
          </a:p>
        </p:txBody>
      </p:sp>
      <p:sp>
        <p:nvSpPr>
          <p:cNvPr id="5" name="Rectangle 12"/>
          <p:cNvSpPr txBox="1">
            <a:spLocks noChangeArrowheads="1"/>
          </p:cNvSpPr>
          <p:nvPr/>
        </p:nvSpPr>
        <p:spPr bwMode="auto">
          <a:xfrm>
            <a:off x="1828800" y="2408238"/>
            <a:ext cx="70866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algn="ctr" rtl="0" eaLnBrk="0" fontAlgn="base" hangingPunct="0">
              <a:spcBef>
                <a:spcPct val="0"/>
              </a:spcBef>
              <a:spcAft>
                <a:spcPct val="0"/>
              </a:spcAft>
              <a:defRPr sz="4400">
                <a:solidFill>
                  <a:schemeClr val="tx1"/>
                </a:solidFill>
                <a:latin typeface="Arial" charset="0"/>
                <a:ea typeface="+mj-ea"/>
                <a:cs typeface="+mj-cs"/>
              </a:defRPr>
            </a:lvl1pPr>
            <a:lvl2pPr marL="742950" indent="-285750" algn="ctr" rtl="0" eaLnBrk="0" fontAlgn="base" hangingPunct="0">
              <a:spcBef>
                <a:spcPct val="0"/>
              </a:spcBef>
              <a:spcAft>
                <a:spcPct val="0"/>
              </a:spcAft>
              <a:defRPr sz="4400">
                <a:solidFill>
                  <a:schemeClr val="tx1"/>
                </a:solidFill>
                <a:latin typeface="Arial" charset="0"/>
              </a:defRPr>
            </a:lvl2pPr>
            <a:lvl3pPr marL="1143000" indent="-228600" algn="ctr" rtl="0" eaLnBrk="0" fontAlgn="base" hangingPunct="0">
              <a:spcBef>
                <a:spcPct val="0"/>
              </a:spcBef>
              <a:spcAft>
                <a:spcPct val="0"/>
              </a:spcAft>
              <a:defRPr sz="4400">
                <a:solidFill>
                  <a:schemeClr val="tx1"/>
                </a:solidFill>
                <a:latin typeface="Arial" charset="0"/>
              </a:defRPr>
            </a:lvl3pPr>
            <a:lvl4pPr marL="1600200" indent="-228600" algn="ctr" rtl="0" eaLnBrk="0" fontAlgn="base" hangingPunct="0">
              <a:spcBef>
                <a:spcPct val="0"/>
              </a:spcBef>
              <a:spcAft>
                <a:spcPct val="0"/>
              </a:spcAft>
              <a:defRPr sz="4400">
                <a:solidFill>
                  <a:schemeClr val="tx1"/>
                </a:solidFill>
                <a:latin typeface="Arial" charset="0"/>
              </a:defRPr>
            </a:lvl4pPr>
            <a:lvl5pPr marL="2057400" indent="-228600" algn="ctr" rtl="0" eaLnBrk="0" fontAlgn="base" hangingPunct="0">
              <a:spcBef>
                <a:spcPct val="0"/>
              </a:spcBef>
              <a:spcAft>
                <a:spcPct val="0"/>
              </a:spcAft>
              <a:defRPr sz="4400">
                <a:solidFill>
                  <a:schemeClr val="tx1"/>
                </a:solidFill>
                <a:latin typeface="Arial" charset="0"/>
              </a:defRPr>
            </a:lvl5pPr>
            <a:lvl6pPr marL="2514600" indent="-228600" algn="ctr" rtl="0" eaLnBrk="0" fontAlgn="base" hangingPunct="0">
              <a:spcBef>
                <a:spcPct val="0"/>
              </a:spcBef>
              <a:spcAft>
                <a:spcPct val="0"/>
              </a:spcAft>
              <a:defRPr sz="4400">
                <a:solidFill>
                  <a:schemeClr val="tx1"/>
                </a:solidFill>
                <a:latin typeface="Arial" charset="0"/>
              </a:defRPr>
            </a:lvl6pPr>
            <a:lvl7pPr marL="2971800" indent="-228600" algn="ctr" rtl="0" eaLnBrk="0" fontAlgn="base" hangingPunct="0">
              <a:spcBef>
                <a:spcPct val="0"/>
              </a:spcBef>
              <a:spcAft>
                <a:spcPct val="0"/>
              </a:spcAft>
              <a:defRPr sz="4400">
                <a:solidFill>
                  <a:schemeClr val="tx1"/>
                </a:solidFill>
                <a:latin typeface="Arial" charset="0"/>
              </a:defRPr>
            </a:lvl7pPr>
            <a:lvl8pPr marL="3429000" indent="-228600" algn="ctr" rtl="0" eaLnBrk="0" fontAlgn="base" hangingPunct="0">
              <a:spcBef>
                <a:spcPct val="0"/>
              </a:spcBef>
              <a:spcAft>
                <a:spcPct val="0"/>
              </a:spcAft>
              <a:defRPr sz="4400">
                <a:solidFill>
                  <a:schemeClr val="tx1"/>
                </a:solidFill>
                <a:latin typeface="Arial" charset="0"/>
              </a:defRPr>
            </a:lvl8pPr>
            <a:lvl9pPr marL="3886200" indent="-228600" algn="ctr" rtl="0" eaLnBrk="0" fontAlgn="base" hangingPunct="0">
              <a:spcBef>
                <a:spcPct val="0"/>
              </a:spcBef>
              <a:spcAft>
                <a:spcPct val="0"/>
              </a:spcAft>
              <a:defRPr sz="4400">
                <a:solidFill>
                  <a:schemeClr val="tx1"/>
                </a:solidFill>
                <a:latin typeface="Arial" charset="0"/>
              </a:defRPr>
            </a:lvl9pPr>
          </a:lstStyle>
          <a:p>
            <a:pPr eaLnBrk="1" hangingPunct="1"/>
            <a:r>
              <a:rPr lang="en-US" altLang="en-US" b="1" kern="0" dirty="0">
                <a:ln w="11430">
                  <a:noFill/>
                </a:ln>
                <a:solidFill>
                  <a:srgbClr val="FFC000"/>
                </a:solidFill>
                <a:effectLst>
                  <a:glow rad="101600">
                    <a:schemeClr val="tx1"/>
                  </a:glow>
                  <a:outerShdw blurRad="80000" dist="40000" dir="5040000" algn="tl">
                    <a:srgbClr val="000000">
                      <a:alpha val="30000"/>
                    </a:srgbClr>
                  </a:outerShdw>
                </a:effectLst>
              </a:rPr>
              <a:t>Hatred stirs up strife,   But love covers all sins</a:t>
            </a:r>
            <a:r>
              <a:rPr lang="en-US" altLang="en-US" sz="3200" b="1" i="1" kern="0" dirty="0">
                <a:ln w="11430">
                  <a:noFill/>
                </a:ln>
                <a:solidFill>
                  <a:srgbClr val="FFC000"/>
                </a:solidFill>
                <a:effectLst>
                  <a:glow rad="101600">
                    <a:schemeClr val="tx1"/>
                  </a:glow>
                  <a:outerShdw blurRad="80000" dist="40000" dir="5040000" algn="tl">
                    <a:srgbClr val="000000">
                      <a:alpha val="30000"/>
                    </a:srgbClr>
                  </a:outerShdw>
                </a:effectLst>
              </a:rPr>
              <a:t>.    </a:t>
            </a:r>
            <a:r>
              <a:rPr lang="en-US" sz="3200" b="1" i="1" kern="0" dirty="0">
                <a:ln w="11430">
                  <a:noFill/>
                </a:ln>
                <a:solidFill>
                  <a:srgbClr val="FFC000"/>
                </a:solidFill>
                <a:effectLst>
                  <a:glow rad="101600">
                    <a:schemeClr val="tx1"/>
                  </a:glow>
                  <a:outerShdw blurRad="80000" dist="40000" dir="5040000" algn="tl">
                    <a:srgbClr val="000000">
                      <a:alpha val="30000"/>
                    </a:srgbClr>
                  </a:outerShdw>
                </a:effectLst>
              </a:rPr>
              <a:t>– </a:t>
            </a:r>
            <a:r>
              <a:rPr lang="en-US" altLang="en-US" sz="3200" b="1" i="1" kern="0" dirty="0">
                <a:ln w="11430">
                  <a:noFill/>
                </a:ln>
                <a:solidFill>
                  <a:srgbClr val="FFC000"/>
                </a:solidFill>
                <a:effectLst>
                  <a:glow rad="101600">
                    <a:schemeClr val="tx1"/>
                  </a:glow>
                  <a:outerShdw blurRad="80000" dist="40000" dir="5040000" algn="tl">
                    <a:srgbClr val="000000">
                      <a:alpha val="30000"/>
                    </a:srgbClr>
                  </a:outerShdw>
                </a:effectLst>
              </a:rPr>
              <a:t>Proverbs 10:12 </a:t>
            </a:r>
          </a:p>
        </p:txBody>
      </p:sp>
    </p:spTree>
    <p:extLst>
      <p:ext uri="{BB962C8B-B14F-4D97-AF65-F5344CB8AC3E}">
        <p14:creationId xmlns:p14="http://schemas.microsoft.com/office/powerpoint/2010/main" val="26166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0" presetClass="path" presetSubtype="0" accel="50000" decel="50000" fill="hold" grpId="2" nodeType="withEffect">
                                  <p:stCondLst>
                                    <p:cond delay="0"/>
                                  </p:stCondLst>
                                  <p:childTnLst>
                                    <p:animMotion origin="layout" path="M 0 0 L 0 0.17765 " pathEditMode="relative" ptsTypes="AA">
                                      <p:cBhvr>
                                        <p:cTn id="12" dur="1000" spd="-100000" fill="hold"/>
                                        <p:tgtEl>
                                          <p:spTgt spid="2"/>
                                        </p:tgtEl>
                                        <p:attrNameLst>
                                          <p:attrName>ppt_x</p:attrName>
                                          <p:attrName>ppt_y</p:attrName>
                                        </p:attrNameLst>
                                      </p:cBhvr>
                                    </p:animMotion>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childTnLst>
                                </p:cTn>
                              </p:par>
                              <p:par>
                                <p:cTn id="22" presetID="0" presetClass="path" presetSubtype="0" accel="50000" decel="50000" fill="hold" grpId="1" nodeType="withEffect">
                                  <p:stCondLst>
                                    <p:cond delay="0"/>
                                  </p:stCondLst>
                                  <p:childTnLst>
                                    <p:animMotion origin="layout" path="M 0 -2.22222E-6 L -0.26892 -0.34004 " pathEditMode="relative" rAng="0" ptsTypes="AA">
                                      <p:cBhvr>
                                        <p:cTn id="23" dur="2000" fill="hold"/>
                                        <p:tgtEl>
                                          <p:spTgt spid="4"/>
                                        </p:tgtEl>
                                        <p:attrNameLst>
                                          <p:attrName>ppt_x</p:attrName>
                                          <p:attrName>ppt_y</p:attrName>
                                        </p:attrNameLst>
                                      </p:cBhvr>
                                      <p:rCtr x="-13455" y="-17014"/>
                                    </p:animMotion>
                                  </p:childTnLst>
                                </p:cTn>
                              </p:par>
                              <p:par>
                                <p:cTn id="24" presetID="55" presetClass="exit" presetSubtype="0" fill="hold" grpId="3" nodeType="withEffect">
                                  <p:stCondLst>
                                    <p:cond delay="0"/>
                                  </p:stCondLst>
                                  <p:childTnLst>
                                    <p:anim calcmode="lin" valueType="num">
                                      <p:cBhvr>
                                        <p:cTn id="25" dur="1000"/>
                                        <p:tgtEl>
                                          <p:spTgt spid="2"/>
                                        </p:tgtEl>
                                        <p:attrNameLst>
                                          <p:attrName>ppt_w</p:attrName>
                                        </p:attrNameLst>
                                      </p:cBhvr>
                                      <p:tavLst>
                                        <p:tav tm="0">
                                          <p:val>
                                            <p:strVal val="ppt_w"/>
                                          </p:val>
                                        </p:tav>
                                        <p:tav tm="100000">
                                          <p:val>
                                            <p:strVal val="ppt_w*0.70"/>
                                          </p:val>
                                        </p:tav>
                                      </p:tavLst>
                                    </p:anim>
                                    <p:anim calcmode="lin" valueType="num">
                                      <p:cBhvr>
                                        <p:cTn id="26" dur="1000"/>
                                        <p:tgtEl>
                                          <p:spTgt spid="2"/>
                                        </p:tgtEl>
                                        <p:attrNameLst>
                                          <p:attrName>ppt_h</p:attrName>
                                        </p:attrNameLst>
                                      </p:cBhvr>
                                      <p:tavLst>
                                        <p:tav tm="0">
                                          <p:val>
                                            <p:strVal val="ppt_h"/>
                                          </p:val>
                                        </p:tav>
                                        <p:tav tm="100000">
                                          <p:val>
                                            <p:strVal val="ppt_h"/>
                                          </p:val>
                                        </p:tav>
                                      </p:tavLst>
                                    </p:anim>
                                    <p:animEffect transition="out" filter="fade">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xit" presetSubtype="0" accel="100000" fill="hold" grpId="1" nodeType="clickEffect">
                                  <p:stCondLst>
                                    <p:cond delay="0"/>
                                  </p:stCondLst>
                                  <p:childTnLst>
                                    <p:anim calcmode="lin" valueType="num">
                                      <p:cBhvr>
                                        <p:cTn id="40" dur="1000"/>
                                        <p:tgtEl>
                                          <p:spTgt spid="5"/>
                                        </p:tgtEl>
                                        <p:attrNameLst>
                                          <p:attrName>ppt_w</p:attrName>
                                        </p:attrNameLst>
                                      </p:cBhvr>
                                      <p:tavLst>
                                        <p:tav tm="0">
                                          <p:val>
                                            <p:strVal val="ppt_w"/>
                                          </p:val>
                                        </p:tav>
                                        <p:tav tm="100000">
                                          <p:val>
                                            <p:strVal val="ppt_w+.3"/>
                                          </p:val>
                                        </p:tav>
                                      </p:tavLst>
                                    </p:anim>
                                    <p:anim calcmode="lin" valueType="num">
                                      <p:cBhvr>
                                        <p:cTn id="41" dur="1000"/>
                                        <p:tgtEl>
                                          <p:spTgt spid="5"/>
                                        </p:tgtEl>
                                        <p:attrNameLst>
                                          <p:attrName>ppt_h</p:attrName>
                                        </p:attrNameLst>
                                      </p:cBhvr>
                                      <p:tavLst>
                                        <p:tav tm="0">
                                          <p:val>
                                            <p:strVal val="ppt_h"/>
                                          </p:val>
                                        </p:tav>
                                        <p:tav tm="100000">
                                          <p:val>
                                            <p:strVal val="ppt_h"/>
                                          </p:val>
                                        </p:tav>
                                      </p:tavLst>
                                    </p:anim>
                                    <p:animEffect transition="out" filter="fade">
                                      <p:cBhvr>
                                        <p:cTn id="42" dur="1000"/>
                                        <p:tgtEl>
                                          <p:spTgt spid="5"/>
                                        </p:tgtEl>
                                      </p:cBhvr>
                                    </p:animEffect>
                                    <p:set>
                                      <p:cBhvr>
                                        <p:cTn id="43" dur="1" fill="hold">
                                          <p:stCondLst>
                                            <p:cond delay="999"/>
                                          </p:stCondLst>
                                        </p:cTn>
                                        <p:tgtEl>
                                          <p:spTgt spid="5"/>
                                        </p:tgtEl>
                                        <p:attrNameLst>
                                          <p:attrName>style.visibility</p:attrName>
                                        </p:attrNameLst>
                                      </p:cBhvr>
                                      <p:to>
                                        <p:strVal val="hidden"/>
                                      </p:to>
                                    </p:set>
                                  </p:childTnLst>
                                </p:cTn>
                              </p:par>
                              <p:par>
                                <p:cTn id="44" presetID="9" presetClass="exit" presetSubtype="0" fill="hold" grpId="3" nodeType="withEffect">
                                  <p:stCondLst>
                                    <p:cond delay="0"/>
                                  </p:stCondLst>
                                  <p:childTnLst>
                                    <p:animEffect transition="out" filter="dissolve">
                                      <p:cBhvr>
                                        <p:cTn id="45" dur="1000"/>
                                        <p:tgtEl>
                                          <p:spTgt spid="5"/>
                                        </p:tgtEl>
                                      </p:cBhvr>
                                    </p:animEffect>
                                    <p:set>
                                      <p:cBhvr>
                                        <p:cTn id="4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4" grpId="0"/>
      <p:bldP spid="4" grpId="1"/>
      <p:bldP spid="4" grpId="2"/>
      <p:bldP spid="5" grpId="0"/>
      <p:bldP spid="5" grpId="1"/>
      <p:bldP spid="5" grpId="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planet">
            <a:extLst>
              <a:ext uri="{FF2B5EF4-FFF2-40B4-BE49-F238E27FC236}">
                <a16:creationId xmlns:a16="http://schemas.microsoft.com/office/drawing/2014/main" id="{8DE6DE6F-35BF-4F33-8701-631085881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sCA1DQYKH">
            <a:extLst>
              <a:ext uri="{FF2B5EF4-FFF2-40B4-BE49-F238E27FC236}">
                <a16:creationId xmlns:a16="http://schemas.microsoft.com/office/drawing/2014/main" id="{9B8EFA9F-2AC4-4BF6-8F7A-55154DC7C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sCAT8NVC6">
            <a:extLst>
              <a:ext uri="{FF2B5EF4-FFF2-40B4-BE49-F238E27FC236}">
                <a16:creationId xmlns:a16="http://schemas.microsoft.com/office/drawing/2014/main" id="{0D2B8BD5-CEC2-473A-BC22-F62B6CB0C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sCross">
            <a:extLst>
              <a:ext uri="{FF2B5EF4-FFF2-40B4-BE49-F238E27FC236}">
                <a16:creationId xmlns:a16="http://schemas.microsoft.com/office/drawing/2014/main" id="{76F61779-7318-46CF-87DA-56AD028E3B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5" t="1076" r="3937"/>
          <a:stretch/>
        </p:blipFill>
        <p:spPr bwMode="auto">
          <a:xfrm>
            <a:off x="0" y="0"/>
            <a:ext cx="9144000" cy="690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magesdarkness">
            <a:extLst>
              <a:ext uri="{FF2B5EF4-FFF2-40B4-BE49-F238E27FC236}">
                <a16:creationId xmlns:a16="http://schemas.microsoft.com/office/drawing/2014/main" id="{23115D7F-7C41-49FA-AAB4-B28C015F59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75" r="3937"/>
          <a:stretch/>
        </p:blipFill>
        <p:spPr bwMode="auto">
          <a:xfrm>
            <a:off x="0" y="-61913"/>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7522D51C-CDFA-407E-B2BD-FA1D1CC572C9}"/>
              </a:ext>
            </a:extLst>
          </p:cNvPr>
          <p:cNvPicPr>
            <a:picLocks noChangeAspect="1"/>
          </p:cNvPicPr>
          <p:nvPr/>
        </p:nvPicPr>
        <p:blipFill rotWithShape="1">
          <a:blip r:embed="rId8">
            <a:extLst>
              <a:ext uri="{28A0092B-C50C-407E-A947-70E740481C1C}">
                <a14:useLocalDpi xmlns:a14="http://schemas.microsoft.com/office/drawing/2010/main" val="0"/>
              </a:ext>
            </a:extLst>
          </a:blip>
          <a:srcRect l="6021" r="13702"/>
          <a:stretch/>
        </p:blipFill>
        <p:spPr>
          <a:xfrm>
            <a:off x="0" y="0"/>
            <a:ext cx="9144000" cy="6858000"/>
          </a:xfrm>
          <a:prstGeom prst="rect">
            <a:avLst/>
          </a:prstGeom>
        </p:spPr>
      </p:pic>
      <p:pic>
        <p:nvPicPr>
          <p:cNvPr id="11" name="Picture 2">
            <a:extLst>
              <a:ext uri="{FF2B5EF4-FFF2-40B4-BE49-F238E27FC236}">
                <a16:creationId xmlns:a16="http://schemas.microsoft.com/office/drawing/2014/main" id="{DED91C80-3884-43FB-902C-478FED49ECCF}"/>
              </a:ext>
            </a:extLst>
          </p:cNvPr>
          <p:cNvPicPr>
            <a:picLocks noChangeAspect="1"/>
          </p:cNvPicPr>
          <p:nvPr/>
        </p:nvPicPr>
        <p:blipFill rotWithShape="1">
          <a:blip r:embed="rId9">
            <a:extLst>
              <a:ext uri="{28A0092B-C50C-407E-A947-70E740481C1C}">
                <a14:useLocalDpi xmlns:a14="http://schemas.microsoft.com/office/drawing/2010/main" val="0"/>
              </a:ext>
            </a:extLst>
          </a:blip>
          <a:srcRect l="4445"/>
          <a:stretch/>
        </p:blipFill>
        <p:spPr>
          <a:xfrm>
            <a:off x="0" y="0"/>
            <a:ext cx="9144000" cy="6858000"/>
          </a:xfrm>
          <a:prstGeom prst="rect">
            <a:avLst/>
          </a:prstGeom>
        </p:spPr>
      </p:pic>
      <p:pic>
        <p:nvPicPr>
          <p:cNvPr id="12" name="Picture 3">
            <a:extLst>
              <a:ext uri="{FF2B5EF4-FFF2-40B4-BE49-F238E27FC236}">
                <a16:creationId xmlns:a16="http://schemas.microsoft.com/office/drawing/2014/main" id="{C89E5C4C-8D0D-4938-BAE5-05638F7900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1756" y="0"/>
            <a:ext cx="7620000" cy="6858000"/>
          </a:xfrm>
          <a:prstGeom prst="rect">
            <a:avLst/>
          </a:prstGeom>
          <a:noFill/>
          <a:ln>
            <a:noFill/>
          </a:ln>
        </p:spPr>
      </p:pic>
      <p:pic>
        <p:nvPicPr>
          <p:cNvPr id="13" name="Picture 2">
            <a:extLst>
              <a:ext uri="{FF2B5EF4-FFF2-40B4-BE49-F238E27FC236}">
                <a16:creationId xmlns:a16="http://schemas.microsoft.com/office/drawing/2014/main" id="{7D5DBEE1-12C4-424E-905D-8AC4D25C12FD}"/>
              </a:ext>
            </a:extLst>
          </p:cNvPr>
          <p:cNvPicPr>
            <a:picLocks noChangeAspect="1"/>
          </p:cNvPicPr>
          <p:nvPr/>
        </p:nvPicPr>
        <p:blipFill rotWithShape="1">
          <a:blip r:embed="rId11">
            <a:extLst>
              <a:ext uri="{28A0092B-C50C-407E-A947-70E740481C1C}">
                <a14:useLocalDpi xmlns:a14="http://schemas.microsoft.com/office/drawing/2010/main" val="0"/>
              </a:ext>
            </a:extLst>
          </a:blip>
          <a:srcRect l="5868" r="6108"/>
          <a:stretch/>
        </p:blipFill>
        <p:spPr>
          <a:xfrm>
            <a:off x="0" y="0"/>
            <a:ext cx="9144000" cy="6889214"/>
          </a:xfrm>
          <a:prstGeom prst="rect">
            <a:avLst/>
          </a:prstGeom>
        </p:spPr>
      </p:pic>
      <p:pic>
        <p:nvPicPr>
          <p:cNvPr id="14" name="Picture 2">
            <a:extLst>
              <a:ext uri="{FF2B5EF4-FFF2-40B4-BE49-F238E27FC236}">
                <a16:creationId xmlns:a16="http://schemas.microsoft.com/office/drawing/2014/main" id="{889B163E-7511-4C88-B835-31AA44539F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8733"/>
            <a:ext cx="9220200" cy="6876733"/>
          </a:xfrm>
          <a:prstGeom prst="rect">
            <a:avLst/>
          </a:prstGeom>
        </p:spPr>
      </p:pic>
      <p:pic>
        <p:nvPicPr>
          <p:cNvPr id="15" name="Picture 2">
            <a:extLst>
              <a:ext uri="{FF2B5EF4-FFF2-40B4-BE49-F238E27FC236}">
                <a16:creationId xmlns:a16="http://schemas.microsoft.com/office/drawing/2014/main" id="{E91A6B73-142D-4FA9-B36C-FCBF438486FA}"/>
              </a:ext>
            </a:extLst>
          </p:cNvPr>
          <p:cNvPicPr>
            <a:picLocks noChangeAspect="1"/>
          </p:cNvPicPr>
          <p:nvPr/>
        </p:nvPicPr>
        <p:blipFill rotWithShape="1">
          <a:blip r:embed="rId13">
            <a:extLst>
              <a:ext uri="{28A0092B-C50C-407E-A947-70E740481C1C}">
                <a14:useLocalDpi xmlns:a14="http://schemas.microsoft.com/office/drawing/2010/main" val="0"/>
              </a:ext>
            </a:extLst>
          </a:blip>
          <a:srcRect l="8963"/>
          <a:stretch/>
        </p:blipFill>
        <p:spPr>
          <a:xfrm>
            <a:off x="0" y="1"/>
            <a:ext cx="9144000" cy="6858000"/>
          </a:xfrm>
          <a:prstGeom prst="rect">
            <a:avLst/>
          </a:prstGeom>
        </p:spPr>
      </p:pic>
      <p:pic>
        <p:nvPicPr>
          <p:cNvPr id="16" name="Picture 3">
            <a:extLst>
              <a:ext uri="{FF2B5EF4-FFF2-40B4-BE49-F238E27FC236}">
                <a16:creationId xmlns:a16="http://schemas.microsoft.com/office/drawing/2014/main" id="{CB943AB8-73B4-4628-A8CE-95FAA90523A8}"/>
              </a:ext>
            </a:extLst>
          </p:cNvPr>
          <p:cNvPicPr>
            <a:picLocks noChangeAspect="1"/>
          </p:cNvPicPr>
          <p:nvPr/>
        </p:nvPicPr>
        <p:blipFill rotWithShape="1">
          <a:blip r:embed="rId14">
            <a:extLst>
              <a:ext uri="{28A0092B-C50C-407E-A947-70E740481C1C}">
                <a14:useLocalDpi xmlns:a14="http://schemas.microsoft.com/office/drawing/2010/main" val="0"/>
              </a:ext>
            </a:extLst>
          </a:blip>
          <a:srcRect l="10940" r="11836"/>
          <a:stretch/>
        </p:blipFill>
        <p:spPr>
          <a:xfrm>
            <a:off x="1" y="0"/>
            <a:ext cx="9144000" cy="6858000"/>
          </a:xfrm>
          <a:prstGeom prst="rect">
            <a:avLst/>
          </a:prstGeom>
        </p:spPr>
      </p:pic>
      <p:pic>
        <p:nvPicPr>
          <p:cNvPr id="17" name="Picture 4">
            <a:extLst>
              <a:ext uri="{FF2B5EF4-FFF2-40B4-BE49-F238E27FC236}">
                <a16:creationId xmlns:a16="http://schemas.microsoft.com/office/drawing/2014/main" id="{0C1E2AF0-9973-41DA-91CE-9B867A0784A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6800" y="0"/>
            <a:ext cx="7163553" cy="6858000"/>
          </a:xfrm>
          <a:prstGeom prst="rect">
            <a:avLst/>
          </a:prstGeom>
        </p:spPr>
      </p:pic>
      <p:pic>
        <p:nvPicPr>
          <p:cNvPr id="18" name="Picture 1">
            <a:extLst>
              <a:ext uri="{FF2B5EF4-FFF2-40B4-BE49-F238E27FC236}">
                <a16:creationId xmlns:a16="http://schemas.microsoft.com/office/drawing/2014/main" id="{5EDD39D4-B528-4D1D-94DD-44F24AD5E2E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94151"/>
            <a:ext cx="5892800" cy="2209800"/>
          </a:xfrm>
          <a:prstGeom prst="rect">
            <a:avLst/>
          </a:prstGeom>
        </p:spPr>
      </p:pic>
      <p:pic>
        <p:nvPicPr>
          <p:cNvPr id="19" name="Picture 2">
            <a:extLst>
              <a:ext uri="{FF2B5EF4-FFF2-40B4-BE49-F238E27FC236}">
                <a16:creationId xmlns:a16="http://schemas.microsoft.com/office/drawing/2014/main" id="{CFB53078-7DCC-42D6-8039-199D2592B1F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1000" y="1333500"/>
            <a:ext cx="8382000" cy="4191000"/>
          </a:xfrm>
          <a:prstGeom prst="rect">
            <a:avLst/>
          </a:prstGeom>
        </p:spPr>
      </p:pic>
      <p:pic>
        <p:nvPicPr>
          <p:cNvPr id="20" name="Picture 3">
            <a:extLst>
              <a:ext uri="{FF2B5EF4-FFF2-40B4-BE49-F238E27FC236}">
                <a16:creationId xmlns:a16="http://schemas.microsoft.com/office/drawing/2014/main" id="{95A5B208-9FCD-4ACF-BAC7-AE7C74B3B88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02" y="0"/>
            <a:ext cx="9139996" cy="6858000"/>
          </a:xfrm>
          <a:prstGeom prst="rect">
            <a:avLst/>
          </a:prstGeom>
        </p:spPr>
      </p:pic>
      <p:pic>
        <p:nvPicPr>
          <p:cNvPr id="21" name="Picture 2">
            <a:extLst>
              <a:ext uri="{FF2B5EF4-FFF2-40B4-BE49-F238E27FC236}">
                <a16:creationId xmlns:a16="http://schemas.microsoft.com/office/drawing/2014/main" id="{C0B689DE-762E-4B78-977A-CB8A163E7CE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853" y="381000"/>
            <a:ext cx="9102856" cy="6467819"/>
          </a:xfrm>
          <a:prstGeom prst="rect">
            <a:avLst/>
          </a:prstGeom>
        </p:spPr>
      </p:pic>
      <p:pic>
        <p:nvPicPr>
          <p:cNvPr id="23" name="Picture 5">
            <a:extLst>
              <a:ext uri="{FF2B5EF4-FFF2-40B4-BE49-F238E27FC236}">
                <a16:creationId xmlns:a16="http://schemas.microsoft.com/office/drawing/2014/main" id="{279C5A8D-7D39-41D5-ABAA-69E051DACED8}"/>
              </a:ext>
            </a:extLst>
          </p:cNvPr>
          <p:cNvPicPr>
            <a:picLocks noChangeAspect="1"/>
          </p:cNvPicPr>
          <p:nvPr/>
        </p:nvPicPr>
        <p:blipFill>
          <a:blip r:embed="rId20">
            <a:clrChange>
              <a:clrFrom>
                <a:srgbClr val="FFFFFF"/>
              </a:clrFrom>
              <a:clrTo>
                <a:srgbClr val="FFFFFF">
                  <a:alpha val="0"/>
                </a:srgbClr>
              </a:clrTo>
            </a:clrChange>
            <a:extLst>
              <a:ext uri="{BEBA8EAE-BF5A-486C-A8C5-ECC9F3942E4B}">
                <a14:imgProps xmlns:a14="http://schemas.microsoft.com/office/drawing/2010/main">
                  <a14:imgLayer r:embed="rId21">
                    <a14:imgEffect>
                      <a14:backgroundRemoval t="3817" b="98219" l="706" r="97412">
                        <a14:foregroundMark x1="9882" y1="57506" x2="3529" y2="33842"/>
                        <a14:foregroundMark x1="3529" y1="33842" x2="6118" y2="21883"/>
                        <a14:foregroundMark x1="6118" y1="21883" x2="13882" y2="12723"/>
                        <a14:foregroundMark x1="13882" y1="12723" x2="24706" y2="7125"/>
                        <a14:foregroundMark x1="24706" y1="7125" x2="37176" y2="11705"/>
                        <a14:foregroundMark x1="37176" y1="11705" x2="35765" y2="25445"/>
                        <a14:foregroundMark x1="35765" y1="25445" x2="25176" y2="34606"/>
                        <a14:foregroundMark x1="25176" y1="34606" x2="19529" y2="45547"/>
                        <a14:foregroundMark x1="19529" y1="45547" x2="9882" y2="54198"/>
                        <a14:foregroundMark x1="9882" y1="54198" x2="7529" y2="54198"/>
                        <a14:foregroundMark x1="66118" y1="10433" x2="77882" y2="7634"/>
                        <a14:foregroundMark x1="77882" y1="7634" x2="86588" y2="14758"/>
                        <a14:foregroundMark x1="86588" y1="14758" x2="94118" y2="24936"/>
                        <a14:foregroundMark x1="94118" y1="24936" x2="95765" y2="37405"/>
                        <a14:foregroundMark x1="95765" y1="37405" x2="88941" y2="60814"/>
                        <a14:foregroundMark x1="88941" y1="60814" x2="63059" y2="89313"/>
                        <a14:foregroundMark x1="63059" y1="89313" x2="51765" y2="94656"/>
                        <a14:foregroundMark x1="51765" y1="94656" x2="39059" y2="90840"/>
                        <a14:foregroundMark x1="39059" y1="90840" x2="38588" y2="78880"/>
                        <a14:foregroundMark x1="38588" y1="78880" x2="67529" y2="11196"/>
                        <a14:foregroundMark x1="86118" y1="11450" x2="97647" y2="31552"/>
                        <a14:foregroundMark x1="97647" y1="31552" x2="95529" y2="43766"/>
                        <a14:foregroundMark x1="95529" y1="43766" x2="89647" y2="52163"/>
                        <a14:foregroundMark x1="8706" y1="55216" x2="31294" y2="83969"/>
                        <a14:foregroundMark x1="31294" y1="83969" x2="42824" y2="83715"/>
                        <a14:foregroundMark x1="42824" y1="83715" x2="43529" y2="72265"/>
                        <a14:foregroundMark x1="43529" y1="72265" x2="39765" y2="57761"/>
                        <a14:foregroundMark x1="39765" y1="57761" x2="40000" y2="45038"/>
                        <a14:foregroundMark x1="40000" y1="45038" x2="28235" y2="36641"/>
                        <a14:foregroundMark x1="28235" y1="36641" x2="16941" y2="39695"/>
                        <a14:foregroundMark x1="16941" y1="39695" x2="7529" y2="47328"/>
                        <a14:foregroundMark x1="7529" y1="47328" x2="11059" y2="57761"/>
                        <a14:foregroundMark x1="43529" y1="93384" x2="55059" y2="96438"/>
                        <a14:foregroundMark x1="55059" y1="96438" x2="44000" y2="92621"/>
                        <a14:foregroundMark x1="44000" y1="92621" x2="43294" y2="92875"/>
                        <a14:foregroundMark x1="46824" y1="95674" x2="47529" y2="95420"/>
                        <a14:foregroundMark x1="97412" y1="29771" x2="97882" y2="41476"/>
                        <a14:foregroundMark x1="97882" y1="41476" x2="97176" y2="30789"/>
                        <a14:foregroundMark x1="65176" y1="6616" x2="73224" y2="4535"/>
                        <a14:foregroundMark x1="73013" y1="4894" x2="66118" y2="7379"/>
                        <a14:foregroundMark x1="4000" y1="21883" x2="1176" y2="32824"/>
                        <a14:foregroundMark x1="1176" y1="32824" x2="2824" y2="44529"/>
                        <a14:foregroundMark x1="2824" y1="44529" x2="6118" y2="33333"/>
                        <a14:foregroundMark x1="6118" y1="33333" x2="4000" y2="24682"/>
                        <a14:foregroundMark x1="48471" y1="98219" x2="48706" y2="97710"/>
                        <a14:foregroundMark x1="706" y1="30280" x2="1176" y2="30789"/>
                        <a14:backgroundMark x1="73647" y1="3817" x2="76706" y2="3817"/>
                      </a14:backgroundRemoval>
                    </a14:imgEffect>
                  </a14:imgLayer>
                </a14:imgProps>
              </a:ext>
              <a:ext uri="{28A0092B-C50C-407E-A947-70E740481C1C}">
                <a14:useLocalDpi xmlns:a14="http://schemas.microsoft.com/office/drawing/2010/main" val="0"/>
              </a:ext>
            </a:extLst>
          </a:blip>
          <a:stretch>
            <a:fillRect/>
          </a:stretch>
        </p:blipFill>
        <p:spPr>
          <a:xfrm>
            <a:off x="2425302" y="381000"/>
            <a:ext cx="4277958" cy="4238414"/>
          </a:xfrm>
          <a:prstGeom prst="rect">
            <a:avLst/>
          </a:prstGeom>
        </p:spPr>
      </p:pic>
      <p:pic>
        <p:nvPicPr>
          <p:cNvPr id="24" name="Picture 7">
            <a:extLst>
              <a:ext uri="{FF2B5EF4-FFF2-40B4-BE49-F238E27FC236}">
                <a16:creationId xmlns:a16="http://schemas.microsoft.com/office/drawing/2014/main" id="{05C45A6D-35C8-4214-A5C5-27904918EFD9}"/>
              </a:ext>
            </a:extLst>
          </p:cNvPr>
          <p:cNvPicPr>
            <a:picLocks noChangeAspect="1"/>
          </p:cNvPicPr>
          <p:nvPr/>
        </p:nvPicPr>
        <p:blipFill rotWithShape="1">
          <a:blip r:embed="rId22">
            <a:extLst>
              <a:ext uri="{28A0092B-C50C-407E-A947-70E740481C1C}">
                <a14:useLocalDpi xmlns:a14="http://schemas.microsoft.com/office/drawing/2010/main" val="0"/>
              </a:ext>
            </a:extLst>
          </a:blip>
          <a:srcRect l="2409" b="1087"/>
          <a:stretch/>
        </p:blipFill>
        <p:spPr>
          <a:xfrm>
            <a:off x="0" y="-76200"/>
            <a:ext cx="9144000" cy="6934200"/>
          </a:xfrm>
          <a:prstGeom prst="rect">
            <a:avLst/>
          </a:prstGeom>
        </p:spPr>
      </p:pic>
      <p:pic>
        <p:nvPicPr>
          <p:cNvPr id="25" name="Picture 2">
            <a:extLst>
              <a:ext uri="{FF2B5EF4-FFF2-40B4-BE49-F238E27FC236}">
                <a16:creationId xmlns:a16="http://schemas.microsoft.com/office/drawing/2014/main" id="{0AD026E0-1AA1-4903-A4F7-D42B19ECB4BB}"/>
              </a:ext>
            </a:extLst>
          </p:cNvPr>
          <p:cNvPicPr>
            <a:picLocks noChangeAspect="1"/>
          </p:cNvPicPr>
          <p:nvPr/>
        </p:nvPicPr>
        <p:blipFill rotWithShape="1">
          <a:blip r:embed="rId23">
            <a:extLst>
              <a:ext uri="{28A0092B-C50C-407E-A947-70E740481C1C}">
                <a14:useLocalDpi xmlns:a14="http://schemas.microsoft.com/office/drawing/2010/main" val="0"/>
              </a:ext>
            </a:extLst>
          </a:blip>
          <a:srcRect l="19988" r="24230" b="1099"/>
          <a:stretch/>
        </p:blipFill>
        <p:spPr>
          <a:xfrm>
            <a:off x="0" y="0"/>
            <a:ext cx="9144001" cy="6858000"/>
          </a:xfrm>
          <a:prstGeom prst="rect">
            <a:avLst/>
          </a:prstGeom>
        </p:spPr>
      </p:pic>
      <p:pic>
        <p:nvPicPr>
          <p:cNvPr id="26" name="Picture 2">
            <a:extLst>
              <a:ext uri="{FF2B5EF4-FFF2-40B4-BE49-F238E27FC236}">
                <a16:creationId xmlns:a16="http://schemas.microsoft.com/office/drawing/2014/main" id="{B2DEC243-D1A7-4928-B251-3F66928CFCD7}"/>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10097" b="24996"/>
          <a:stretch/>
        </p:blipFill>
        <p:spPr>
          <a:xfrm>
            <a:off x="0" y="0"/>
            <a:ext cx="9144000" cy="6858000"/>
          </a:xfrm>
          <a:prstGeom prst="rect">
            <a:avLst/>
          </a:prstGeom>
        </p:spPr>
      </p:pic>
      <p:pic>
        <p:nvPicPr>
          <p:cNvPr id="27" name="Picture 4">
            <a:extLst>
              <a:ext uri="{FF2B5EF4-FFF2-40B4-BE49-F238E27FC236}">
                <a16:creationId xmlns:a16="http://schemas.microsoft.com/office/drawing/2014/main" id="{B0587632-923B-4218-850A-FAA3AAC7336B}"/>
              </a:ext>
            </a:extLst>
          </p:cNvPr>
          <p:cNvPicPr>
            <a:picLocks noChangeAspect="1"/>
          </p:cNvPicPr>
          <p:nvPr/>
        </p:nvPicPr>
        <p:blipFill rotWithShape="1">
          <a:blip r:embed="rId25">
            <a:extLst>
              <a:ext uri="{28A0092B-C50C-407E-A947-70E740481C1C}">
                <a14:useLocalDpi xmlns:a14="http://schemas.microsoft.com/office/drawing/2010/main" val="0"/>
              </a:ext>
            </a:extLst>
          </a:blip>
          <a:srcRect l="9176" t="1240" r="23547"/>
          <a:stretch/>
        </p:blipFill>
        <p:spPr>
          <a:xfrm>
            <a:off x="0" y="0"/>
            <a:ext cx="9144000" cy="6985969"/>
          </a:xfrm>
          <a:prstGeom prst="rect">
            <a:avLst/>
          </a:prstGeom>
        </p:spPr>
      </p:pic>
      <p:pic>
        <p:nvPicPr>
          <p:cNvPr id="28" name="Picture 2">
            <a:extLst>
              <a:ext uri="{FF2B5EF4-FFF2-40B4-BE49-F238E27FC236}">
                <a16:creationId xmlns:a16="http://schemas.microsoft.com/office/drawing/2014/main" id="{DFA98E09-5447-4EDC-8FFA-5CA80B2E1F3F}"/>
              </a:ext>
            </a:extLst>
          </p:cNvPr>
          <p:cNvPicPr>
            <a:picLocks noChangeAspect="1"/>
          </p:cNvPicPr>
          <p:nvPr/>
        </p:nvPicPr>
        <p:blipFill rotWithShape="1">
          <a:blip r:embed="rId26">
            <a:extLst>
              <a:ext uri="{28A0092B-C50C-407E-A947-70E740481C1C}">
                <a14:useLocalDpi xmlns:a14="http://schemas.microsoft.com/office/drawing/2010/main" val="0"/>
              </a:ext>
            </a:extLst>
          </a:blip>
          <a:srcRect l="1639" t="26026" b="17554"/>
          <a:stretch/>
        </p:blipFill>
        <p:spPr>
          <a:xfrm>
            <a:off x="0" y="0"/>
            <a:ext cx="9144000" cy="6858000"/>
          </a:xfrm>
          <a:prstGeom prst="rect">
            <a:avLst/>
          </a:prstGeom>
        </p:spPr>
      </p:pic>
      <p:pic>
        <p:nvPicPr>
          <p:cNvPr id="29" name="Picture 2">
            <a:extLst>
              <a:ext uri="{FF2B5EF4-FFF2-40B4-BE49-F238E27FC236}">
                <a16:creationId xmlns:a16="http://schemas.microsoft.com/office/drawing/2014/main" id="{5ACDE5A1-1C7B-4CB1-B475-E015FB4CBB2C}"/>
              </a:ext>
            </a:extLst>
          </p:cNvPr>
          <p:cNvPicPr>
            <a:picLocks noChangeAspect="1"/>
          </p:cNvPicPr>
          <p:nvPr/>
        </p:nvPicPr>
        <p:blipFill rotWithShape="1">
          <a:blip r:embed="rId27">
            <a:extLst>
              <a:ext uri="{28A0092B-C50C-407E-A947-70E740481C1C}">
                <a14:useLocalDpi xmlns:a14="http://schemas.microsoft.com/office/drawing/2010/main" val="0"/>
              </a:ext>
            </a:extLst>
          </a:blip>
          <a:srcRect l="10753" r="3226" b="3226"/>
          <a:stretch/>
        </p:blipFill>
        <p:spPr>
          <a:xfrm>
            <a:off x="0" y="0"/>
            <a:ext cx="9144000" cy="6858000"/>
          </a:xfrm>
          <a:prstGeom prst="rect">
            <a:avLst/>
          </a:prstGeom>
        </p:spPr>
      </p:pic>
      <p:pic>
        <p:nvPicPr>
          <p:cNvPr id="30" name="Picture 2">
            <a:extLst>
              <a:ext uri="{FF2B5EF4-FFF2-40B4-BE49-F238E27FC236}">
                <a16:creationId xmlns:a16="http://schemas.microsoft.com/office/drawing/2014/main" id="{8707C7A3-894A-4F04-89E3-C38B5833D35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222513" y="0"/>
            <a:ext cx="6845300" cy="6845300"/>
          </a:xfrm>
          <a:prstGeom prst="rect">
            <a:avLst/>
          </a:prstGeom>
        </p:spPr>
      </p:pic>
      <p:pic>
        <p:nvPicPr>
          <p:cNvPr id="31" name="Picture 2">
            <a:extLst>
              <a:ext uri="{FF2B5EF4-FFF2-40B4-BE49-F238E27FC236}">
                <a16:creationId xmlns:a16="http://schemas.microsoft.com/office/drawing/2014/main" id="{F9EE3D96-653A-4FE1-84AC-8CAFF66683BC}"/>
              </a:ext>
            </a:extLst>
          </p:cNvPr>
          <p:cNvPicPr>
            <a:picLocks noChangeAspect="1"/>
          </p:cNvPicPr>
          <p:nvPr/>
        </p:nvPicPr>
        <p:blipFill rotWithShape="1">
          <a:blip r:embed="rId29">
            <a:extLst>
              <a:ext uri="{28A0092B-C50C-407E-A947-70E740481C1C}">
                <a14:useLocalDpi xmlns:a14="http://schemas.microsoft.com/office/drawing/2010/main" val="0"/>
              </a:ext>
            </a:extLst>
          </a:blip>
          <a:srcRect l="8009" r="8992"/>
          <a:stretch/>
        </p:blipFill>
        <p:spPr>
          <a:xfrm>
            <a:off x="0" y="0"/>
            <a:ext cx="9144000" cy="6858000"/>
          </a:xfrm>
          <a:prstGeom prst="rect">
            <a:avLst/>
          </a:prstGeom>
        </p:spPr>
      </p:pic>
      <p:pic>
        <p:nvPicPr>
          <p:cNvPr id="32" name="Picture 3">
            <a:extLst>
              <a:ext uri="{FF2B5EF4-FFF2-40B4-BE49-F238E27FC236}">
                <a16:creationId xmlns:a16="http://schemas.microsoft.com/office/drawing/2014/main" id="{9C581404-E48A-401E-80C1-EB1D8C5ECD59}"/>
              </a:ext>
            </a:extLst>
          </p:cNvPr>
          <p:cNvPicPr>
            <a:picLocks noChangeAspect="1"/>
          </p:cNvPicPr>
          <p:nvPr/>
        </p:nvPicPr>
        <p:blipFill rotWithShape="1">
          <a:blip r:embed="rId30">
            <a:extLst>
              <a:ext uri="{28A0092B-C50C-407E-A947-70E740481C1C}">
                <a14:useLocalDpi xmlns:a14="http://schemas.microsoft.com/office/drawing/2010/main" val="0"/>
              </a:ext>
            </a:extLst>
          </a:blip>
          <a:srcRect l="24043"/>
          <a:stretch/>
        </p:blipFill>
        <p:spPr>
          <a:xfrm>
            <a:off x="0" y="0"/>
            <a:ext cx="9144000" cy="6879116"/>
          </a:xfrm>
          <a:prstGeom prst="rect">
            <a:avLst/>
          </a:prstGeom>
        </p:spPr>
      </p:pic>
      <p:pic>
        <p:nvPicPr>
          <p:cNvPr id="33" name="Picture 2">
            <a:extLst>
              <a:ext uri="{FF2B5EF4-FFF2-40B4-BE49-F238E27FC236}">
                <a16:creationId xmlns:a16="http://schemas.microsoft.com/office/drawing/2014/main" id="{61D02784-4C07-4F70-8036-CBBE1D9AC3F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4" name="Picture 3">
            <a:extLst>
              <a:ext uri="{FF2B5EF4-FFF2-40B4-BE49-F238E27FC236}">
                <a16:creationId xmlns:a16="http://schemas.microsoft.com/office/drawing/2014/main" id="{EE546A52-5259-4745-BA6D-2E239FD6943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0" y="0"/>
            <a:ext cx="9144000" cy="6896481"/>
          </a:xfrm>
          <a:prstGeom prst="rect">
            <a:avLst/>
          </a:prstGeom>
        </p:spPr>
      </p:pic>
      <p:sp>
        <p:nvSpPr>
          <p:cNvPr id="35" name="Rectangle 2">
            <a:extLst>
              <a:ext uri="{FF2B5EF4-FFF2-40B4-BE49-F238E27FC236}">
                <a16:creationId xmlns:a16="http://schemas.microsoft.com/office/drawing/2014/main" id="{7402D9FB-A4E7-45CA-B601-8B7A87F6FE68}"/>
              </a:ext>
            </a:extLst>
          </p:cNvPr>
          <p:cNvSpPr>
            <a:spLocks noGrp="1" noChangeArrowheads="1"/>
          </p:cNvSpPr>
          <p:nvPr>
            <p:ph type="title"/>
          </p:nvPr>
        </p:nvSpPr>
        <p:spPr>
          <a:xfrm>
            <a:off x="457200" y="1570038"/>
            <a:ext cx="8229600" cy="3535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a:t>
            </a:r>
            <a:r>
              <a:rPr lang="en-US" altLang="en-US"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 for the Father Himself loves you, because you have loved Me, and have believed that I came forth from God.</a:t>
            </a:r>
            <a:r>
              <a:rPr lang="en-US"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a:t>
            </a:r>
            <a:r>
              <a:rPr lang="en-US" altLang="en-US"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   </a:t>
            </a:r>
            <a:r>
              <a:rPr lang="en-US" sz="3200" b="1" i="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 </a:t>
            </a:r>
            <a:r>
              <a:rPr lang="en-US" altLang="en-US" sz="3200" b="1" i="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101600">
                    <a:schemeClr val="tx1"/>
                  </a:glow>
                  <a:outerShdw blurRad="50800" dist="39000" dir="5460000" algn="tl">
                    <a:srgbClr val="000000">
                      <a:alpha val="38000"/>
                    </a:srgbClr>
                  </a:outerShdw>
                </a:effectLst>
              </a:rPr>
              <a:t>John 16:27 </a:t>
            </a:r>
          </a:p>
        </p:txBody>
      </p:sp>
      <p:sp>
        <p:nvSpPr>
          <p:cNvPr id="36" name="Title 1">
            <a:extLst>
              <a:ext uri="{FF2B5EF4-FFF2-40B4-BE49-F238E27FC236}">
                <a16:creationId xmlns:a16="http://schemas.microsoft.com/office/drawing/2014/main" id="{DD6F48CA-E0A6-4AF3-8A38-A8C0B7390F94}"/>
              </a:ext>
            </a:extLst>
          </p:cNvPr>
          <p:cNvSpPr txBox="1">
            <a:spLocks/>
          </p:cNvSpPr>
          <p:nvPr/>
        </p:nvSpPr>
        <p:spPr bwMode="auto">
          <a:xfrm>
            <a:off x="-152400" y="2514600"/>
            <a:ext cx="2667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100" b="1" kern="0" dirty="0">
                <a:ln w="11430"/>
                <a:solidFill>
                  <a:srgbClr val="00B0F0"/>
                </a:solidFill>
                <a:effectLst>
                  <a:glow rad="88900">
                    <a:schemeClr val="tx1"/>
                  </a:glow>
                  <a:outerShdw blurRad="50800" dist="39000" dir="5460000" algn="tl">
                    <a:srgbClr val="000000">
                      <a:alpha val="38000"/>
                    </a:srgbClr>
                  </a:outerShdw>
                </a:effectLst>
              </a:rPr>
              <a:t> </a:t>
            </a:r>
            <a:r>
              <a:rPr lang="en-US" sz="4700" b="1" kern="0" dirty="0">
                <a:ln w="11430"/>
                <a:solidFill>
                  <a:srgbClr val="00B0F0"/>
                </a:solidFill>
                <a:effectLst>
                  <a:glow rad="88900">
                    <a:schemeClr val="tx1"/>
                  </a:glow>
                  <a:outerShdw blurRad="50800" dist="39000" dir="5460000" algn="tl">
                    <a:srgbClr val="000000">
                      <a:alpha val="38000"/>
                    </a:srgbClr>
                  </a:outerShdw>
                </a:effectLst>
              </a:rPr>
              <a:t> </a:t>
            </a:r>
            <a:r>
              <a:rPr lang="en-US" b="1" kern="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88900">
                    <a:schemeClr val="tx1"/>
                  </a:glow>
                  <a:outerShdw blurRad="50800" dist="39000" dir="5460000" algn="tl">
                    <a:srgbClr val="000000">
                      <a:alpha val="38000"/>
                    </a:srgbClr>
                  </a:outerShdw>
                </a:effectLst>
              </a:rPr>
              <a:t>love</a:t>
            </a:r>
            <a:endParaRPr lang="en-US" b="1" i="1" kern="0"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effectLst>
                <a:glow rad="88900">
                  <a:schemeClr val="tx1"/>
                </a:glow>
                <a:outerShdw blurRad="50800" dist="39000" dir="5460000" algn="tl">
                  <a:srgbClr val="000000">
                    <a:alpha val="38000"/>
                  </a:srgbClr>
                </a:outerShdw>
              </a:effectLst>
            </a:endParaRPr>
          </a:p>
        </p:txBody>
      </p:sp>
      <p:sp>
        <p:nvSpPr>
          <p:cNvPr id="37" name="Title 1">
            <a:extLst>
              <a:ext uri="{FF2B5EF4-FFF2-40B4-BE49-F238E27FC236}">
                <a16:creationId xmlns:a16="http://schemas.microsoft.com/office/drawing/2014/main" id="{CA2E6087-B136-4E65-911F-6CBF207BA339}"/>
              </a:ext>
            </a:extLst>
          </p:cNvPr>
          <p:cNvSpPr txBox="1">
            <a:spLocks/>
          </p:cNvSpPr>
          <p:nvPr/>
        </p:nvSpPr>
        <p:spPr bwMode="auto">
          <a:xfrm>
            <a:off x="-381000" y="2179638"/>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700" b="1" kern="0" dirty="0">
                <a:ln w="11430"/>
                <a:solidFill>
                  <a:srgbClr val="00B0F0"/>
                </a:solidFill>
                <a:effectLst>
                  <a:glow rad="88900">
                    <a:schemeClr val="tx1"/>
                  </a:glow>
                  <a:outerShdw blurRad="50800" dist="39000" dir="5460000" algn="tl">
                    <a:srgbClr val="000000">
                      <a:alpha val="38000"/>
                    </a:srgbClr>
                  </a:outerShdw>
                </a:effectLst>
              </a:rPr>
              <a:t> </a:t>
            </a:r>
            <a:r>
              <a:rPr lang="en-US" sz="5000" b="1" kern="0" dirty="0">
                <a:ln w="11430"/>
                <a:solidFill>
                  <a:srgbClr val="00B0F0"/>
                </a:solidFill>
                <a:effectLst>
                  <a:glow rad="88900">
                    <a:schemeClr val="tx1"/>
                  </a:glow>
                  <a:outerShdw blurRad="50800" dist="39000" dir="5460000" algn="tl">
                    <a:srgbClr val="000000">
                      <a:alpha val="38000"/>
                    </a:srgbClr>
                  </a:outerShdw>
                </a:effectLst>
              </a:rPr>
              <a:t> </a:t>
            </a:r>
            <a:r>
              <a:rPr lang="en-US" b="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rPr>
              <a:t>love</a:t>
            </a:r>
            <a:endParaRPr lang="en-US" b="1" i="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endParaRPr>
          </a:p>
        </p:txBody>
      </p:sp>
      <p:sp>
        <p:nvSpPr>
          <p:cNvPr id="38" name="Title 1">
            <a:extLst>
              <a:ext uri="{FF2B5EF4-FFF2-40B4-BE49-F238E27FC236}">
                <a16:creationId xmlns:a16="http://schemas.microsoft.com/office/drawing/2014/main" id="{EB7BE4CF-723E-484B-86AC-F02521EF3182}"/>
              </a:ext>
            </a:extLst>
          </p:cNvPr>
          <p:cNvSpPr txBox="1">
            <a:spLocks/>
          </p:cNvSpPr>
          <p:nvPr/>
        </p:nvSpPr>
        <p:spPr bwMode="auto">
          <a:xfrm>
            <a:off x="-304800" y="2865438"/>
            <a:ext cx="30480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100" b="1" kern="0" dirty="0">
                <a:ln w="11430"/>
                <a:solidFill>
                  <a:srgbClr val="00B0F0"/>
                </a:solidFill>
                <a:effectLst>
                  <a:glow rad="88900">
                    <a:schemeClr val="tx1"/>
                  </a:glow>
                  <a:outerShdw blurRad="50800" dist="39000" dir="5460000" algn="tl">
                    <a:srgbClr val="000000">
                      <a:alpha val="38000"/>
                    </a:srgbClr>
                  </a:outerShdw>
                </a:effectLst>
              </a:rPr>
              <a:t> </a:t>
            </a:r>
            <a:r>
              <a:rPr lang="en-US" sz="4700" b="1" kern="0" dirty="0">
                <a:ln w="11430"/>
                <a:solidFill>
                  <a:srgbClr val="00B0F0"/>
                </a:solidFill>
                <a:effectLst>
                  <a:glow rad="88900">
                    <a:schemeClr val="tx1"/>
                  </a:glow>
                  <a:outerShdw blurRad="50800" dist="39000" dir="5460000" algn="tl">
                    <a:srgbClr val="000000">
                      <a:alpha val="38000"/>
                    </a:srgbClr>
                  </a:outerShdw>
                </a:effectLst>
              </a:rPr>
              <a:t> </a:t>
            </a:r>
            <a:r>
              <a:rPr lang="en-US" b="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rPr>
              <a:t>love</a:t>
            </a:r>
            <a:endParaRPr lang="en-US" b="1" i="1" kern="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gradFill>
              <a:effectLst>
                <a:glow rad="88900">
                  <a:schemeClr val="tx1"/>
                </a:glow>
                <a:outerShdw blurRad="50800" dist="39000" dir="5460000" algn="tl">
                  <a:srgbClr val="000000">
                    <a:alpha val="38000"/>
                  </a:srgbClr>
                </a:outerShdw>
              </a:effectLst>
            </a:endParaRPr>
          </a:p>
        </p:txBody>
      </p:sp>
      <p:sp>
        <p:nvSpPr>
          <p:cNvPr id="39" name="Rectangle 2">
            <a:extLst>
              <a:ext uri="{FF2B5EF4-FFF2-40B4-BE49-F238E27FC236}">
                <a16:creationId xmlns:a16="http://schemas.microsoft.com/office/drawing/2014/main" id="{7CD03FE4-2DED-4071-B0B5-537B90C33F90}"/>
              </a:ext>
            </a:extLst>
          </p:cNvPr>
          <p:cNvSpPr txBox="1">
            <a:spLocks noChangeArrowheads="1"/>
          </p:cNvSpPr>
          <p:nvPr/>
        </p:nvSpPr>
        <p:spPr bwMode="auto">
          <a:xfrm>
            <a:off x="3263705" y="2400300"/>
            <a:ext cx="2934689" cy="71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rPr>
              <a:t>because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endParaRPr>
          </a:p>
        </p:txBody>
      </p:sp>
      <p:sp>
        <p:nvSpPr>
          <p:cNvPr id="40" name="Rectangle 2">
            <a:extLst>
              <a:ext uri="{FF2B5EF4-FFF2-40B4-BE49-F238E27FC236}">
                <a16:creationId xmlns:a16="http://schemas.microsoft.com/office/drawing/2014/main" id="{EBDDBAAE-2B7B-4925-80CD-093355383F66}"/>
              </a:ext>
            </a:extLst>
          </p:cNvPr>
          <p:cNvSpPr txBox="1">
            <a:spLocks noChangeArrowheads="1"/>
          </p:cNvSpPr>
          <p:nvPr/>
        </p:nvSpPr>
        <p:spPr bwMode="auto">
          <a:xfrm>
            <a:off x="450166" y="3046872"/>
            <a:ext cx="3114565"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rPr>
              <a:t>loved Me</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endParaRPr>
          </a:p>
        </p:txBody>
      </p:sp>
      <p:sp>
        <p:nvSpPr>
          <p:cNvPr id="41" name="Rectangle 2">
            <a:extLst>
              <a:ext uri="{FF2B5EF4-FFF2-40B4-BE49-F238E27FC236}">
                <a16:creationId xmlns:a16="http://schemas.microsoft.com/office/drawing/2014/main" id="{A7606C00-4D9F-4777-B183-DBD5459F37AB}"/>
              </a:ext>
            </a:extLst>
          </p:cNvPr>
          <p:cNvSpPr txBox="1">
            <a:spLocks noChangeArrowheads="1"/>
          </p:cNvSpPr>
          <p:nvPr/>
        </p:nvSpPr>
        <p:spPr bwMode="auto">
          <a:xfrm>
            <a:off x="5664994" y="3046871"/>
            <a:ext cx="3103846" cy="7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rPr>
              <a:t>believed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49414688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ntr" presetSubtype="0" fill="hold" grpId="2"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0" presetClass="path" presetSubtype="0" accel="50000" decel="50000" fill="hold" grpId="1" nodeType="withEffect">
                                  <p:stCondLst>
                                    <p:cond delay="0"/>
                                  </p:stCondLst>
                                  <p:childTnLst>
                                    <p:animMotion origin="layout" path="M 0 4.81481E-6 L 0.00729 0.04953 " pathEditMode="relative" rAng="0" ptsTypes="AA">
                                      <p:cBhvr>
                                        <p:cTn id="12" dur="2000" spd="-100000" fill="hold"/>
                                        <p:tgtEl>
                                          <p:spTgt spid="37"/>
                                        </p:tgtEl>
                                        <p:attrNameLst>
                                          <p:attrName>ppt_x</p:attrName>
                                          <p:attrName>ppt_y</p:attrName>
                                        </p:attrNameLst>
                                      </p:cBhvr>
                                      <p:rCtr x="365" y="2477"/>
                                    </p:animMotion>
                                  </p:childTnLst>
                                </p:cTn>
                              </p:par>
                              <p:par>
                                <p:cTn id="13" presetID="0" presetClass="path" presetSubtype="0" accel="50000" decel="50000" fill="hold" grpId="1" nodeType="withEffect">
                                  <p:stCondLst>
                                    <p:cond delay="0"/>
                                  </p:stCondLst>
                                  <p:childTnLst>
                                    <p:animMotion origin="layout" path="M -0.00121 4.81481E-6 L -0.00347 -0.04723 " pathEditMode="relative" rAng="0" ptsTypes="AA">
                                      <p:cBhvr>
                                        <p:cTn id="14" dur="2000" spd="-100000" fill="hold"/>
                                        <p:tgtEl>
                                          <p:spTgt spid="38"/>
                                        </p:tgtEl>
                                        <p:attrNameLst>
                                          <p:attrName>ppt_x</p:attrName>
                                          <p:attrName>ppt_y</p:attrName>
                                        </p:attrNameLst>
                                      </p:cBhvr>
                                      <p:rCtr x="-122" y="-2361"/>
                                    </p:animMotion>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outHorizontal)">
                                      <p:cBhvr>
                                        <p:cTn id="18" dur="500"/>
                                        <p:tgtEl>
                                          <p:spTgt spid="35"/>
                                        </p:tgtEl>
                                      </p:cBhvr>
                                    </p:animEffect>
                                  </p:childTnLst>
                                </p:cTn>
                              </p:par>
                            </p:childTnLst>
                          </p:cTn>
                        </p:par>
                        <p:par>
                          <p:cTn id="19" fill="hold">
                            <p:stCondLst>
                              <p:cond delay="2500"/>
                            </p:stCondLst>
                            <p:childTnLst>
                              <p:par>
                                <p:cTn id="20" presetID="10" presetClass="exit" presetSubtype="0" fill="hold" grpId="0" nodeType="after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par>
                          <p:cTn id="23" fill="hold">
                            <p:stCondLst>
                              <p:cond delay="3000"/>
                            </p:stCondLst>
                            <p:childTnLst>
                              <p:par>
                                <p:cTn id="24" presetID="10" presetClass="exit" presetSubtype="0" fill="hold" grpId="0" nodeType="after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par>
                                <p:cTn id="32" presetID="22" presetClass="entr" presetSubtype="8" fill="hold" grpId="0" nodeType="withEffect">
                                  <p:stCondLst>
                                    <p:cond delay="40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90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7" grpId="1"/>
      <p:bldP spid="37" grpId="2"/>
      <p:bldP spid="38" grpId="0"/>
      <p:bldP spid="38" grpId="1"/>
      <p:bldP spid="38" grpId="2"/>
      <p:bldP spid="39" grpId="0"/>
      <p:bldP spid="40"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planet">
            <a:extLst>
              <a:ext uri="{FF2B5EF4-FFF2-40B4-BE49-F238E27FC236}">
                <a16:creationId xmlns:a16="http://schemas.microsoft.com/office/drawing/2014/main" id="{2622069D-4947-4C97-A669-46809DB39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79843" cy="7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imagesCA1DQYKH">
            <a:extLst>
              <a:ext uri="{FF2B5EF4-FFF2-40B4-BE49-F238E27FC236}">
                <a16:creationId xmlns:a16="http://schemas.microsoft.com/office/drawing/2014/main" id="{6BCA80E5-7AF2-4215-B4E1-A46963B01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2"/>
            <a:ext cx="1558596" cy="147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sCAT8NVC6">
            <a:extLst>
              <a:ext uri="{FF2B5EF4-FFF2-40B4-BE49-F238E27FC236}">
                <a16:creationId xmlns:a16="http://schemas.microsoft.com/office/drawing/2014/main" id="{71F2EAE2-C6D9-42CC-8F62-090F7943D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725" y="0"/>
            <a:ext cx="1683537" cy="147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sCross">
            <a:extLst>
              <a:ext uri="{FF2B5EF4-FFF2-40B4-BE49-F238E27FC236}">
                <a16:creationId xmlns:a16="http://schemas.microsoft.com/office/drawing/2014/main" id="{5CB0C546-D140-4FC3-8148-BFEA6ABD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5" t="1184" r="3937"/>
          <a:stretch/>
        </p:blipFill>
        <p:spPr bwMode="auto">
          <a:xfrm>
            <a:off x="5871148" y="0"/>
            <a:ext cx="1588957" cy="14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imagesdarkness">
            <a:extLst>
              <a:ext uri="{FF2B5EF4-FFF2-40B4-BE49-F238E27FC236}">
                <a16:creationId xmlns:a16="http://schemas.microsoft.com/office/drawing/2014/main" id="{98C75CCA-6F38-4677-A098-4C4FA6C870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5" r="3937"/>
          <a:stretch/>
        </p:blipFill>
        <p:spPr bwMode="auto">
          <a:xfrm>
            <a:off x="0" y="1469880"/>
            <a:ext cx="1547446" cy="136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ACF161F9-CFAE-4B93-A765-901659291076}"/>
              </a:ext>
            </a:extLst>
          </p:cNvPr>
          <p:cNvPicPr>
            <a:picLocks noChangeAspect="1"/>
          </p:cNvPicPr>
          <p:nvPr/>
        </p:nvPicPr>
        <p:blipFill rotWithShape="1">
          <a:blip r:embed="rId7">
            <a:extLst>
              <a:ext uri="{28A0092B-C50C-407E-A947-70E740481C1C}">
                <a14:useLocalDpi xmlns:a14="http://schemas.microsoft.com/office/drawing/2010/main" val="0"/>
              </a:ext>
            </a:extLst>
          </a:blip>
          <a:srcRect l="6021" r="13702"/>
          <a:stretch/>
        </p:blipFill>
        <p:spPr>
          <a:xfrm>
            <a:off x="1549741" y="1469880"/>
            <a:ext cx="1580322" cy="1373254"/>
          </a:xfrm>
          <a:prstGeom prst="rect">
            <a:avLst/>
          </a:prstGeom>
        </p:spPr>
      </p:pic>
      <p:pic>
        <p:nvPicPr>
          <p:cNvPr id="8" name="Picture 2">
            <a:extLst>
              <a:ext uri="{FF2B5EF4-FFF2-40B4-BE49-F238E27FC236}">
                <a16:creationId xmlns:a16="http://schemas.microsoft.com/office/drawing/2014/main" id="{1C5E31EB-2A9C-4143-81B9-52D8129CEF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45"/>
          <a:stretch/>
        </p:blipFill>
        <p:spPr>
          <a:xfrm>
            <a:off x="3128963" y="1469879"/>
            <a:ext cx="1594676" cy="1373255"/>
          </a:xfrm>
          <a:prstGeom prst="rect">
            <a:avLst/>
          </a:prstGeom>
        </p:spPr>
      </p:pic>
      <p:pic>
        <p:nvPicPr>
          <p:cNvPr id="9" name="Picture 3">
            <a:extLst>
              <a:ext uri="{FF2B5EF4-FFF2-40B4-BE49-F238E27FC236}">
                <a16:creationId xmlns:a16="http://schemas.microsoft.com/office/drawing/2014/main" id="{006AE56B-513A-4641-B208-F38CE72D67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9819" y="1469880"/>
            <a:ext cx="1357926" cy="1381940"/>
          </a:xfrm>
          <a:prstGeom prst="rect">
            <a:avLst/>
          </a:prstGeom>
          <a:noFill/>
          <a:ln>
            <a:noFill/>
          </a:ln>
        </p:spPr>
      </p:pic>
      <p:pic>
        <p:nvPicPr>
          <p:cNvPr id="10" name="Picture 2">
            <a:extLst>
              <a:ext uri="{FF2B5EF4-FFF2-40B4-BE49-F238E27FC236}">
                <a16:creationId xmlns:a16="http://schemas.microsoft.com/office/drawing/2014/main" id="{D4681450-D35A-4F3F-A82D-14EAA557B5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868" r="6108"/>
          <a:stretch/>
        </p:blipFill>
        <p:spPr>
          <a:xfrm>
            <a:off x="7548554" y="1469880"/>
            <a:ext cx="1595446" cy="1372174"/>
          </a:xfrm>
          <a:prstGeom prst="rect">
            <a:avLst/>
          </a:prstGeom>
        </p:spPr>
      </p:pic>
      <p:pic>
        <p:nvPicPr>
          <p:cNvPr id="11" name="Picture 2">
            <a:extLst>
              <a:ext uri="{FF2B5EF4-FFF2-40B4-BE49-F238E27FC236}">
                <a16:creationId xmlns:a16="http://schemas.microsoft.com/office/drawing/2014/main" id="{BFE6611D-4F28-43BA-B89A-C0D49EA65B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3210" y="2842612"/>
            <a:ext cx="1473758" cy="1229716"/>
          </a:xfrm>
          <a:prstGeom prst="rect">
            <a:avLst/>
          </a:prstGeom>
        </p:spPr>
      </p:pic>
      <p:pic>
        <p:nvPicPr>
          <p:cNvPr id="12" name="Picture 2">
            <a:extLst>
              <a:ext uri="{FF2B5EF4-FFF2-40B4-BE49-F238E27FC236}">
                <a16:creationId xmlns:a16="http://schemas.microsoft.com/office/drawing/2014/main" id="{77BE0459-5496-43EF-A65F-14426E6E91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963"/>
          <a:stretch/>
        </p:blipFill>
        <p:spPr>
          <a:xfrm>
            <a:off x="4677508" y="2842612"/>
            <a:ext cx="1471501" cy="1227689"/>
          </a:xfrm>
          <a:prstGeom prst="rect">
            <a:avLst/>
          </a:prstGeom>
        </p:spPr>
      </p:pic>
      <p:pic>
        <p:nvPicPr>
          <p:cNvPr id="13" name="Picture 3">
            <a:extLst>
              <a:ext uri="{FF2B5EF4-FFF2-40B4-BE49-F238E27FC236}">
                <a16:creationId xmlns:a16="http://schemas.microsoft.com/office/drawing/2014/main" id="{00161329-4040-4324-A9F3-99B3AB06C77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940" r="11836"/>
          <a:stretch/>
        </p:blipFill>
        <p:spPr>
          <a:xfrm>
            <a:off x="1" y="2838138"/>
            <a:ext cx="1477108" cy="1237881"/>
          </a:xfrm>
          <a:prstGeom prst="rect">
            <a:avLst/>
          </a:prstGeom>
        </p:spPr>
      </p:pic>
      <p:pic>
        <p:nvPicPr>
          <p:cNvPr id="14" name="Picture 4">
            <a:extLst>
              <a:ext uri="{FF2B5EF4-FFF2-40B4-BE49-F238E27FC236}">
                <a16:creationId xmlns:a16="http://schemas.microsoft.com/office/drawing/2014/main" id="{FB05EA3B-F6A1-4377-B321-541486A776A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72777" y="2838138"/>
            <a:ext cx="1165177" cy="1246387"/>
          </a:xfrm>
          <a:prstGeom prst="rect">
            <a:avLst/>
          </a:prstGeom>
        </p:spPr>
      </p:pic>
      <p:pic>
        <p:nvPicPr>
          <p:cNvPr id="15" name="Picture 1">
            <a:extLst>
              <a:ext uri="{FF2B5EF4-FFF2-40B4-BE49-F238E27FC236}">
                <a16:creationId xmlns:a16="http://schemas.microsoft.com/office/drawing/2014/main" id="{A92E285C-221C-4692-8D86-00D9FF3CA2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766119"/>
            <a:ext cx="2649927" cy="706009"/>
          </a:xfrm>
          <a:prstGeom prst="rect">
            <a:avLst/>
          </a:prstGeom>
        </p:spPr>
      </p:pic>
      <p:pic>
        <p:nvPicPr>
          <p:cNvPr id="16" name="Picture 2">
            <a:extLst>
              <a:ext uri="{FF2B5EF4-FFF2-40B4-BE49-F238E27FC236}">
                <a16:creationId xmlns:a16="http://schemas.microsoft.com/office/drawing/2014/main" id="{7B698F00-5B5D-428E-A194-1D7E0F6D71D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57060" y="2842611"/>
            <a:ext cx="2020448" cy="1250937"/>
          </a:xfrm>
          <a:prstGeom prst="rect">
            <a:avLst/>
          </a:prstGeom>
        </p:spPr>
      </p:pic>
      <p:pic>
        <p:nvPicPr>
          <p:cNvPr id="17" name="Picture 3">
            <a:extLst>
              <a:ext uri="{FF2B5EF4-FFF2-40B4-BE49-F238E27FC236}">
                <a16:creationId xmlns:a16="http://schemas.microsoft.com/office/drawing/2014/main" id="{9C61F509-2454-498C-86B7-B5519C5739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71309" y="4067266"/>
            <a:ext cx="1583687" cy="1320280"/>
          </a:xfrm>
          <a:prstGeom prst="rect">
            <a:avLst/>
          </a:prstGeom>
        </p:spPr>
      </p:pic>
      <p:pic>
        <p:nvPicPr>
          <p:cNvPr id="18" name="Picture 2">
            <a:extLst>
              <a:ext uri="{FF2B5EF4-FFF2-40B4-BE49-F238E27FC236}">
                <a16:creationId xmlns:a16="http://schemas.microsoft.com/office/drawing/2014/main" id="{F21145DD-4C32-4D7A-9547-FFE432BA28E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69198" y="4067266"/>
            <a:ext cx="1687007" cy="1325041"/>
          </a:xfrm>
          <a:prstGeom prst="rect">
            <a:avLst/>
          </a:prstGeom>
        </p:spPr>
      </p:pic>
      <p:pic>
        <p:nvPicPr>
          <p:cNvPr id="19" name="Picture 5">
            <a:extLst>
              <a:ext uri="{FF2B5EF4-FFF2-40B4-BE49-F238E27FC236}">
                <a16:creationId xmlns:a16="http://schemas.microsoft.com/office/drawing/2014/main" id="{86494380-53AA-4B30-ABC2-481D1FEF5FFD}"/>
              </a:ext>
            </a:extLst>
          </p:cNvPr>
          <p:cNvPicPr>
            <a:picLocks noChangeAspect="1"/>
          </p:cNvPicPr>
          <p:nvPr/>
        </p:nvPicPr>
        <p:blipFill>
          <a:blip r:embed="rId19" cstate="print">
            <a:clrChange>
              <a:clrFrom>
                <a:srgbClr val="FFFFFF"/>
              </a:clrFrom>
              <a:clrTo>
                <a:srgbClr val="FFFFFF">
                  <a:alpha val="0"/>
                </a:srgbClr>
              </a:clrTo>
            </a:clrChange>
            <a:extLst>
              <a:ext uri="{BEBA8EAE-BF5A-486C-A8C5-ECC9F3942E4B}">
                <a14:imgProps xmlns:a14="http://schemas.microsoft.com/office/drawing/2010/main">
                  <a14:imgLayer r:embed="rId20">
                    <a14:imgEffect>
                      <a14:backgroundRemoval t="3817" b="98219" l="706" r="97412">
                        <a14:foregroundMark x1="9882" y1="57506" x2="3529" y2="33842"/>
                        <a14:foregroundMark x1="3529" y1="33842" x2="6118" y2="21883"/>
                        <a14:foregroundMark x1="6118" y1="21883" x2="13882" y2="12723"/>
                        <a14:foregroundMark x1="13882" y1="12723" x2="24706" y2="7125"/>
                        <a14:foregroundMark x1="24706" y1="7125" x2="37176" y2="11705"/>
                        <a14:foregroundMark x1="37176" y1="11705" x2="35765" y2="25445"/>
                        <a14:foregroundMark x1="35765" y1="25445" x2="25176" y2="34606"/>
                        <a14:foregroundMark x1="25176" y1="34606" x2="19529" y2="45547"/>
                        <a14:foregroundMark x1="19529" y1="45547" x2="9882" y2="54198"/>
                        <a14:foregroundMark x1="9882" y1="54198" x2="7529" y2="54198"/>
                        <a14:foregroundMark x1="66118" y1="10433" x2="77882" y2="7634"/>
                        <a14:foregroundMark x1="77882" y1="7634" x2="86588" y2="14758"/>
                        <a14:foregroundMark x1="86588" y1="14758" x2="94118" y2="24936"/>
                        <a14:foregroundMark x1="94118" y1="24936" x2="95765" y2="37405"/>
                        <a14:foregroundMark x1="95765" y1="37405" x2="88941" y2="60814"/>
                        <a14:foregroundMark x1="88941" y1="60814" x2="63059" y2="89313"/>
                        <a14:foregroundMark x1="63059" y1="89313" x2="51765" y2="94656"/>
                        <a14:foregroundMark x1="51765" y1="94656" x2="39059" y2="90840"/>
                        <a14:foregroundMark x1="39059" y1="90840" x2="38588" y2="78880"/>
                        <a14:foregroundMark x1="38588" y1="78880" x2="67529" y2="11196"/>
                        <a14:foregroundMark x1="86118" y1="11450" x2="97647" y2="31552"/>
                        <a14:foregroundMark x1="97647" y1="31552" x2="95529" y2="43766"/>
                        <a14:foregroundMark x1="95529" y1="43766" x2="89647" y2="52163"/>
                        <a14:foregroundMark x1="8706" y1="55216" x2="31294" y2="83969"/>
                        <a14:foregroundMark x1="31294" y1="83969" x2="42824" y2="83715"/>
                        <a14:foregroundMark x1="42824" y1="83715" x2="43529" y2="72265"/>
                        <a14:foregroundMark x1="43529" y1="72265" x2="39765" y2="57761"/>
                        <a14:foregroundMark x1="39765" y1="57761" x2="40000" y2="45038"/>
                        <a14:foregroundMark x1="40000" y1="45038" x2="28235" y2="36641"/>
                        <a14:foregroundMark x1="28235" y1="36641" x2="16941" y2="39695"/>
                        <a14:foregroundMark x1="16941" y1="39695" x2="7529" y2="47328"/>
                        <a14:foregroundMark x1="7529" y1="47328" x2="11059" y2="57761"/>
                        <a14:foregroundMark x1="43529" y1="93384" x2="55059" y2="96438"/>
                        <a14:foregroundMark x1="55059" y1="96438" x2="44000" y2="92621"/>
                        <a14:foregroundMark x1="44000" y1="92621" x2="43294" y2="92875"/>
                        <a14:foregroundMark x1="46824" y1="95674" x2="47529" y2="95420"/>
                        <a14:foregroundMark x1="97412" y1="29771" x2="97882" y2="41476"/>
                        <a14:foregroundMark x1="97882" y1="41476" x2="97176" y2="30789"/>
                        <a14:foregroundMark x1="65176" y1="6616" x2="73224" y2="4535"/>
                        <a14:foregroundMark x1="73013" y1="4894" x2="66118" y2="7379"/>
                        <a14:foregroundMark x1="4000" y1="21883" x2="1176" y2="32824"/>
                        <a14:foregroundMark x1="1176" y1="32824" x2="2824" y2="44529"/>
                        <a14:foregroundMark x1="2824" y1="44529" x2="6118" y2="33333"/>
                        <a14:foregroundMark x1="6118" y1="33333" x2="4000" y2="24682"/>
                        <a14:foregroundMark x1="48471" y1="98219" x2="48706" y2="97710"/>
                        <a14:foregroundMark x1="706" y1="30280" x2="1176" y2="30789"/>
                        <a14:backgroundMark x1="73647" y1="3817" x2="76706" y2="3817"/>
                      </a14:backgroundRemoval>
                    </a14:imgEffect>
                  </a14:imgLayer>
                </a14:imgProps>
              </a:ext>
              <a:ext uri="{28A0092B-C50C-407E-A947-70E740481C1C}">
                <a14:useLocalDpi xmlns:a14="http://schemas.microsoft.com/office/drawing/2010/main" val="0"/>
              </a:ext>
            </a:extLst>
          </a:blip>
          <a:stretch>
            <a:fillRect/>
          </a:stretch>
        </p:blipFill>
        <p:spPr>
          <a:xfrm>
            <a:off x="4898151" y="4302044"/>
            <a:ext cx="830950" cy="823269"/>
          </a:xfrm>
          <a:prstGeom prst="rect">
            <a:avLst/>
          </a:prstGeom>
        </p:spPr>
      </p:pic>
      <p:pic>
        <p:nvPicPr>
          <p:cNvPr id="20" name="Picture 7">
            <a:extLst>
              <a:ext uri="{FF2B5EF4-FFF2-40B4-BE49-F238E27FC236}">
                <a16:creationId xmlns:a16="http://schemas.microsoft.com/office/drawing/2014/main" id="{D8BBB025-BF46-44CC-8F6C-F6BD95E942F5}"/>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2409" b="1087"/>
          <a:stretch/>
        </p:blipFill>
        <p:spPr>
          <a:xfrm>
            <a:off x="0" y="4067265"/>
            <a:ext cx="1569308" cy="1320281"/>
          </a:xfrm>
          <a:prstGeom prst="rect">
            <a:avLst/>
          </a:prstGeom>
        </p:spPr>
      </p:pic>
      <p:pic>
        <p:nvPicPr>
          <p:cNvPr id="21" name="Picture 2">
            <a:extLst>
              <a:ext uri="{FF2B5EF4-FFF2-40B4-BE49-F238E27FC236}">
                <a16:creationId xmlns:a16="http://schemas.microsoft.com/office/drawing/2014/main" id="{7B8D3541-EBA4-4BC6-90C7-3F1AAE1716F6}"/>
              </a:ext>
            </a:extLst>
          </p:cNvPr>
          <p:cNvPicPr>
            <a:picLocks noChangeAspect="1"/>
          </p:cNvPicPr>
          <p:nvPr/>
        </p:nvPicPr>
        <p:blipFill rotWithShape="1">
          <a:blip r:embed="rId22">
            <a:extLst>
              <a:ext uri="{28A0092B-C50C-407E-A947-70E740481C1C}">
                <a14:useLocalDpi xmlns:a14="http://schemas.microsoft.com/office/drawing/2010/main" val="0"/>
              </a:ext>
            </a:extLst>
          </a:blip>
          <a:srcRect l="19988" r="24230" b="1099"/>
          <a:stretch/>
        </p:blipFill>
        <p:spPr>
          <a:xfrm>
            <a:off x="5890413" y="4067266"/>
            <a:ext cx="1558026" cy="1304209"/>
          </a:xfrm>
          <a:prstGeom prst="rect">
            <a:avLst/>
          </a:prstGeom>
        </p:spPr>
      </p:pic>
      <p:pic>
        <p:nvPicPr>
          <p:cNvPr id="22" name="Picture 2">
            <a:extLst>
              <a:ext uri="{FF2B5EF4-FFF2-40B4-BE49-F238E27FC236}">
                <a16:creationId xmlns:a16="http://schemas.microsoft.com/office/drawing/2014/main" id="{918CC8A5-0C1A-4B14-822C-1528B2661B3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0097" b="24996"/>
          <a:stretch/>
        </p:blipFill>
        <p:spPr>
          <a:xfrm>
            <a:off x="0" y="5384457"/>
            <a:ext cx="1916482" cy="1473544"/>
          </a:xfrm>
          <a:prstGeom prst="rect">
            <a:avLst/>
          </a:prstGeom>
        </p:spPr>
      </p:pic>
      <p:pic>
        <p:nvPicPr>
          <p:cNvPr id="23" name="Picture 4">
            <a:extLst>
              <a:ext uri="{FF2B5EF4-FFF2-40B4-BE49-F238E27FC236}">
                <a16:creationId xmlns:a16="http://schemas.microsoft.com/office/drawing/2014/main" id="{4DDBAE1A-51B7-4CFC-A6BE-01F147E44CBB}"/>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9176" t="1240" r="23547"/>
          <a:stretch/>
        </p:blipFill>
        <p:spPr>
          <a:xfrm>
            <a:off x="1896319" y="5380222"/>
            <a:ext cx="1934276" cy="1477777"/>
          </a:xfrm>
          <a:prstGeom prst="rect">
            <a:avLst/>
          </a:prstGeom>
        </p:spPr>
      </p:pic>
      <p:pic>
        <p:nvPicPr>
          <p:cNvPr id="24" name="Picture 2">
            <a:extLst>
              <a:ext uri="{FF2B5EF4-FFF2-40B4-BE49-F238E27FC236}">
                <a16:creationId xmlns:a16="http://schemas.microsoft.com/office/drawing/2014/main" id="{18AAACB7-2420-4B5A-A007-9BE31CF14BEC}"/>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639" t="26026" b="17554"/>
          <a:stretch/>
        </p:blipFill>
        <p:spPr>
          <a:xfrm>
            <a:off x="7596554" y="2842613"/>
            <a:ext cx="1547446" cy="1222760"/>
          </a:xfrm>
          <a:prstGeom prst="rect">
            <a:avLst/>
          </a:prstGeom>
        </p:spPr>
      </p:pic>
      <p:pic>
        <p:nvPicPr>
          <p:cNvPr id="25" name="Picture 2">
            <a:extLst>
              <a:ext uri="{FF2B5EF4-FFF2-40B4-BE49-F238E27FC236}">
                <a16:creationId xmlns:a16="http://schemas.microsoft.com/office/drawing/2014/main" id="{0408D8FE-A553-41C8-9D15-985E1ABA388B}"/>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10753" r="3226" b="3226"/>
          <a:stretch/>
        </p:blipFill>
        <p:spPr>
          <a:xfrm>
            <a:off x="5540664" y="5371474"/>
            <a:ext cx="1984601" cy="1486525"/>
          </a:xfrm>
          <a:prstGeom prst="rect">
            <a:avLst/>
          </a:prstGeom>
        </p:spPr>
      </p:pic>
      <p:pic>
        <p:nvPicPr>
          <p:cNvPr id="26" name="Picture 2">
            <a:extLst>
              <a:ext uri="{FF2B5EF4-FFF2-40B4-BE49-F238E27FC236}">
                <a16:creationId xmlns:a16="http://schemas.microsoft.com/office/drawing/2014/main" id="{C6A7431C-6CA0-4395-8C61-8671DD8983D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537623" y="5387547"/>
            <a:ext cx="1606378" cy="1470453"/>
          </a:xfrm>
          <a:prstGeom prst="rect">
            <a:avLst/>
          </a:prstGeom>
        </p:spPr>
      </p:pic>
      <p:pic>
        <p:nvPicPr>
          <p:cNvPr id="27" name="Picture 2">
            <a:extLst>
              <a:ext uri="{FF2B5EF4-FFF2-40B4-BE49-F238E27FC236}">
                <a16:creationId xmlns:a16="http://schemas.microsoft.com/office/drawing/2014/main" id="{D7ED5B70-DC3D-41D9-9FE9-E2C57428624D}"/>
              </a:ext>
            </a:extLst>
          </p:cNvPr>
          <p:cNvPicPr>
            <a:picLocks noChangeAspect="1"/>
          </p:cNvPicPr>
          <p:nvPr/>
        </p:nvPicPr>
        <p:blipFill rotWithShape="1">
          <a:blip r:embed="rId28">
            <a:extLst>
              <a:ext uri="{28A0092B-C50C-407E-A947-70E740481C1C}">
                <a14:useLocalDpi xmlns:a14="http://schemas.microsoft.com/office/drawing/2010/main" val="0"/>
              </a:ext>
            </a:extLst>
          </a:blip>
          <a:srcRect l="8009" r="8992"/>
          <a:stretch/>
        </p:blipFill>
        <p:spPr>
          <a:xfrm>
            <a:off x="4706563" y="1469879"/>
            <a:ext cx="1465638" cy="1372593"/>
          </a:xfrm>
          <a:prstGeom prst="rect">
            <a:avLst/>
          </a:prstGeom>
        </p:spPr>
      </p:pic>
      <p:pic>
        <p:nvPicPr>
          <p:cNvPr id="28" name="Picture 3">
            <a:extLst>
              <a:ext uri="{FF2B5EF4-FFF2-40B4-BE49-F238E27FC236}">
                <a16:creationId xmlns:a16="http://schemas.microsoft.com/office/drawing/2014/main" id="{8217BD61-24F8-4411-A1A8-21D193F76394}"/>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24043"/>
          <a:stretch/>
        </p:blipFill>
        <p:spPr>
          <a:xfrm>
            <a:off x="7447613" y="4067266"/>
            <a:ext cx="1696387" cy="1306708"/>
          </a:xfrm>
          <a:prstGeom prst="rect">
            <a:avLst/>
          </a:prstGeom>
        </p:spPr>
      </p:pic>
      <p:pic>
        <p:nvPicPr>
          <p:cNvPr id="29" name="Picture 2">
            <a:extLst>
              <a:ext uri="{FF2B5EF4-FFF2-40B4-BE49-F238E27FC236}">
                <a16:creationId xmlns:a16="http://schemas.microsoft.com/office/drawing/2014/main" id="{43BE6A57-AB4F-4D3E-BA4D-927EF8F08222}"/>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455876" y="0"/>
            <a:ext cx="1688123" cy="1470453"/>
          </a:xfrm>
          <a:prstGeom prst="rect">
            <a:avLst/>
          </a:prstGeom>
        </p:spPr>
      </p:pic>
      <p:pic>
        <p:nvPicPr>
          <p:cNvPr id="30" name="Picture 3">
            <a:extLst>
              <a:ext uri="{FF2B5EF4-FFF2-40B4-BE49-F238E27FC236}">
                <a16:creationId xmlns:a16="http://schemas.microsoft.com/office/drawing/2014/main" id="{C76815AE-081F-4CD0-8D12-84C4ADBD0782}"/>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830595" y="5375188"/>
            <a:ext cx="1709608" cy="1482811"/>
          </a:xfrm>
          <a:prstGeom prst="rect">
            <a:avLst/>
          </a:prstGeom>
        </p:spPr>
      </p:pic>
    </p:spTree>
    <p:extLst>
      <p:ext uri="{BB962C8B-B14F-4D97-AF65-F5344CB8AC3E}">
        <p14:creationId xmlns:p14="http://schemas.microsoft.com/office/powerpoint/2010/main" val="2296073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13" descr="pl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7963"/>
            <a:ext cx="91440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3200400" y="2286000"/>
            <a:ext cx="2895600" cy="2590800"/>
          </a:xfrm>
        </p:spPr>
        <p:txBody>
          <a:bodyPr>
            <a:scene3d>
              <a:camera prst="orthographicFront"/>
              <a:lightRig rig="threePt" dir="t"/>
            </a:scene3d>
            <a:sp3d extrusionH="57150">
              <a:bevelT w="69850" h="38100" prst="cross"/>
            </a:sp3d>
          </a:bodyPr>
          <a:lstStyle/>
          <a:p>
            <a:pPr eaLnBrk="1" hangingPunct="1"/>
            <a:r>
              <a:rPr lang="en-US" altLang="en-US" dirty="0">
                <a:solidFill>
                  <a:srgbClr val="FFCC00"/>
                </a:solidFill>
              </a:rPr>
              <a:t>\  </a:t>
            </a:r>
            <a:r>
              <a:rPr lang="en-US" altLang="en-US" sz="7200" baseline="30000" dirty="0">
                <a:solidFill>
                  <a:srgbClr val="FFCC00"/>
                </a:solidFill>
              </a:rPr>
              <a:t>| </a:t>
            </a:r>
            <a:r>
              <a:rPr lang="en-US" altLang="en-US" dirty="0">
                <a:solidFill>
                  <a:srgbClr val="FFCC00"/>
                </a:solidFill>
              </a:rPr>
              <a:t> /</a:t>
            </a:r>
            <a:br>
              <a:rPr lang="en-US" altLang="en-US" dirty="0">
                <a:solidFill>
                  <a:srgbClr val="FFCC00"/>
                </a:solidFill>
              </a:rPr>
            </a:br>
            <a:r>
              <a:rPr lang="en-US" altLang="en-US" dirty="0">
                <a:solidFill>
                  <a:srgbClr val="FFCC00"/>
                </a:solidFill>
              </a:rPr>
              <a:t>– </a:t>
            </a:r>
            <a:r>
              <a:rPr lang="en-US" altLang="en-US" b="1" dirty="0">
                <a:solidFill>
                  <a:srgbClr val="FFCC00"/>
                </a:solidFill>
              </a:rPr>
              <a:t>GOD</a:t>
            </a:r>
            <a:r>
              <a:rPr lang="en-US" altLang="en-US" dirty="0">
                <a:solidFill>
                  <a:srgbClr val="FFCC00"/>
                </a:solidFill>
              </a:rPr>
              <a:t> –</a:t>
            </a:r>
            <a:br>
              <a:rPr lang="en-US" altLang="en-US" dirty="0">
                <a:solidFill>
                  <a:srgbClr val="FFCC00"/>
                </a:solidFill>
              </a:rPr>
            </a:br>
            <a:r>
              <a:rPr lang="en-US" altLang="en-US" dirty="0">
                <a:solidFill>
                  <a:srgbClr val="FFCC00"/>
                </a:solidFill>
              </a:rPr>
              <a:t>/  |  \</a:t>
            </a:r>
          </a:p>
        </p:txBody>
      </p:sp>
      <p:sp>
        <p:nvSpPr>
          <p:cNvPr id="21511" name="Rectangle 7"/>
          <p:cNvSpPr>
            <a:spLocks noChangeArrowheads="1"/>
          </p:cNvSpPr>
          <p:nvPr/>
        </p:nvSpPr>
        <p:spPr bwMode="auto">
          <a:xfrm>
            <a:off x="0" y="228600"/>
            <a:ext cx="8001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ln w="12700">
                  <a:noFill/>
                </a:ln>
                <a:solidFill>
                  <a:schemeClr val="bg1"/>
                </a:solidFill>
                <a:effectLst>
                  <a:glow rad="76200">
                    <a:schemeClr val="tx1">
                      <a:alpha val="86000"/>
                    </a:schemeClr>
                  </a:glow>
                </a:effectLst>
              </a:rPr>
              <a:t>"Remember the former things of old, For I </a:t>
            </a:r>
            <a:r>
              <a:rPr lang="en-US" altLang="en-US" sz="4000" b="1" i="1" dirty="0">
                <a:ln w="12700">
                  <a:noFill/>
                </a:ln>
                <a:solidFill>
                  <a:schemeClr val="bg1"/>
                </a:solidFill>
                <a:effectLst>
                  <a:glow rad="76200">
                    <a:schemeClr val="tx1">
                      <a:alpha val="86000"/>
                    </a:schemeClr>
                  </a:glow>
                </a:effectLst>
              </a:rPr>
              <a:t>am</a:t>
            </a:r>
            <a:r>
              <a:rPr lang="en-US" altLang="en-US" sz="4000" b="1" dirty="0">
                <a:ln w="12700">
                  <a:noFill/>
                </a:ln>
                <a:solidFill>
                  <a:schemeClr val="bg1"/>
                </a:solidFill>
                <a:effectLst>
                  <a:glow rad="76200">
                    <a:schemeClr val="tx1">
                      <a:alpha val="86000"/>
                    </a:schemeClr>
                  </a:glow>
                </a:effectLst>
              </a:rPr>
              <a:t> God, and </a:t>
            </a:r>
            <a:r>
              <a:rPr lang="en-US" altLang="en-US" sz="4000" b="1" i="1" dirty="0">
                <a:ln w="12700">
                  <a:noFill/>
                </a:ln>
                <a:solidFill>
                  <a:schemeClr val="bg1"/>
                </a:solidFill>
                <a:effectLst>
                  <a:glow rad="76200">
                    <a:schemeClr val="tx1">
                      <a:alpha val="86000"/>
                    </a:schemeClr>
                  </a:glow>
                </a:effectLst>
              </a:rPr>
              <a:t>there is</a:t>
            </a:r>
            <a:r>
              <a:rPr lang="en-US" altLang="en-US" sz="4000" b="1" dirty="0">
                <a:ln w="12700">
                  <a:noFill/>
                </a:ln>
                <a:solidFill>
                  <a:schemeClr val="bg1"/>
                </a:solidFill>
                <a:effectLst>
                  <a:glow rad="76200">
                    <a:schemeClr val="tx1">
                      <a:alpha val="86000"/>
                    </a:schemeClr>
                  </a:glow>
                </a:effectLst>
              </a:rPr>
              <a:t> no other; </a:t>
            </a:r>
            <a:r>
              <a:rPr lang="en-US" altLang="en-US" sz="4000" b="1" i="1" dirty="0">
                <a:ln w="12700">
                  <a:noFill/>
                </a:ln>
                <a:solidFill>
                  <a:schemeClr val="bg1"/>
                </a:solidFill>
                <a:effectLst>
                  <a:glow rad="76200">
                    <a:schemeClr val="tx1">
                      <a:alpha val="86000"/>
                    </a:schemeClr>
                  </a:glow>
                </a:effectLst>
              </a:rPr>
              <a:t>I am</a:t>
            </a:r>
            <a:r>
              <a:rPr lang="en-US" altLang="en-US" sz="4000" b="1" dirty="0">
                <a:ln w="12700">
                  <a:noFill/>
                </a:ln>
                <a:solidFill>
                  <a:schemeClr val="bg1"/>
                </a:solidFill>
                <a:effectLst>
                  <a:glow rad="76200">
                    <a:schemeClr val="tx1">
                      <a:alpha val="86000"/>
                    </a:schemeClr>
                  </a:glow>
                </a:effectLst>
              </a:rPr>
              <a:t> God, and </a:t>
            </a:r>
            <a:r>
              <a:rPr lang="en-US" altLang="en-US" sz="4000" b="1" i="1" dirty="0">
                <a:ln w="12700">
                  <a:noFill/>
                </a:ln>
                <a:solidFill>
                  <a:schemeClr val="bg1"/>
                </a:solidFill>
                <a:effectLst>
                  <a:glow rad="76200">
                    <a:schemeClr val="tx1">
                      <a:alpha val="86000"/>
                    </a:schemeClr>
                  </a:glow>
                </a:effectLst>
              </a:rPr>
              <a:t>there is</a:t>
            </a:r>
            <a:r>
              <a:rPr lang="en-US" altLang="en-US" sz="4000" b="1" dirty="0">
                <a:ln w="12700">
                  <a:noFill/>
                </a:ln>
                <a:solidFill>
                  <a:schemeClr val="bg1"/>
                </a:solidFill>
                <a:effectLst>
                  <a:glow rad="76200">
                    <a:schemeClr val="tx1">
                      <a:alpha val="86000"/>
                    </a:schemeClr>
                  </a:glow>
                </a:effectLst>
              </a:rPr>
              <a:t> none like Me, Declaring the end from the beginning, And from ancient times </a:t>
            </a:r>
            <a:r>
              <a:rPr lang="en-US" altLang="en-US" sz="4000" b="1" i="1" dirty="0">
                <a:ln w="12700">
                  <a:noFill/>
                </a:ln>
                <a:solidFill>
                  <a:schemeClr val="bg1"/>
                </a:solidFill>
                <a:effectLst>
                  <a:glow rad="76200">
                    <a:schemeClr val="tx1">
                      <a:alpha val="86000"/>
                    </a:schemeClr>
                  </a:glow>
                </a:effectLst>
              </a:rPr>
              <a:t>things</a:t>
            </a:r>
            <a:r>
              <a:rPr lang="en-US" altLang="en-US" sz="4000" b="1" dirty="0">
                <a:ln w="12700">
                  <a:noFill/>
                </a:ln>
                <a:solidFill>
                  <a:schemeClr val="bg1"/>
                </a:solidFill>
                <a:effectLst>
                  <a:glow rad="76200">
                    <a:schemeClr val="tx1">
                      <a:alpha val="86000"/>
                    </a:schemeClr>
                  </a:glow>
                </a:effectLst>
              </a:rPr>
              <a:t> that are not </a:t>
            </a:r>
            <a:r>
              <a:rPr lang="en-US" altLang="en-US" sz="4000" b="1" i="1" dirty="0">
                <a:ln w="12700">
                  <a:noFill/>
                </a:ln>
                <a:solidFill>
                  <a:schemeClr val="bg1"/>
                </a:solidFill>
                <a:effectLst>
                  <a:glow rad="76200">
                    <a:schemeClr val="tx1">
                      <a:alpha val="86000"/>
                    </a:schemeClr>
                  </a:glow>
                </a:effectLst>
              </a:rPr>
              <a:t>yet</a:t>
            </a:r>
            <a:r>
              <a:rPr lang="en-US" altLang="en-US" sz="4000" b="1" dirty="0">
                <a:ln w="12700">
                  <a:noFill/>
                </a:ln>
                <a:solidFill>
                  <a:schemeClr val="bg1"/>
                </a:solidFill>
                <a:effectLst>
                  <a:glow rad="76200">
                    <a:schemeClr val="tx1">
                      <a:alpha val="86000"/>
                    </a:schemeClr>
                  </a:glow>
                </a:effectLst>
              </a:rPr>
              <a:t> done, Saying, 'My counsel shall stand, And I will do all My pleasure,' "</a:t>
            </a:r>
            <a:r>
              <a:rPr lang="en-US" altLang="en-US" sz="4000" dirty="0">
                <a:ln w="12700">
                  <a:noFill/>
                </a:ln>
                <a:solidFill>
                  <a:schemeClr val="bg1"/>
                </a:solidFill>
                <a:effectLst>
                  <a:glow rad="76200">
                    <a:schemeClr val="tx1">
                      <a:alpha val="86000"/>
                    </a:schemeClr>
                  </a:glow>
                </a:effectLst>
              </a:rPr>
              <a:t>                   </a:t>
            </a:r>
            <a:r>
              <a:rPr lang="en-US" altLang="en-US" sz="3200" i="1" dirty="0">
                <a:ln w="12700">
                  <a:noFill/>
                </a:ln>
                <a:solidFill>
                  <a:schemeClr val="bg1"/>
                </a:solidFill>
                <a:effectLst>
                  <a:glow rad="76200">
                    <a:schemeClr val="tx1">
                      <a:alpha val="86000"/>
                    </a:schemeClr>
                  </a:glow>
                </a:effectLst>
              </a:rPr>
              <a:t>– Isaiah 46:9-10</a:t>
            </a:r>
            <a:r>
              <a:rPr lang="en-US" altLang="en-US" sz="4000" dirty="0">
                <a:ln w="12700">
                  <a:noFill/>
                </a:ln>
                <a:solidFill>
                  <a:schemeClr val="bg1"/>
                </a:solidFill>
                <a:effectLst>
                  <a:glow rad="76200">
                    <a:schemeClr val="tx1">
                      <a:alpha val="86000"/>
                    </a:schemeClr>
                  </a:glow>
                </a:effectLst>
              </a:rPr>
              <a:t> </a:t>
            </a:r>
          </a:p>
        </p:txBody>
      </p:sp>
      <p:sp>
        <p:nvSpPr>
          <p:cNvPr id="21512" name="Rectangle 8"/>
          <p:cNvSpPr>
            <a:spLocks noChangeArrowheads="1"/>
          </p:cNvSpPr>
          <p:nvPr/>
        </p:nvSpPr>
        <p:spPr bwMode="auto">
          <a:xfrm>
            <a:off x="0" y="9144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66FF99"/>
                </a:solidFill>
              </a:rPr>
              <a:t>I </a:t>
            </a:r>
            <a:r>
              <a:rPr lang="en-US" altLang="en-US" sz="4000" b="1" i="1" dirty="0">
                <a:solidFill>
                  <a:srgbClr val="66FF99"/>
                </a:solidFill>
              </a:rPr>
              <a:t>am</a:t>
            </a:r>
            <a:r>
              <a:rPr lang="en-US" altLang="en-US" sz="4000" b="1" dirty="0">
                <a:solidFill>
                  <a:srgbClr val="66FF99"/>
                </a:solidFill>
              </a:rPr>
              <a:t> God</a:t>
            </a:r>
          </a:p>
        </p:txBody>
      </p:sp>
      <p:sp>
        <p:nvSpPr>
          <p:cNvPr id="21513" name="Rectangle 9"/>
          <p:cNvSpPr>
            <a:spLocks noChangeArrowheads="1"/>
          </p:cNvSpPr>
          <p:nvPr/>
        </p:nvSpPr>
        <p:spPr bwMode="auto">
          <a:xfrm>
            <a:off x="3162300" y="2057400"/>
            <a:ext cx="5905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66FF99"/>
                </a:solidFill>
              </a:rPr>
              <a:t> </a:t>
            </a:r>
            <a:r>
              <a:rPr lang="en-US" altLang="en-US" sz="4000" b="1" dirty="0">
                <a:solidFill>
                  <a:srgbClr val="66FF99"/>
                </a:solidFill>
              </a:rPr>
              <a:t> </a:t>
            </a:r>
            <a:r>
              <a:rPr lang="en-US" altLang="en-US" sz="4000" b="1" dirty="0">
                <a:solidFill>
                  <a:srgbClr val="66FF99"/>
                </a:solidFill>
                <a:effectLst>
                  <a:glow rad="88900">
                    <a:schemeClr val="tx1">
                      <a:alpha val="85000"/>
                    </a:schemeClr>
                  </a:glow>
                </a:effectLst>
              </a:rPr>
              <a:t>Declaring the end</a:t>
            </a:r>
            <a:endParaRPr lang="en-US" altLang="en-US" sz="4000" dirty="0">
              <a:solidFill>
                <a:srgbClr val="66FF99"/>
              </a:solidFill>
              <a:effectLst>
                <a:glow rad="88900">
                  <a:schemeClr val="tx1">
                    <a:alpha val="85000"/>
                  </a:schemeClr>
                </a:glow>
              </a:effectLst>
            </a:endParaRPr>
          </a:p>
        </p:txBody>
      </p:sp>
      <p:sp>
        <p:nvSpPr>
          <p:cNvPr id="21514" name="Rectangle 10"/>
          <p:cNvSpPr>
            <a:spLocks noChangeArrowheads="1"/>
          </p:cNvSpPr>
          <p:nvPr/>
        </p:nvSpPr>
        <p:spPr bwMode="auto">
          <a:xfrm>
            <a:off x="-762000" y="27432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0066FF"/>
                </a:solidFill>
              </a:rPr>
              <a:t> </a:t>
            </a:r>
            <a:r>
              <a:rPr lang="en-US" altLang="en-US" sz="4000" b="1" dirty="0">
                <a:solidFill>
                  <a:srgbClr val="66FF99"/>
                </a:solidFill>
                <a:effectLst>
                  <a:glow rad="88900">
                    <a:schemeClr val="tx1">
                      <a:alpha val="84000"/>
                    </a:schemeClr>
                  </a:glow>
                </a:effectLst>
              </a:rPr>
              <a:t>from the beginning</a:t>
            </a:r>
            <a:endParaRPr lang="en-US" altLang="en-US" sz="4000" dirty="0">
              <a:solidFill>
                <a:srgbClr val="66FF99"/>
              </a:solidFill>
              <a:effectLst>
                <a:glow rad="88900">
                  <a:schemeClr val="tx1">
                    <a:alpha val="84000"/>
                  </a:schemeClr>
                </a:glow>
              </a:effectLst>
            </a:endParaRPr>
          </a:p>
        </p:txBody>
      </p:sp>
      <p:sp>
        <p:nvSpPr>
          <p:cNvPr id="21515" name="Rectangle 11"/>
          <p:cNvSpPr>
            <a:spLocks noChangeArrowheads="1"/>
          </p:cNvSpPr>
          <p:nvPr/>
        </p:nvSpPr>
        <p:spPr bwMode="auto">
          <a:xfrm>
            <a:off x="6096000" y="45720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2800" b="1" dirty="0">
                <a:ln w="12700">
                  <a:solidFill>
                    <a:schemeClr val="tx1"/>
                  </a:solidFill>
                </a:ln>
                <a:solidFill>
                  <a:srgbClr val="0066FF"/>
                </a:solidFill>
              </a:rPr>
              <a:t> </a:t>
            </a:r>
            <a:r>
              <a:rPr lang="en-US" altLang="en-US" sz="4000" b="1" dirty="0">
                <a:ln w="12700">
                  <a:noFill/>
                </a:ln>
                <a:solidFill>
                  <a:srgbClr val="66FF99"/>
                </a:solidFill>
                <a:effectLst>
                  <a:glow rad="88900">
                    <a:schemeClr val="tx1">
                      <a:alpha val="85000"/>
                    </a:schemeClr>
                  </a:glow>
                </a:effectLst>
              </a:rPr>
              <a:t>I will</a:t>
            </a:r>
            <a:endParaRPr lang="en-US" altLang="en-US" sz="4000" dirty="0">
              <a:ln w="12700">
                <a:noFill/>
              </a:ln>
              <a:solidFill>
                <a:srgbClr val="66FF99"/>
              </a:solidFill>
              <a:effectLst>
                <a:glow rad="88900">
                  <a:schemeClr val="tx1">
                    <a:alpha val="85000"/>
                  </a:schemeClr>
                </a:glow>
              </a:effectLst>
            </a:endParaRPr>
          </a:p>
        </p:txBody>
      </p:sp>
      <p:sp>
        <p:nvSpPr>
          <p:cNvPr id="21516" name="Rectangle 12"/>
          <p:cNvSpPr>
            <a:spLocks noChangeArrowheads="1"/>
          </p:cNvSpPr>
          <p:nvPr/>
        </p:nvSpPr>
        <p:spPr bwMode="auto">
          <a:xfrm>
            <a:off x="990600" y="5105400"/>
            <a:ext cx="6248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rgbClr val="66FF99"/>
                </a:solidFill>
              </a:rPr>
              <a:t> </a:t>
            </a:r>
            <a:r>
              <a:rPr lang="en-US" altLang="en-US" sz="3500" b="1" dirty="0">
                <a:solidFill>
                  <a:srgbClr val="66FF99"/>
                </a:solidFill>
              </a:rPr>
              <a:t> </a:t>
            </a:r>
            <a:r>
              <a:rPr lang="en-US" altLang="en-US" sz="4000" b="1" dirty="0">
                <a:ln w="12700">
                  <a:noFill/>
                </a:ln>
                <a:solidFill>
                  <a:srgbClr val="66FF99"/>
                </a:solidFill>
                <a:effectLst>
                  <a:glow rad="88900">
                    <a:schemeClr val="tx1">
                      <a:alpha val="85000"/>
                    </a:schemeClr>
                  </a:glow>
                </a:effectLst>
              </a:rPr>
              <a:t>do all My pleasure</a:t>
            </a:r>
            <a:endParaRPr lang="en-US" altLang="en-US" sz="4000" dirty="0">
              <a:ln w="12700">
                <a:noFill/>
              </a:ln>
              <a:solidFill>
                <a:srgbClr val="66FF99"/>
              </a:solidFill>
              <a:effectLst>
                <a:glow rad="88900">
                  <a:schemeClr val="tx1">
                    <a:alpha val="85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mph" presetSubtype="0" grpId="1" nodeType="clickEffect">
                                  <p:stCondLst>
                                    <p:cond delay="0"/>
                                  </p:stCondLst>
                                  <p:endCondLst>
                                    <p:cond evt="onNext" delay="0">
                                      <p:tgtEl>
                                        <p:sldTgt/>
                                      </p:tgtEl>
                                    </p:cond>
                                  </p:endCondLst>
                                  <p:childTnLst>
                                    <p:set>
                                      <p:cBhvr rctx="PPT">
                                        <p:cTn id="12" dur="indefinite"/>
                                        <p:tgtEl>
                                          <p:spTgt spid="21506"/>
                                        </p:tgtEl>
                                        <p:attrNameLst>
                                          <p:attrName>style.opacity</p:attrName>
                                        </p:attrNameLst>
                                      </p:cBhvr>
                                      <p:to>
                                        <p:strVal val="0.5"/>
                                      </p:to>
                                    </p:set>
                                    <p:animEffect filter="image" prLst="opacity: 0.5">
                                      <p:cBhvr rctx="IE">
                                        <p:cTn id="13" dur="indefinite"/>
                                        <p:tgtEl>
                                          <p:spTgt spid="21506"/>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21511"/>
                                        </p:tgtEl>
                                        <p:attrNameLst>
                                          <p:attrName>style.visibility</p:attrName>
                                        </p:attrNameLst>
                                      </p:cBhvr>
                                      <p:to>
                                        <p:strVal val="visible"/>
                                      </p:to>
                                    </p:set>
                                    <p:anim calcmode="lin" valueType="num">
                                      <p:cBhvr>
                                        <p:cTn id="16" dur="1500" fill="hold"/>
                                        <p:tgtEl>
                                          <p:spTgt spid="21511"/>
                                        </p:tgtEl>
                                        <p:attrNameLst>
                                          <p:attrName>ppt_w</p:attrName>
                                        </p:attrNameLst>
                                      </p:cBhvr>
                                      <p:tavLst>
                                        <p:tav tm="0">
                                          <p:val>
                                            <p:fltVal val="0"/>
                                          </p:val>
                                        </p:tav>
                                        <p:tav tm="100000">
                                          <p:val>
                                            <p:strVal val="#ppt_w"/>
                                          </p:val>
                                        </p:tav>
                                      </p:tavLst>
                                    </p:anim>
                                    <p:anim calcmode="lin" valueType="num">
                                      <p:cBhvr>
                                        <p:cTn id="17" dur="1500" fill="hold"/>
                                        <p:tgtEl>
                                          <p:spTgt spid="21511"/>
                                        </p:tgtEl>
                                        <p:attrNameLst>
                                          <p:attrName>ppt_h</p:attrName>
                                        </p:attrNameLst>
                                      </p:cBhvr>
                                      <p:tavLst>
                                        <p:tav tm="0">
                                          <p:val>
                                            <p:fltVal val="0"/>
                                          </p:val>
                                        </p:tav>
                                        <p:tav tm="100000">
                                          <p:val>
                                            <p:strVal val="#ppt_h"/>
                                          </p:val>
                                        </p:tav>
                                      </p:tavLst>
                                    </p:anim>
                                  </p:childTnLst>
                                </p:cTn>
                              </p:par>
                              <p:par>
                                <p:cTn id="18" presetID="0" presetClass="path" presetSubtype="0" accel="50000" decel="50000" fill="hold" grpId="2" nodeType="withEffect">
                                  <p:stCondLst>
                                    <p:cond delay="0"/>
                                  </p:stCondLst>
                                  <p:childTnLst>
                                    <p:animMotion origin="layout" path="M -3.33333E-6 0.0 L 0.0625 0.0 " pathEditMode="relative" rAng="0" ptsTypes="AA">
                                      <p:cBhvr>
                                        <p:cTn id="19" dur="1500" fill="hold"/>
                                        <p:tgtEl>
                                          <p:spTgt spid="21511"/>
                                        </p:tgtEl>
                                        <p:attrNameLst>
                                          <p:attrName>ppt_x</p:attrName>
                                          <p:attrName>ppt_y</p:attrName>
                                        </p:attrNameLst>
                                      </p:cBhvr>
                                      <p:rCtr x="3125" y="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21512"/>
                                        </p:tgtEl>
                                        <p:attrNameLst>
                                          <p:attrName>style.visibility</p:attrName>
                                        </p:attrNameLst>
                                      </p:cBhvr>
                                      <p:to>
                                        <p:strVal val="visible"/>
                                      </p:to>
                                    </p:set>
                                    <p:animScale>
                                      <p:cBhvr>
                                        <p:cTn id="24" dur="1000" decel="50000" fill="hold">
                                          <p:stCondLst>
                                            <p:cond delay="0"/>
                                          </p:stCondLst>
                                        </p:cTn>
                                        <p:tgtEl>
                                          <p:spTgt spid="215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1512"/>
                                        </p:tgtEl>
                                        <p:attrNameLst>
                                          <p:attrName>ppt_x</p:attrName>
                                          <p:attrName>ppt_y</p:attrName>
                                        </p:attrNameLst>
                                      </p:cBhvr>
                                    </p:animMotion>
                                    <p:animEffect transition="in" filter="fade">
                                      <p:cBhvr>
                                        <p:cTn id="26" dur="1000"/>
                                        <p:tgtEl>
                                          <p:spTgt spid="21512"/>
                                        </p:tgtEl>
                                      </p:cBhvr>
                                    </p:animEffect>
                                  </p:childTnLst>
                                </p:cTn>
                              </p:par>
                              <p:par>
                                <p:cTn id="27" presetID="9" presetClass="emph" presetSubtype="0" grpId="2" nodeType="withEffect">
                                  <p:stCondLst>
                                    <p:cond delay="0"/>
                                  </p:stCondLst>
                                  <p:endCondLst>
                                    <p:cond evt="onNext" delay="0">
                                      <p:tgtEl>
                                        <p:sldTgt/>
                                      </p:tgtEl>
                                    </p:cond>
                                  </p:endCondLst>
                                  <p:childTnLst>
                                    <p:set>
                                      <p:cBhvr rctx="PPT">
                                        <p:cTn id="28" dur="indefinite"/>
                                        <p:tgtEl>
                                          <p:spTgt spid="21506"/>
                                        </p:tgtEl>
                                        <p:attrNameLst>
                                          <p:attrName>style.opacity</p:attrName>
                                        </p:attrNameLst>
                                      </p:cBhvr>
                                      <p:to>
                                        <p:strVal val="0.5"/>
                                      </p:to>
                                    </p:set>
                                    <p:animEffect filter="image" prLst="opacity: 0.5">
                                      <p:cBhvr rctx="IE">
                                        <p:cTn id="29" dur="indefinite"/>
                                        <p:tgtEl>
                                          <p:spTgt spid="21506"/>
                                        </p:tgtEl>
                                      </p:cBhvr>
                                    </p:animEffect>
                                  </p:childTnLst>
                                </p:cTn>
                              </p:par>
                            </p:childTnLst>
                          </p:cTn>
                        </p:par>
                        <p:par>
                          <p:cTn id="30" fill="hold" nodeType="afterGroup">
                            <p:stCondLst>
                              <p:cond delay="1000"/>
                            </p:stCondLst>
                            <p:childTnLst>
                              <p:par>
                                <p:cTn id="31" presetID="52" presetClass="entr" presetSubtype="0" fill="hold" grpId="0" nodeType="afterEffect">
                                  <p:stCondLst>
                                    <p:cond delay="1000"/>
                                  </p:stCondLst>
                                  <p:childTnLst>
                                    <p:set>
                                      <p:cBhvr>
                                        <p:cTn id="32" dur="1" fill="hold">
                                          <p:stCondLst>
                                            <p:cond delay="0"/>
                                          </p:stCondLst>
                                        </p:cTn>
                                        <p:tgtEl>
                                          <p:spTgt spid="21513"/>
                                        </p:tgtEl>
                                        <p:attrNameLst>
                                          <p:attrName>style.visibility</p:attrName>
                                        </p:attrNameLst>
                                      </p:cBhvr>
                                      <p:to>
                                        <p:strVal val="visible"/>
                                      </p:to>
                                    </p:set>
                                    <p:animScale>
                                      <p:cBhvr>
                                        <p:cTn id="33" dur="1000" decel="50000" fill="hold">
                                          <p:stCondLst>
                                            <p:cond delay="0"/>
                                          </p:stCondLst>
                                        </p:cTn>
                                        <p:tgtEl>
                                          <p:spTgt spid="215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1513"/>
                                        </p:tgtEl>
                                        <p:attrNameLst>
                                          <p:attrName>ppt_x</p:attrName>
                                          <p:attrName>ppt_y</p:attrName>
                                        </p:attrNameLst>
                                      </p:cBhvr>
                                    </p:animMotion>
                                    <p:animEffect transition="in" filter="fade">
                                      <p:cBhvr>
                                        <p:cTn id="35" dur="1000"/>
                                        <p:tgtEl>
                                          <p:spTgt spid="21513"/>
                                        </p:tgtEl>
                                      </p:cBhvr>
                                    </p:animEffect>
                                  </p:childTnLst>
                                </p:cTn>
                              </p:par>
                              <p:par>
                                <p:cTn id="36" presetID="52" presetClass="entr" presetSubtype="0" fill="hold" grpId="0" nodeType="withEffect">
                                  <p:stCondLst>
                                    <p:cond delay="1000"/>
                                  </p:stCondLst>
                                  <p:childTnLst>
                                    <p:set>
                                      <p:cBhvr>
                                        <p:cTn id="37" dur="1" fill="hold">
                                          <p:stCondLst>
                                            <p:cond delay="0"/>
                                          </p:stCondLst>
                                        </p:cTn>
                                        <p:tgtEl>
                                          <p:spTgt spid="21514"/>
                                        </p:tgtEl>
                                        <p:attrNameLst>
                                          <p:attrName>style.visibility</p:attrName>
                                        </p:attrNameLst>
                                      </p:cBhvr>
                                      <p:to>
                                        <p:strVal val="visible"/>
                                      </p:to>
                                    </p:set>
                                    <p:animScale>
                                      <p:cBhvr>
                                        <p:cTn id="38" dur="1000" decel="50000" fill="hold">
                                          <p:stCondLst>
                                            <p:cond delay="0"/>
                                          </p:stCondLst>
                                        </p:cTn>
                                        <p:tgtEl>
                                          <p:spTgt spid="215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1514"/>
                                        </p:tgtEl>
                                        <p:attrNameLst>
                                          <p:attrName>ppt_x</p:attrName>
                                          <p:attrName>ppt_y</p:attrName>
                                        </p:attrNameLst>
                                      </p:cBhvr>
                                    </p:animMotion>
                                    <p:animEffect transition="in" filter="fade">
                                      <p:cBhvr>
                                        <p:cTn id="40" dur="1000"/>
                                        <p:tgtEl>
                                          <p:spTgt spid="21514"/>
                                        </p:tgtEl>
                                      </p:cBhvr>
                                    </p:animEffect>
                                  </p:childTnLst>
                                </p:cTn>
                              </p:par>
                            </p:childTnLst>
                          </p:cTn>
                        </p:par>
                        <p:par>
                          <p:cTn id="41" fill="hold" nodeType="afterGroup">
                            <p:stCondLst>
                              <p:cond delay="3000"/>
                            </p:stCondLst>
                            <p:childTnLst>
                              <p:par>
                                <p:cTn id="42" presetID="52" presetClass="entr" presetSubtype="0" fill="hold" grpId="0" nodeType="afterEffect">
                                  <p:stCondLst>
                                    <p:cond delay="1000"/>
                                  </p:stCondLst>
                                  <p:iterate type="lt">
                                    <p:tmPct val="0"/>
                                  </p:iterate>
                                  <p:childTnLst>
                                    <p:set>
                                      <p:cBhvr>
                                        <p:cTn id="43" dur="1" fill="hold">
                                          <p:stCondLst>
                                            <p:cond delay="0"/>
                                          </p:stCondLst>
                                        </p:cTn>
                                        <p:tgtEl>
                                          <p:spTgt spid="21515"/>
                                        </p:tgtEl>
                                        <p:attrNameLst>
                                          <p:attrName>style.visibility</p:attrName>
                                        </p:attrNameLst>
                                      </p:cBhvr>
                                      <p:to>
                                        <p:strVal val="visible"/>
                                      </p:to>
                                    </p:set>
                                    <p:animScale>
                                      <p:cBhvr>
                                        <p:cTn id="44" dur="1000" decel="50000" fill="hold">
                                          <p:stCondLst>
                                            <p:cond delay="0"/>
                                          </p:stCondLst>
                                        </p:cTn>
                                        <p:tgtEl>
                                          <p:spTgt spid="215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1515"/>
                                        </p:tgtEl>
                                        <p:attrNameLst>
                                          <p:attrName>ppt_x</p:attrName>
                                          <p:attrName>ppt_y</p:attrName>
                                        </p:attrNameLst>
                                      </p:cBhvr>
                                    </p:animMotion>
                                    <p:animEffect transition="in" filter="fade">
                                      <p:cBhvr>
                                        <p:cTn id="46" dur="1000"/>
                                        <p:tgtEl>
                                          <p:spTgt spid="21515"/>
                                        </p:tgtEl>
                                      </p:cBhvr>
                                    </p:animEffect>
                                  </p:childTnLst>
                                </p:cTn>
                              </p:par>
                              <p:par>
                                <p:cTn id="47" presetID="52" presetClass="entr" presetSubtype="0" fill="hold" grpId="0" nodeType="withEffect">
                                  <p:stCondLst>
                                    <p:cond delay="1000"/>
                                  </p:stCondLst>
                                  <p:iterate type="lt">
                                    <p:tmPct val="0"/>
                                  </p:iterate>
                                  <p:childTnLst>
                                    <p:set>
                                      <p:cBhvr>
                                        <p:cTn id="48" dur="1" fill="hold">
                                          <p:stCondLst>
                                            <p:cond delay="0"/>
                                          </p:stCondLst>
                                        </p:cTn>
                                        <p:tgtEl>
                                          <p:spTgt spid="21516"/>
                                        </p:tgtEl>
                                        <p:attrNameLst>
                                          <p:attrName>style.visibility</p:attrName>
                                        </p:attrNameLst>
                                      </p:cBhvr>
                                      <p:to>
                                        <p:strVal val="visible"/>
                                      </p:to>
                                    </p:set>
                                    <p:animScale>
                                      <p:cBhvr>
                                        <p:cTn id="49" dur="1000" decel="50000" fill="hold">
                                          <p:stCondLst>
                                            <p:cond delay="0"/>
                                          </p:stCondLst>
                                        </p:cTn>
                                        <p:tgtEl>
                                          <p:spTgt spid="215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1516"/>
                                        </p:tgtEl>
                                        <p:attrNameLst>
                                          <p:attrName>ppt_x</p:attrName>
                                          <p:attrName>ppt_y</p:attrName>
                                        </p:attrNameLst>
                                      </p:cBhvr>
                                    </p:animMotion>
                                    <p:animEffect transition="in" filter="fade">
                                      <p:cBhvr>
                                        <p:cTn id="51" dur="1000"/>
                                        <p:tgtEl>
                                          <p:spTgt spid="215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xit" presetSubtype="32" fill="hold" grpId="1" nodeType="clickEffect">
                                  <p:stCondLst>
                                    <p:cond delay="0"/>
                                  </p:stCondLst>
                                  <p:childTnLst>
                                    <p:anim calcmode="lin" valueType="num">
                                      <p:cBhvr>
                                        <p:cTn id="55" dur="1500"/>
                                        <p:tgtEl>
                                          <p:spTgt spid="21511"/>
                                        </p:tgtEl>
                                        <p:attrNameLst>
                                          <p:attrName>ppt_w</p:attrName>
                                        </p:attrNameLst>
                                      </p:cBhvr>
                                      <p:tavLst>
                                        <p:tav tm="0">
                                          <p:val>
                                            <p:strVal val="ppt_w"/>
                                          </p:val>
                                        </p:tav>
                                        <p:tav tm="100000">
                                          <p:val>
                                            <p:fltVal val="0"/>
                                          </p:val>
                                        </p:tav>
                                      </p:tavLst>
                                    </p:anim>
                                    <p:anim calcmode="lin" valueType="num">
                                      <p:cBhvr>
                                        <p:cTn id="56" dur="1500"/>
                                        <p:tgtEl>
                                          <p:spTgt spid="21511"/>
                                        </p:tgtEl>
                                        <p:attrNameLst>
                                          <p:attrName>ppt_h</p:attrName>
                                        </p:attrNameLst>
                                      </p:cBhvr>
                                      <p:tavLst>
                                        <p:tav tm="0">
                                          <p:val>
                                            <p:strVal val="ppt_h"/>
                                          </p:val>
                                        </p:tav>
                                        <p:tav tm="100000">
                                          <p:val>
                                            <p:fltVal val="0"/>
                                          </p:val>
                                        </p:tav>
                                      </p:tavLst>
                                    </p:anim>
                                    <p:set>
                                      <p:cBhvr>
                                        <p:cTn id="57" dur="1" fill="hold">
                                          <p:stCondLst>
                                            <p:cond delay="1499"/>
                                          </p:stCondLst>
                                        </p:cTn>
                                        <p:tgtEl>
                                          <p:spTgt spid="21511"/>
                                        </p:tgtEl>
                                        <p:attrNameLst>
                                          <p:attrName>style.visibility</p:attrName>
                                        </p:attrNameLst>
                                      </p:cBhvr>
                                      <p:to>
                                        <p:strVal val="hidden"/>
                                      </p:to>
                                    </p:set>
                                  </p:childTnLst>
                                </p:cTn>
                              </p:par>
                              <p:par>
                                <p:cTn id="58" presetID="0" presetClass="path" presetSubtype="0" accel="50000" decel="50000" fill="hold" grpId="3" nodeType="withEffect">
                                  <p:stCondLst>
                                    <p:cond delay="0"/>
                                  </p:stCondLst>
                                  <p:childTnLst>
                                    <p:animMotion origin="layout" path="M 0.0625 0 L 0.06285 0.02755 " pathEditMode="relative" rAng="0" ptsTypes="AA">
                                      <p:cBhvr>
                                        <p:cTn id="59" dur="1500" fill="hold"/>
                                        <p:tgtEl>
                                          <p:spTgt spid="21511"/>
                                        </p:tgtEl>
                                        <p:attrNameLst>
                                          <p:attrName>ppt_x</p:attrName>
                                          <p:attrName>ppt_y</p:attrName>
                                        </p:attrNameLst>
                                      </p:cBhvr>
                                      <p:rCtr x="17" y="1366"/>
                                    </p:animMotion>
                                  </p:childTnLst>
                                </p:cTn>
                              </p:par>
                              <p:par>
                                <p:cTn id="60" presetID="9" presetClass="emph" presetSubtype="0" grpId="3" nodeType="withEffect">
                                  <p:stCondLst>
                                    <p:cond delay="0"/>
                                  </p:stCondLst>
                                  <p:childTnLst>
                                    <p:set>
                                      <p:cBhvr rctx="PPT">
                                        <p:cTn id="61" dur="3000"/>
                                        <p:tgtEl>
                                          <p:spTgt spid="21506"/>
                                        </p:tgtEl>
                                        <p:attrNameLst>
                                          <p:attrName>style.opacity</p:attrName>
                                        </p:attrNameLst>
                                      </p:cBhvr>
                                      <p:to>
                                        <p:strVal val="0.5"/>
                                      </p:to>
                                    </p:set>
                                    <p:animEffect filter="image" prLst="opacity: 0.5">
                                      <p:cBhvr rctx="IE">
                                        <p:cTn id="62" dur="3000"/>
                                        <p:tgtEl>
                                          <p:spTgt spid="21506"/>
                                        </p:tgtEl>
                                      </p:cBhvr>
                                    </p:animEffect>
                                  </p:childTnLst>
                                </p:cTn>
                              </p:par>
                              <p:par>
                                <p:cTn id="63" presetID="0" presetClass="path" presetSubtype="0" accel="50000" decel="50000" fill="hold" grpId="1" nodeType="withEffect">
                                  <p:stCondLst>
                                    <p:cond delay="1500"/>
                                  </p:stCondLst>
                                  <p:childTnLst>
                                    <p:animMotion origin="layout" path="M 3.33333E-6 3.33333E-6 C 0.01684 0.02083 0.03385 0.04166 0.04236 0.0787 C 0.05086 0.11574 0.05972 0.17222 0.05139 0.22222 C 0.04305 0.27222 0.02014 0.33889 -0.00764 0.37939 C -0.03542 0.41921 -0.06962 0.45277 -0.11528 0.4625 C -0.16094 0.47245 -0.23577 0.45277 -0.28195 0.4375 C -0.32813 0.42176 -0.36164 0.41064 -0.39219 0.36898 C -0.42275 0.32708 -0.45348 0.24977 -0.46528 0.18634 C -0.47709 0.12291 -0.47622 0.03703 -0.46268 -0.01204 C -0.44914 -0.06111 -0.41111 -0.08542 -0.38438 -0.10857 C -0.35764 -0.13172 -0.33368 -0.14144 -0.30226 -0.15139 C -0.27084 -0.16135 -0.22622 -0.16875 -0.19584 -0.16829 C -0.16545 -0.16783 -0.13872 -0.16829 -0.12014 -0.14792 C -0.10157 -0.12755 -0.07726 -0.08426 -0.08438 -0.04537 C -0.0915 -0.00648 -0.14618 0.05764 -0.1625 0.08449 " pathEditMode="relative" rAng="0" ptsTypes="aaaaaaaaaaaaaaa">
                                      <p:cBhvr>
                                        <p:cTn id="64" dur="1500" fill="hold"/>
                                        <p:tgtEl>
                                          <p:spTgt spid="21513"/>
                                        </p:tgtEl>
                                        <p:attrNameLst>
                                          <p:attrName>ppt_x</p:attrName>
                                          <p:attrName>ppt_y</p:attrName>
                                        </p:attrNameLst>
                                      </p:cBhvr>
                                      <p:rCtr x="-20868" y="15185"/>
                                    </p:animMotion>
                                  </p:childTnLst>
                                </p:cTn>
                              </p:par>
                              <p:par>
                                <p:cTn id="65" presetID="0" presetClass="path" presetSubtype="0" accel="50000" decel="50000" fill="hold" grpId="1" nodeType="withEffect">
                                  <p:stCondLst>
                                    <p:cond delay="1500"/>
                                  </p:stCondLst>
                                  <p:childTnLst>
                                    <p:animMotion origin="layout" path="M 3.33333E-6 4.44444E-6 C -0.01233 -0.01968 -0.02448 -0.03912 -0.02309 -0.07014 C -0.0217 -0.10116 -0.0217 -0.15186 0.00885 -0.18635 C 0.03941 -0.22084 0.10191 -0.26343 0.16024 -0.27686 C 0.21857 -0.29028 0.30121 -0.28727 0.35885 -0.26667 C 0.41649 -0.24607 0.475 -0.20996 0.50642 -0.15394 C 0.53784 -0.09792 0.55173 -0.00926 0.54739 0.07013 C 0.54305 0.14953 0.52187 0.25972 0.48073 0.32314 C 0.43958 0.38657 0.36892 0.42939 0.3 0.45115 C 0.23107 0.47291 0.12205 0.47361 0.06666 0.453 C 0.01128 0.4324 -0.01823 0.37083 -0.03229 0.32731 C -0.04636 0.28379 -0.03351 0.22569 -0.01823 0.19236 C -0.00295 0.15902 0.03159 0.13796 0.05989 0.12731 C 0.08819 0.11666 0.13211 0.1287 0.15104 0.12916 " pathEditMode="relative" rAng="0" ptsTypes="aaaaaaaaaaaaaa">
                                      <p:cBhvr>
                                        <p:cTn id="66" dur="1500" fill="hold"/>
                                        <p:tgtEl>
                                          <p:spTgt spid="21514"/>
                                        </p:tgtEl>
                                        <p:attrNameLst>
                                          <p:attrName>ppt_x</p:attrName>
                                          <p:attrName>ppt_y</p:attrName>
                                        </p:attrNameLst>
                                      </p:cBhvr>
                                      <p:rCtr x="25260" y="9167"/>
                                    </p:animMotion>
                                  </p:childTnLst>
                                </p:cTn>
                              </p:par>
                              <p:par>
                                <p:cTn id="67" presetID="0" presetClass="path" presetSubtype="0" accel="50000" decel="50000" fill="hold" grpId="1" nodeType="withEffect">
                                  <p:stCondLst>
                                    <p:cond delay="1500"/>
                                  </p:stCondLst>
                                  <p:iterate type="lt">
                                    <p:tmPct val="0"/>
                                  </p:iterate>
                                  <p:childTnLst>
                                    <p:animMotion origin="layout" path="M 0.0 -1.11111E-6 L 0.12083 -1.11111E-6 " pathEditMode="relative" rAng="0" ptsTypes="AA">
                                      <p:cBhvr>
                                        <p:cTn id="68" dur="1500" fill="hold"/>
                                        <p:tgtEl>
                                          <p:spTgt spid="21516"/>
                                        </p:tgtEl>
                                        <p:attrNameLst>
                                          <p:attrName>ppt_x</p:attrName>
                                          <p:attrName>ppt_y</p:attrName>
                                        </p:attrNameLst>
                                      </p:cBhvr>
                                      <p:rCtr x="6042" y="0"/>
                                    </p:animMotion>
                                  </p:childTnLst>
                                </p:cTn>
                              </p:par>
                              <p:par>
                                <p:cTn id="69" presetID="0" presetClass="path" presetSubtype="0" accel="50000" decel="50000" fill="hold" grpId="1" nodeType="withEffect">
                                  <p:stCondLst>
                                    <p:cond delay="1500"/>
                                  </p:stCondLst>
                                  <p:iterate type="lt">
                                    <p:tmPct val="0"/>
                                  </p:iterate>
                                  <p:childTnLst>
                                    <p:animMotion origin="layout" path="M 3.33333E-6 -2.22222E-6 L -0.57084 0.08889 " pathEditMode="relative" rAng="0" ptsTypes="AA">
                                      <p:cBhvr>
                                        <p:cTn id="70" dur="1500" fill="hold"/>
                                        <p:tgtEl>
                                          <p:spTgt spid="21515"/>
                                        </p:tgtEl>
                                        <p:attrNameLst>
                                          <p:attrName>ppt_x</p:attrName>
                                          <p:attrName>ppt_y</p:attrName>
                                        </p:attrNameLst>
                                      </p:cBhvr>
                                      <p:rCtr x="-28542" y="4444"/>
                                    </p:animMotion>
                                  </p:childTnLst>
                                </p:cTn>
                              </p:par>
                              <p:par>
                                <p:cTn id="71" presetID="6" presetClass="emph" presetSubtype="0" fill="hold" grpId="2" nodeType="withEffect">
                                  <p:stCondLst>
                                    <p:cond delay="1500"/>
                                  </p:stCondLst>
                                  <p:childTnLst>
                                    <p:animScale>
                                      <p:cBhvr>
                                        <p:cTn id="72" dur="1500" fill="hold"/>
                                        <p:tgtEl>
                                          <p:spTgt spid="21512"/>
                                        </p:tgtEl>
                                      </p:cBhvr>
                                      <p:by x="150000" y="150000"/>
                                    </p:animScale>
                                  </p:childTnLst>
                                </p:cTn>
                              </p:par>
                              <p:par>
                                <p:cTn id="73" presetID="0" presetClass="path" presetSubtype="0" accel="50000" decel="50000" fill="hold" grpId="1" nodeType="withEffect">
                                  <p:stCondLst>
                                    <p:cond delay="1500"/>
                                  </p:stCondLst>
                                  <p:childTnLst>
                                    <p:animMotion origin="layout" path="M 5.55112E-17 1.11111E-6 L 0.07917 0.02222 " pathEditMode="relative" rAng="0" ptsTypes="AA">
                                      <p:cBhvr>
                                        <p:cTn id="74" dur="1500" fill="hold"/>
                                        <p:tgtEl>
                                          <p:spTgt spid="21512"/>
                                        </p:tgtEl>
                                        <p:attrNameLst>
                                          <p:attrName>ppt_x</p:attrName>
                                          <p:attrName>ppt_y</p:attrName>
                                        </p:attrNameLst>
                                      </p:cBhvr>
                                      <p:rCtr x="3958" y="1111"/>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xit" presetSubtype="544" fill="hold" grpId="2" nodeType="clickEffect">
                                  <p:stCondLst>
                                    <p:cond delay="0"/>
                                  </p:stCondLst>
                                  <p:childTnLst>
                                    <p:anim calcmode="lin" valueType="num">
                                      <p:cBhvr>
                                        <p:cTn id="78" dur="1500"/>
                                        <p:tgtEl>
                                          <p:spTgt spid="21513"/>
                                        </p:tgtEl>
                                        <p:attrNameLst>
                                          <p:attrName>ppt_w</p:attrName>
                                        </p:attrNameLst>
                                      </p:cBhvr>
                                      <p:tavLst>
                                        <p:tav tm="0">
                                          <p:val>
                                            <p:strVal val="ppt_w"/>
                                          </p:val>
                                        </p:tav>
                                        <p:tav tm="100000">
                                          <p:val>
                                            <p:fltVal val="0"/>
                                          </p:val>
                                        </p:tav>
                                      </p:tavLst>
                                    </p:anim>
                                    <p:anim calcmode="lin" valueType="num">
                                      <p:cBhvr>
                                        <p:cTn id="79" dur="1500"/>
                                        <p:tgtEl>
                                          <p:spTgt spid="21513"/>
                                        </p:tgtEl>
                                        <p:attrNameLst>
                                          <p:attrName>ppt_h</p:attrName>
                                        </p:attrNameLst>
                                      </p:cBhvr>
                                      <p:tavLst>
                                        <p:tav tm="0">
                                          <p:val>
                                            <p:strVal val="ppt_h"/>
                                          </p:val>
                                        </p:tav>
                                        <p:tav tm="100000">
                                          <p:val>
                                            <p:fltVal val="0"/>
                                          </p:val>
                                        </p:tav>
                                      </p:tavLst>
                                    </p:anim>
                                    <p:anim calcmode="lin" valueType="num">
                                      <p:cBhvr>
                                        <p:cTn id="80" dur="1500"/>
                                        <p:tgtEl>
                                          <p:spTgt spid="21513"/>
                                        </p:tgtEl>
                                        <p:attrNameLst>
                                          <p:attrName>ppt_x</p:attrName>
                                        </p:attrNameLst>
                                      </p:cBhvr>
                                      <p:tavLst>
                                        <p:tav tm="0">
                                          <p:val>
                                            <p:strVal val="ppt_x"/>
                                          </p:val>
                                        </p:tav>
                                        <p:tav tm="100000">
                                          <p:val>
                                            <p:fltVal val="0.5"/>
                                          </p:val>
                                        </p:tav>
                                      </p:tavLst>
                                    </p:anim>
                                    <p:anim calcmode="lin" valueType="num">
                                      <p:cBhvr>
                                        <p:cTn id="81" dur="1500"/>
                                        <p:tgtEl>
                                          <p:spTgt spid="21513"/>
                                        </p:tgtEl>
                                        <p:attrNameLst>
                                          <p:attrName>ppt_y</p:attrName>
                                        </p:attrNameLst>
                                      </p:cBhvr>
                                      <p:tavLst>
                                        <p:tav tm="0">
                                          <p:val>
                                            <p:strVal val="ppt_y"/>
                                          </p:val>
                                        </p:tav>
                                        <p:tav tm="100000">
                                          <p:val>
                                            <p:fltVal val="0.5"/>
                                          </p:val>
                                        </p:tav>
                                      </p:tavLst>
                                    </p:anim>
                                    <p:set>
                                      <p:cBhvr>
                                        <p:cTn id="82" dur="1" fill="hold">
                                          <p:stCondLst>
                                            <p:cond delay="1499"/>
                                          </p:stCondLst>
                                        </p:cTn>
                                        <p:tgtEl>
                                          <p:spTgt spid="21513"/>
                                        </p:tgtEl>
                                        <p:attrNameLst>
                                          <p:attrName>style.visibility</p:attrName>
                                        </p:attrNameLst>
                                      </p:cBhvr>
                                      <p:to>
                                        <p:strVal val="hidden"/>
                                      </p:to>
                                    </p:set>
                                  </p:childTnLst>
                                </p:cTn>
                              </p:par>
                              <p:par>
                                <p:cTn id="83" presetID="23" presetClass="exit" presetSubtype="544" fill="hold" grpId="2" nodeType="withEffect">
                                  <p:stCondLst>
                                    <p:cond delay="0"/>
                                  </p:stCondLst>
                                  <p:childTnLst>
                                    <p:anim calcmode="lin" valueType="num">
                                      <p:cBhvr>
                                        <p:cTn id="84" dur="1500"/>
                                        <p:tgtEl>
                                          <p:spTgt spid="21514"/>
                                        </p:tgtEl>
                                        <p:attrNameLst>
                                          <p:attrName>ppt_w</p:attrName>
                                        </p:attrNameLst>
                                      </p:cBhvr>
                                      <p:tavLst>
                                        <p:tav tm="0">
                                          <p:val>
                                            <p:strVal val="ppt_w"/>
                                          </p:val>
                                        </p:tav>
                                        <p:tav tm="100000">
                                          <p:val>
                                            <p:fltVal val="0"/>
                                          </p:val>
                                        </p:tav>
                                      </p:tavLst>
                                    </p:anim>
                                    <p:anim calcmode="lin" valueType="num">
                                      <p:cBhvr>
                                        <p:cTn id="85" dur="1500"/>
                                        <p:tgtEl>
                                          <p:spTgt spid="21514"/>
                                        </p:tgtEl>
                                        <p:attrNameLst>
                                          <p:attrName>ppt_h</p:attrName>
                                        </p:attrNameLst>
                                      </p:cBhvr>
                                      <p:tavLst>
                                        <p:tav tm="0">
                                          <p:val>
                                            <p:strVal val="ppt_h"/>
                                          </p:val>
                                        </p:tav>
                                        <p:tav tm="100000">
                                          <p:val>
                                            <p:fltVal val="0"/>
                                          </p:val>
                                        </p:tav>
                                      </p:tavLst>
                                    </p:anim>
                                    <p:anim calcmode="lin" valueType="num">
                                      <p:cBhvr>
                                        <p:cTn id="86" dur="1500"/>
                                        <p:tgtEl>
                                          <p:spTgt spid="21514"/>
                                        </p:tgtEl>
                                        <p:attrNameLst>
                                          <p:attrName>ppt_x</p:attrName>
                                        </p:attrNameLst>
                                      </p:cBhvr>
                                      <p:tavLst>
                                        <p:tav tm="0">
                                          <p:val>
                                            <p:strVal val="ppt_x"/>
                                          </p:val>
                                        </p:tav>
                                        <p:tav tm="100000">
                                          <p:val>
                                            <p:fltVal val="0.5"/>
                                          </p:val>
                                        </p:tav>
                                      </p:tavLst>
                                    </p:anim>
                                    <p:anim calcmode="lin" valueType="num">
                                      <p:cBhvr>
                                        <p:cTn id="87" dur="1500"/>
                                        <p:tgtEl>
                                          <p:spTgt spid="21514"/>
                                        </p:tgtEl>
                                        <p:attrNameLst>
                                          <p:attrName>ppt_y</p:attrName>
                                        </p:attrNameLst>
                                      </p:cBhvr>
                                      <p:tavLst>
                                        <p:tav tm="0">
                                          <p:val>
                                            <p:strVal val="ppt_y"/>
                                          </p:val>
                                        </p:tav>
                                        <p:tav tm="100000">
                                          <p:val>
                                            <p:fltVal val="0.5"/>
                                          </p:val>
                                        </p:tav>
                                      </p:tavLst>
                                    </p:anim>
                                    <p:set>
                                      <p:cBhvr>
                                        <p:cTn id="88" dur="1" fill="hold">
                                          <p:stCondLst>
                                            <p:cond delay="1499"/>
                                          </p:stCondLst>
                                        </p:cTn>
                                        <p:tgtEl>
                                          <p:spTgt spid="21514"/>
                                        </p:tgtEl>
                                        <p:attrNameLst>
                                          <p:attrName>style.visibility</p:attrName>
                                        </p:attrNameLst>
                                      </p:cBhvr>
                                      <p:to>
                                        <p:strVal val="hidden"/>
                                      </p:to>
                                    </p:set>
                                  </p:childTnLst>
                                </p:cTn>
                              </p:par>
                              <p:par>
                                <p:cTn id="89" presetID="0" presetClass="path" presetSubtype="0" accel="50000" decel="50000" fill="hold" grpId="2" nodeType="withEffect">
                                  <p:stCondLst>
                                    <p:cond delay="1000"/>
                                  </p:stCondLst>
                                  <p:iterate type="lt">
                                    <p:tmPct val="0"/>
                                  </p:iterate>
                                  <p:childTnLst>
                                    <p:animMotion origin="layout" path="M -0.57084 0.08889 L -0.57084 -0.2 " pathEditMode="relative" rAng="0" ptsTypes="AA">
                                      <p:cBhvr>
                                        <p:cTn id="90" dur="1500" fill="hold"/>
                                        <p:tgtEl>
                                          <p:spTgt spid="21515"/>
                                        </p:tgtEl>
                                        <p:attrNameLst>
                                          <p:attrName>ppt_x</p:attrName>
                                          <p:attrName>ppt_y</p:attrName>
                                        </p:attrNameLst>
                                      </p:cBhvr>
                                      <p:rCtr x="0" y="-14444"/>
                                    </p:animMotion>
                                  </p:childTnLst>
                                </p:cTn>
                              </p:par>
                              <p:par>
                                <p:cTn id="91" presetID="0" presetClass="path" presetSubtype="0" accel="50000" decel="50000" fill="hold" grpId="2" nodeType="withEffect">
                                  <p:stCondLst>
                                    <p:cond delay="1000"/>
                                  </p:stCondLst>
                                  <p:iterate type="lt">
                                    <p:tmPct val="0"/>
                                  </p:iterate>
                                  <p:childTnLst>
                                    <p:animMotion origin="layout" path="M 0.12084 -2.0444E-6 L 0.12084 -0.28885 " pathEditMode="relative" rAng="0" ptsTypes="AA">
                                      <p:cBhvr>
                                        <p:cTn id="92" dur="1500" fill="hold"/>
                                        <p:tgtEl>
                                          <p:spTgt spid="21516"/>
                                        </p:tgtEl>
                                        <p:attrNameLst>
                                          <p:attrName>ppt_x</p:attrName>
                                          <p:attrName>ppt_y</p:attrName>
                                        </p:attrNameLst>
                                      </p:cBhvr>
                                      <p:rCtr x="0" y="-14454"/>
                                    </p:animMotion>
                                  </p:childTnLst>
                                </p:cTn>
                              </p:par>
                            </p:childTnLst>
                          </p:cTn>
                        </p:par>
                        <p:par>
                          <p:cTn id="93" fill="hold" nodeType="afterGroup">
                            <p:stCondLst>
                              <p:cond delay="2500"/>
                            </p:stCondLst>
                            <p:childTnLst>
                              <p:par>
                                <p:cTn id="94" presetID="50" presetClass="exit" presetSubtype="0" accel="100000" fill="hold" grpId="3" nodeType="afterEffect">
                                  <p:stCondLst>
                                    <p:cond delay="0"/>
                                  </p:stCondLst>
                                  <p:iterate type="lt">
                                    <p:tmPct val="10000"/>
                                  </p:iterate>
                                  <p:childTnLst>
                                    <p:anim calcmode="lin" valueType="num">
                                      <p:cBhvr>
                                        <p:cTn id="95" dur="1000"/>
                                        <p:tgtEl>
                                          <p:spTgt spid="21516"/>
                                        </p:tgtEl>
                                        <p:attrNameLst>
                                          <p:attrName>ppt_w</p:attrName>
                                        </p:attrNameLst>
                                      </p:cBhvr>
                                      <p:tavLst>
                                        <p:tav tm="0">
                                          <p:val>
                                            <p:strVal val="ppt_w"/>
                                          </p:val>
                                        </p:tav>
                                        <p:tav tm="100000">
                                          <p:val>
                                            <p:strVal val="ppt_w+.3"/>
                                          </p:val>
                                        </p:tav>
                                      </p:tavLst>
                                    </p:anim>
                                    <p:anim calcmode="lin" valueType="num">
                                      <p:cBhvr>
                                        <p:cTn id="96" dur="1000"/>
                                        <p:tgtEl>
                                          <p:spTgt spid="21516"/>
                                        </p:tgtEl>
                                        <p:attrNameLst>
                                          <p:attrName>ppt_h</p:attrName>
                                        </p:attrNameLst>
                                      </p:cBhvr>
                                      <p:tavLst>
                                        <p:tav tm="0">
                                          <p:val>
                                            <p:strVal val="ppt_h"/>
                                          </p:val>
                                        </p:tav>
                                        <p:tav tm="100000">
                                          <p:val>
                                            <p:strVal val="ppt_h"/>
                                          </p:val>
                                        </p:tav>
                                      </p:tavLst>
                                    </p:anim>
                                    <p:animEffect transition="out" filter="fade">
                                      <p:cBhvr>
                                        <p:cTn id="97" dur="1000"/>
                                        <p:tgtEl>
                                          <p:spTgt spid="21516"/>
                                        </p:tgtEl>
                                      </p:cBhvr>
                                    </p:animEffect>
                                    <p:set>
                                      <p:cBhvr>
                                        <p:cTn id="98" dur="1" fill="hold">
                                          <p:stCondLst>
                                            <p:cond delay="999"/>
                                          </p:stCondLst>
                                        </p:cTn>
                                        <p:tgtEl>
                                          <p:spTgt spid="21516"/>
                                        </p:tgtEl>
                                        <p:attrNameLst>
                                          <p:attrName>style.visibility</p:attrName>
                                        </p:attrNameLst>
                                      </p:cBhvr>
                                      <p:to>
                                        <p:strVal val="hidden"/>
                                      </p:to>
                                    </p:set>
                                  </p:childTnLst>
                                </p:cTn>
                              </p:par>
                              <p:par>
                                <p:cTn id="99" presetID="50" presetClass="exit" presetSubtype="0" accel="100000" fill="hold" grpId="3" nodeType="withEffect">
                                  <p:stCondLst>
                                    <p:cond delay="0"/>
                                  </p:stCondLst>
                                  <p:iterate type="lt">
                                    <p:tmPct val="10000"/>
                                  </p:iterate>
                                  <p:childTnLst>
                                    <p:anim calcmode="lin" valueType="num">
                                      <p:cBhvr>
                                        <p:cTn id="100" dur="1000"/>
                                        <p:tgtEl>
                                          <p:spTgt spid="21515"/>
                                        </p:tgtEl>
                                        <p:attrNameLst>
                                          <p:attrName>ppt_w</p:attrName>
                                        </p:attrNameLst>
                                      </p:cBhvr>
                                      <p:tavLst>
                                        <p:tav tm="0">
                                          <p:val>
                                            <p:strVal val="ppt_w"/>
                                          </p:val>
                                        </p:tav>
                                        <p:tav tm="100000">
                                          <p:val>
                                            <p:strVal val="ppt_w+.3"/>
                                          </p:val>
                                        </p:tav>
                                      </p:tavLst>
                                    </p:anim>
                                    <p:anim calcmode="lin" valueType="num">
                                      <p:cBhvr>
                                        <p:cTn id="101" dur="1000"/>
                                        <p:tgtEl>
                                          <p:spTgt spid="21515"/>
                                        </p:tgtEl>
                                        <p:attrNameLst>
                                          <p:attrName>ppt_h</p:attrName>
                                        </p:attrNameLst>
                                      </p:cBhvr>
                                      <p:tavLst>
                                        <p:tav tm="0">
                                          <p:val>
                                            <p:strVal val="ppt_h"/>
                                          </p:val>
                                        </p:tav>
                                        <p:tav tm="100000">
                                          <p:val>
                                            <p:strVal val="ppt_h"/>
                                          </p:val>
                                        </p:tav>
                                      </p:tavLst>
                                    </p:anim>
                                    <p:animEffect transition="out" filter="fade">
                                      <p:cBhvr>
                                        <p:cTn id="102" dur="1000"/>
                                        <p:tgtEl>
                                          <p:spTgt spid="21515"/>
                                        </p:tgtEl>
                                      </p:cBhvr>
                                    </p:animEffect>
                                    <p:set>
                                      <p:cBhvr>
                                        <p:cTn id="103" dur="1" fill="hold">
                                          <p:stCondLst>
                                            <p:cond delay="999"/>
                                          </p:stCondLst>
                                        </p:cTn>
                                        <p:tgtEl>
                                          <p:spTgt spid="21515"/>
                                        </p:tgtEl>
                                        <p:attrNameLst>
                                          <p:attrName>style.visibility</p:attrName>
                                        </p:attrNameLst>
                                      </p:cBhvr>
                                      <p:to>
                                        <p:strVal val="hidden"/>
                                      </p:to>
                                    </p:set>
                                  </p:childTnLst>
                                </p:cTn>
                              </p:par>
                            </p:childTnLst>
                          </p:cTn>
                        </p:par>
                        <p:par>
                          <p:cTn id="104" fill="hold" nodeType="afterGroup">
                            <p:stCondLst>
                              <p:cond delay="4900"/>
                            </p:stCondLst>
                            <p:childTnLst>
                              <p:par>
                                <p:cTn id="105" presetID="0" presetClass="path" presetSubtype="0" accel="50000" decel="50000" fill="hold" grpId="3" nodeType="afterEffect">
                                  <p:stCondLst>
                                    <p:cond delay="0"/>
                                  </p:stCondLst>
                                  <p:childTnLst>
                                    <p:animMotion origin="layout" path="M 0.07917 0.02222 L 0.09618 0.375 " pathEditMode="relative" rAng="0" ptsTypes="AA">
                                      <p:cBhvr>
                                        <p:cTn id="106" dur="1000" fill="hold"/>
                                        <p:tgtEl>
                                          <p:spTgt spid="21512"/>
                                        </p:tgtEl>
                                        <p:attrNameLst>
                                          <p:attrName>ppt_x</p:attrName>
                                          <p:attrName>ppt_y</p:attrName>
                                        </p:attrNameLst>
                                      </p:cBhvr>
                                      <p:rCtr x="851" y="17639"/>
                                    </p:animMotion>
                                  </p:childTnLst>
                                </p:cTn>
                              </p:par>
                              <p:par>
                                <p:cTn id="107" presetID="6" presetClass="emph" presetSubtype="0" fill="hold" grpId="4" nodeType="withEffect">
                                  <p:stCondLst>
                                    <p:cond delay="0"/>
                                  </p:stCondLst>
                                  <p:childTnLst>
                                    <p:animScale>
                                      <p:cBhvr>
                                        <p:cTn id="108" dur="1000" fill="hold"/>
                                        <p:tgtEl>
                                          <p:spTgt spid="21512"/>
                                        </p:tgtEl>
                                      </p:cBhvr>
                                      <p:by x="150000" y="150000"/>
                                    </p:animScale>
                                  </p:childTnLst>
                                </p:cTn>
                              </p:par>
                            </p:childTnLst>
                          </p:cTn>
                        </p:par>
                        <p:par>
                          <p:cTn id="109" fill="hold" nodeType="afterGroup">
                            <p:stCondLst>
                              <p:cond delay="5900"/>
                            </p:stCondLst>
                            <p:childTnLst>
                              <p:par>
                                <p:cTn id="110" presetID="23" presetClass="exit" presetSubtype="544" fill="hold" grpId="5" nodeType="afterEffect">
                                  <p:stCondLst>
                                    <p:cond delay="0"/>
                                  </p:stCondLst>
                                  <p:childTnLst>
                                    <p:anim calcmode="lin" valueType="num">
                                      <p:cBhvr>
                                        <p:cTn id="111" dur="1000"/>
                                        <p:tgtEl>
                                          <p:spTgt spid="21512"/>
                                        </p:tgtEl>
                                        <p:attrNameLst>
                                          <p:attrName>ppt_w</p:attrName>
                                        </p:attrNameLst>
                                      </p:cBhvr>
                                      <p:tavLst>
                                        <p:tav tm="0">
                                          <p:val>
                                            <p:strVal val="ppt_w"/>
                                          </p:val>
                                        </p:tav>
                                        <p:tav tm="100000">
                                          <p:val>
                                            <p:fltVal val="0"/>
                                          </p:val>
                                        </p:tav>
                                      </p:tavLst>
                                    </p:anim>
                                    <p:anim calcmode="lin" valueType="num">
                                      <p:cBhvr>
                                        <p:cTn id="112" dur="1000"/>
                                        <p:tgtEl>
                                          <p:spTgt spid="21512"/>
                                        </p:tgtEl>
                                        <p:attrNameLst>
                                          <p:attrName>ppt_h</p:attrName>
                                        </p:attrNameLst>
                                      </p:cBhvr>
                                      <p:tavLst>
                                        <p:tav tm="0">
                                          <p:val>
                                            <p:strVal val="ppt_h"/>
                                          </p:val>
                                        </p:tav>
                                        <p:tav tm="100000">
                                          <p:val>
                                            <p:fltVal val="0"/>
                                          </p:val>
                                        </p:tav>
                                      </p:tavLst>
                                    </p:anim>
                                    <p:anim calcmode="lin" valueType="num">
                                      <p:cBhvr>
                                        <p:cTn id="113" dur="1000"/>
                                        <p:tgtEl>
                                          <p:spTgt spid="21512"/>
                                        </p:tgtEl>
                                        <p:attrNameLst>
                                          <p:attrName>ppt_x</p:attrName>
                                        </p:attrNameLst>
                                      </p:cBhvr>
                                      <p:tavLst>
                                        <p:tav tm="0">
                                          <p:val>
                                            <p:strVal val="ppt_x"/>
                                          </p:val>
                                        </p:tav>
                                        <p:tav tm="100000">
                                          <p:val>
                                            <p:fltVal val="0.5"/>
                                          </p:val>
                                        </p:tav>
                                      </p:tavLst>
                                    </p:anim>
                                    <p:anim calcmode="lin" valueType="num">
                                      <p:cBhvr>
                                        <p:cTn id="114" dur="1000"/>
                                        <p:tgtEl>
                                          <p:spTgt spid="21512"/>
                                        </p:tgtEl>
                                        <p:attrNameLst>
                                          <p:attrName>ppt_y</p:attrName>
                                        </p:attrNameLst>
                                      </p:cBhvr>
                                      <p:tavLst>
                                        <p:tav tm="0">
                                          <p:val>
                                            <p:strVal val="ppt_y"/>
                                          </p:val>
                                        </p:tav>
                                        <p:tav tm="100000">
                                          <p:val>
                                            <p:fltVal val="0.5"/>
                                          </p:val>
                                        </p:tav>
                                      </p:tavLst>
                                    </p:anim>
                                    <p:set>
                                      <p:cBhvr>
                                        <p:cTn id="115" dur="1" fill="hold">
                                          <p:stCondLst>
                                            <p:cond delay="999"/>
                                          </p:stCondLst>
                                        </p:cTn>
                                        <p:tgtEl>
                                          <p:spTgt spid="21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6" grpId="1"/>
      <p:bldP spid="21506" grpId="2"/>
      <p:bldP spid="21506" grpId="3"/>
      <p:bldP spid="21511" grpId="0"/>
      <p:bldP spid="21511" grpId="1"/>
      <p:bldP spid="21511" grpId="2"/>
      <p:bldP spid="21511" grpId="3"/>
      <p:bldP spid="21512" grpId="0"/>
      <p:bldP spid="21512" grpId="1"/>
      <p:bldP spid="21512" grpId="2"/>
      <p:bldP spid="21512" grpId="3"/>
      <p:bldP spid="21512" grpId="4"/>
      <p:bldP spid="21512" grpId="5"/>
      <p:bldP spid="21513" grpId="0"/>
      <p:bldP spid="21513" grpId="1"/>
      <p:bldP spid="21513" grpId="2"/>
      <p:bldP spid="21514" grpId="0"/>
      <p:bldP spid="21514" grpId="1"/>
      <p:bldP spid="21514" grpId="2"/>
      <p:bldP spid="21515" grpId="0"/>
      <p:bldP spid="21515" grpId="1"/>
      <p:bldP spid="21515" grpId="2"/>
      <p:bldP spid="21515" grpId="3"/>
      <p:bldP spid="21516" grpId="0"/>
      <p:bldP spid="21516" grpId="1"/>
      <p:bldP spid="21516" grpId="2"/>
      <p:bldP spid="21516" grpId="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
            <a:ext cx="9250680" cy="6938010"/>
          </a:xfrm>
          <a:prstGeom prst="rect">
            <a:avLst/>
          </a:prstGeom>
        </p:spPr>
      </p:pic>
      <p:sp>
        <p:nvSpPr>
          <p:cNvPr id="3" name="Content Placeholder 2"/>
          <p:cNvSpPr txBox="1">
            <a:spLocks/>
          </p:cNvSpPr>
          <p:nvPr/>
        </p:nvSpPr>
        <p:spPr>
          <a:xfrm>
            <a:off x="304800" y="0"/>
            <a:ext cx="8686800" cy="6781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450" b="1" dirty="0">
                <a:ln w="3175">
                  <a:solidFill>
                    <a:srgbClr val="FF0000"/>
                  </a:solidFill>
                </a:ln>
                <a:solidFill>
                  <a:srgbClr val="FFFF00"/>
                </a:solidFill>
                <a:effectLst>
                  <a:glow rad="63500">
                    <a:schemeClr val="tx1">
                      <a:alpha val="40000"/>
                    </a:schemeClr>
                  </a:glow>
                </a:effectLst>
              </a:rPr>
              <a:t>① Through love serve one another</a:t>
            </a:r>
          </a:p>
          <a:p>
            <a:pPr algn="l"/>
            <a:r>
              <a:rPr lang="en-US" sz="2450" b="1" dirty="0">
                <a:ln w="3175">
                  <a:solidFill>
                    <a:srgbClr val="FF0000"/>
                  </a:solidFill>
                </a:ln>
                <a:solidFill>
                  <a:srgbClr val="FFFF00"/>
                </a:solidFill>
                <a:effectLst>
                  <a:glow rad="63500">
                    <a:schemeClr val="tx1">
                      <a:alpha val="40000"/>
                    </a:schemeClr>
                  </a:glow>
                </a:effectLst>
              </a:rPr>
              <a:t>② To seek Him with all one’s heart and soul</a:t>
            </a:r>
          </a:p>
          <a:p>
            <a:pPr algn="l"/>
            <a:r>
              <a:rPr lang="en-US" sz="2450" b="1" dirty="0">
                <a:ln w="3175">
                  <a:solidFill>
                    <a:srgbClr val="FF0000"/>
                  </a:solidFill>
                </a:ln>
                <a:solidFill>
                  <a:srgbClr val="FFFF00"/>
                </a:solidFill>
                <a:effectLst>
                  <a:glow rad="63500">
                    <a:schemeClr val="tx1">
                      <a:alpha val="40000"/>
                    </a:schemeClr>
                  </a:glow>
                </a:effectLst>
              </a:rPr>
              <a:t>③ To love Him with all one’s heart, soul, and strength</a:t>
            </a:r>
          </a:p>
          <a:p>
            <a:pPr algn="l"/>
            <a:r>
              <a:rPr lang="en-US" sz="2450" b="1" dirty="0">
                <a:ln w="3175">
                  <a:solidFill>
                    <a:srgbClr val="FF0000"/>
                  </a:solidFill>
                </a:ln>
                <a:solidFill>
                  <a:srgbClr val="FFFF00"/>
                </a:solidFill>
                <a:effectLst>
                  <a:glow rad="63500">
                    <a:schemeClr val="tx1">
                      <a:alpha val="40000"/>
                    </a:schemeClr>
                  </a:glow>
                </a:effectLst>
              </a:rPr>
              <a:t>④ To fear the Lord</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⑤ To walk in all His ways</a:t>
            </a:r>
          </a:p>
          <a:p>
            <a:pPr algn="l"/>
            <a:r>
              <a:rPr lang="en-US" sz="2450" b="1" dirty="0">
                <a:ln w="3175">
                  <a:solidFill>
                    <a:srgbClr val="FF0000"/>
                  </a:solidFill>
                </a:ln>
                <a:solidFill>
                  <a:srgbClr val="FFFF00"/>
                </a:solidFill>
                <a:effectLst>
                  <a:glow rad="63500">
                    <a:schemeClr val="tx1">
                      <a:alpha val="40000"/>
                    </a:schemeClr>
                  </a:glow>
                </a:effectLst>
              </a:rPr>
              <a:t>⑥ To serve Him</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⑦ To keep the commandments</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⑧ To do justly – stand on honesty</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⑨ To love mercy – hold a forgiving heart</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⑩ To walk humbly with your God</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⑪ To not listen to the words of falsehoods</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⑫ To hold fast to Him</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⑬ Take careful heed to do</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⑭ To love God with all one’s mind and understanding</a:t>
            </a:r>
            <a:endParaRPr lang="en-US" sz="2450" dirty="0">
              <a:effectLst>
                <a:glow rad="63500">
                  <a:schemeClr val="tx1">
                    <a:alpha val="40000"/>
                  </a:schemeClr>
                </a:glow>
              </a:effectLst>
            </a:endParaRPr>
          </a:p>
          <a:p>
            <a:pPr algn="l"/>
            <a:r>
              <a:rPr lang="en-US" sz="2450" b="1" dirty="0">
                <a:ln w="3175">
                  <a:solidFill>
                    <a:srgbClr val="FF0000"/>
                  </a:solidFill>
                </a:ln>
                <a:solidFill>
                  <a:srgbClr val="FFFF00"/>
                </a:solidFill>
                <a:effectLst>
                  <a:glow rad="63500">
                    <a:schemeClr val="tx1">
                      <a:alpha val="40000"/>
                    </a:schemeClr>
                  </a:glow>
                </a:effectLst>
              </a:rPr>
              <a:t>⑮ To love one's neighbor as oneself</a:t>
            </a:r>
            <a:endParaRPr lang="en-US" sz="2450" dirty="0">
              <a:effectLst>
                <a:glow rad="63500">
                  <a:schemeClr val="tx1">
                    <a:alpha val="40000"/>
                  </a:schemeClr>
                </a:glow>
              </a:effectLst>
            </a:endParaRPr>
          </a:p>
        </p:txBody>
      </p:sp>
      <p:sp>
        <p:nvSpPr>
          <p:cNvPr id="7" name="Rectangle 4"/>
          <p:cNvSpPr>
            <a:spLocks noChangeArrowheads="1"/>
          </p:cNvSpPr>
          <p:nvPr/>
        </p:nvSpPr>
        <p:spPr bwMode="auto">
          <a:xfrm>
            <a:off x="2057400" y="1371600"/>
            <a:ext cx="5257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0" b="1" dirty="0">
                <a:ln w="11430">
                  <a:noFill/>
                </a:ln>
                <a:gradFill>
                  <a:gsLst>
                    <a:gs pos="0">
                      <a:srgbClr val="FFF200"/>
                    </a:gs>
                    <a:gs pos="45000">
                      <a:srgbClr val="FF7A00"/>
                    </a:gs>
                    <a:gs pos="70000">
                      <a:srgbClr val="FF0300"/>
                    </a:gs>
                    <a:gs pos="100000">
                      <a:srgbClr val="4D0808"/>
                    </a:gs>
                  </a:gsLst>
                  <a:lin ang="5400000" scaled="0"/>
                </a:gradFill>
                <a:effectLst>
                  <a:glow rad="127000">
                    <a:schemeClr val="tx1"/>
                  </a:glow>
                  <a:outerShdw blurRad="80000" dist="40000" dir="5040000" algn="tl">
                    <a:srgbClr val="000000">
                      <a:alpha val="30000"/>
                    </a:srgbClr>
                  </a:outerShdw>
                </a:effectLst>
                <a:latin typeface="+mj-lt"/>
              </a:rPr>
              <a:t>God calls</a:t>
            </a:r>
          </a:p>
          <a:p>
            <a:pPr algn="ctr"/>
            <a:r>
              <a:rPr lang="en-US" sz="4000" b="1" dirty="0">
                <a:ln w="11430">
                  <a:noFill/>
                </a:ln>
                <a:gradFill>
                  <a:gsLst>
                    <a:gs pos="0">
                      <a:srgbClr val="FFF200"/>
                    </a:gs>
                    <a:gs pos="45000">
                      <a:srgbClr val="FF7A00"/>
                    </a:gs>
                    <a:gs pos="70000">
                      <a:srgbClr val="FF0300"/>
                    </a:gs>
                    <a:gs pos="100000">
                      <a:srgbClr val="4D0808"/>
                    </a:gs>
                  </a:gsLst>
                  <a:lin ang="5400000" scaled="0"/>
                </a:gradFill>
                <a:effectLst>
                  <a:glow rad="127000">
                    <a:schemeClr val="tx1"/>
                  </a:glow>
                  <a:outerShdw blurRad="80000" dist="40000" dir="5040000" algn="tl">
                    <a:srgbClr val="000000">
                      <a:alpha val="30000"/>
                    </a:srgbClr>
                  </a:outerShdw>
                </a:effectLst>
                <a:latin typeface="+mj-lt"/>
              </a:rPr>
              <a:t> </a:t>
            </a:r>
            <a:r>
              <a:rPr lang="en-US" sz="6000" b="1" dirty="0">
                <a:ln w="11430">
                  <a:noFill/>
                </a:ln>
                <a:gradFill>
                  <a:gsLst>
                    <a:gs pos="0">
                      <a:srgbClr val="FFF200"/>
                    </a:gs>
                    <a:gs pos="45000">
                      <a:srgbClr val="FF7A00"/>
                    </a:gs>
                    <a:gs pos="70000">
                      <a:srgbClr val="FF0300"/>
                    </a:gs>
                    <a:gs pos="100000">
                      <a:srgbClr val="4D0808"/>
                    </a:gs>
                  </a:gsLst>
                  <a:lin ang="5400000" scaled="0"/>
                </a:gradFill>
                <a:effectLst>
                  <a:glow rad="127000">
                    <a:schemeClr val="tx1"/>
                  </a:glow>
                  <a:outerShdw blurRad="80000" dist="40000" dir="5040000" algn="tl">
                    <a:srgbClr val="000000">
                      <a:alpha val="30000"/>
                    </a:srgbClr>
                  </a:outerShdw>
                </a:effectLst>
                <a:latin typeface="+mj-lt"/>
              </a:rPr>
              <a:t>to each heart</a:t>
            </a:r>
          </a:p>
          <a:p>
            <a:pPr algn="ctr"/>
            <a:r>
              <a:rPr lang="en-US" sz="6000" b="1" dirty="0">
                <a:ln w="11430">
                  <a:noFill/>
                </a:ln>
                <a:gradFill>
                  <a:gsLst>
                    <a:gs pos="0">
                      <a:srgbClr val="FFF200"/>
                    </a:gs>
                    <a:gs pos="45000">
                      <a:srgbClr val="FF7A00"/>
                    </a:gs>
                    <a:gs pos="70000">
                      <a:srgbClr val="FF0300"/>
                    </a:gs>
                    <a:gs pos="100000">
                      <a:srgbClr val="4D0808"/>
                    </a:gs>
                  </a:gsLst>
                  <a:lin ang="5400000" scaled="0"/>
                </a:gradFill>
                <a:effectLst>
                  <a:glow rad="127000">
                    <a:schemeClr val="tx1"/>
                  </a:glow>
                  <a:outerShdw blurRad="80000" dist="40000" dir="5040000" algn="tl">
                    <a:srgbClr val="000000">
                      <a:alpha val="30000"/>
                    </a:srgbClr>
                  </a:outerShdw>
                </a:effectLst>
                <a:latin typeface="+mj-lt"/>
              </a:rPr>
              <a:t>To come</a:t>
            </a:r>
            <a:endParaRPr lang="en-US" sz="4400" b="1" dirty="0">
              <a:ln w="11430">
                <a:noFill/>
              </a:ln>
              <a:gradFill>
                <a:gsLst>
                  <a:gs pos="0">
                    <a:srgbClr val="FFF200"/>
                  </a:gs>
                  <a:gs pos="45000">
                    <a:srgbClr val="FF7A00"/>
                  </a:gs>
                  <a:gs pos="70000">
                    <a:srgbClr val="FF0300"/>
                  </a:gs>
                  <a:gs pos="100000">
                    <a:srgbClr val="4D0808"/>
                  </a:gs>
                </a:gsLst>
                <a:lin ang="5400000" scaled="0"/>
              </a:gradFill>
              <a:effectLst>
                <a:glow rad="127000">
                  <a:schemeClr val="tx1"/>
                </a:glow>
                <a:outerShdw blurRad="80000" dist="40000" dir="5040000" algn="tl">
                  <a:srgbClr val="000000">
                    <a:alpha val="30000"/>
                  </a:srgbClr>
                </a:outerShdw>
              </a:effectLst>
              <a:latin typeface="+mj-lt"/>
            </a:endParaRPr>
          </a:p>
        </p:txBody>
      </p:sp>
    </p:spTree>
    <p:extLst>
      <p:ext uri="{BB962C8B-B14F-4D97-AF65-F5344CB8AC3E}">
        <p14:creationId xmlns:p14="http://schemas.microsoft.com/office/powerpoint/2010/main" val="261664874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stCondLst>
                                            <p:cond delay="0"/>
                                          </p:stCondLst>
                                        </p:cTn>
                                        <p:tgtEl>
                                          <p:spTgt spid="7"/>
                                        </p:tgtEl>
                                      </p:cBhvr>
                                    </p:animEffect>
                                    <p:anim to="" calcmode="lin" valueType="num">
                                      <p:cBhvr>
                                        <p:cTn id="8"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0" presetClass="exit" presetSubtype="0" fill="hold" grpId="1" nodeType="clickEffect">
                                  <p:stCondLst>
                                    <p:cond delay="0"/>
                                  </p:stCondLst>
                                  <p:childTnLst>
                                    <p:set>
                                      <p:cBhvr>
                                        <p:cTn id="13" dur="1" fill="hold">
                                          <p:stCondLst>
                                            <p:cond delay="999"/>
                                          </p:stCondLst>
                                        </p:cTn>
                                        <p:tgtEl>
                                          <p:spTgt spid="7"/>
                                        </p:tgtEl>
                                        <p:attrNameLst>
                                          <p:attrName>style.visibility</p:attrName>
                                        </p:attrNameLst>
                                      </p:cBhvr>
                                      <p:to>
                                        <p:strVal val="hidden"/>
                                      </p:to>
                                    </p:set>
                                    <p:animEffect transition="out" filter="dissolve">
                                      <p:cBhvr>
                                        <p:cTn id="14" dur="1000">
                                          <p:stCondLst>
                                            <p:cond delay="0"/>
                                          </p:stCondLst>
                                        </p:cTn>
                                        <p:tgtEl>
                                          <p:spTgt spid="7"/>
                                        </p:tgtEl>
                                      </p:cBhvr>
                                    </p:animEffect>
                                    <p:anim to="" calcmode="lin" valueType="num">
                                      <p:cBhvr>
                                        <p:cTn id="15" dur="1000" fill="hold">
                                          <p:stCondLst>
                                            <p:cond delay="0"/>
                                          </p:stCondLst>
                                        </p:cTn>
                                        <p:tgtEl>
                                          <p:spTgt spid="7"/>
                                        </p:tgtEl>
                                        <p:attrNameLst>
                                          <p:attrName>ppt_w</p:attrName>
                                        </p:attrNameLst>
                                      </p:cBhvr>
                                      <p:tavLst>
                                        <p:tav tm="0">
                                          <p:val>
                                            <p:strVal val="#ppt_w"/>
                                          </p:val>
                                        </p:tav>
                                        <p:tav tm="100000">
                                          <p:val>
                                            <p:strVal val="#ppt_w*4"/>
                                          </p:val>
                                        </p:tav>
                                      </p:tavLst>
                                    </p:anim>
                                    <p:anim to="" calcmode="lin" valueType="num">
                                      <p:cBhvr>
                                        <p:cTn id="16" dur="1000" fill="hold">
                                          <p:stCondLst>
                                            <p:cond delay="0"/>
                                          </p:stCondLst>
                                        </p:cTn>
                                        <p:tgtEl>
                                          <p:spTgt spid="7"/>
                                        </p:tgtEl>
                                        <p:attrNameLst>
                                          <p:attrName>ppt_h</p:attrName>
                                        </p:attrNameLst>
                                      </p:cBhvr>
                                      <p:tavLst>
                                        <p:tav tm="0">
                                          <p:val>
                                            <p:strVal val="#ppt_h"/>
                                          </p:val>
                                        </p:tav>
                                        <p:tav tm="100000">
                                          <p:val>
                                            <p:strVal val="#ppt_h*4"/>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left)">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wipe(left)">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ipe(left)">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wipe(left)">
                                      <p:cBhvr>
                                        <p:cTn id="60" dur="500"/>
                                        <p:tgtEl>
                                          <p:spTgt spid="3">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wipe(left)">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wipe(left)">
                                      <p:cBhvr>
                                        <p:cTn id="70" dur="500"/>
                                        <p:tgtEl>
                                          <p:spTgt spid="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wipe(left)">
                                      <p:cBhvr>
                                        <p:cTn id="75" dur="500"/>
                                        <p:tgtEl>
                                          <p:spTgt spid="3">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Effect transition="in" filter="wipe(left)">
                                      <p:cBhvr>
                                        <p:cTn id="80" dur="500"/>
                                        <p:tgtEl>
                                          <p:spTgt spid="3">
                                            <p:txEl>
                                              <p:pRg st="12" end="1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wipe(left)">
                                      <p:cBhvr>
                                        <p:cTn id="85" dur="500"/>
                                        <p:tgtEl>
                                          <p:spTgt spid="3">
                                            <p:txEl>
                                              <p:pRg st="13" end="1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Effect transition="in" filter="wipe(left)">
                                      <p:cBhvr>
                                        <p:cTn id="9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773" r="7524"/>
          <a:stretch/>
        </p:blipFill>
        <p:spPr>
          <a:xfrm>
            <a:off x="1" y="0"/>
            <a:ext cx="9144000" cy="6858000"/>
          </a:xfrm>
          <a:prstGeom prst="rect">
            <a:avLst/>
          </a:prstGeom>
        </p:spPr>
      </p:pic>
      <p:sp>
        <p:nvSpPr>
          <p:cNvPr id="2" name="Title 1"/>
          <p:cNvSpPr>
            <a:spLocks noGrp="1"/>
          </p:cNvSpPr>
          <p:nvPr>
            <p:ph type="title"/>
          </p:nvPr>
        </p:nvSpPr>
        <p:spPr>
          <a:xfrm>
            <a:off x="533400" y="1036638"/>
            <a:ext cx="8077200" cy="48307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0033CC"/>
                </a:solidFill>
                <a:effectLst>
                  <a:glow rad="139700">
                    <a:srgbClr val="FFFF00"/>
                  </a:glow>
                  <a:outerShdw blurRad="50800" dist="39000" dir="5460000" algn="tl">
                    <a:srgbClr val="000000">
                      <a:alpha val="38000"/>
                    </a:srgbClr>
                  </a:outerShdw>
                </a:effectLst>
              </a:rPr>
              <a:t>And the Spirit and the bride say, "Come!" And let him who hears say, "Come!" And let him who thirsts come. Whoever desires, let him take </a:t>
            </a:r>
            <a:r>
              <a:rPr lang="en-US" b="1" dirty="0">
                <a:ln w="11430"/>
                <a:solidFill>
                  <a:srgbClr val="0033CC"/>
                </a:solidFill>
                <a:effectLst>
                  <a:glow rad="101600">
                    <a:srgbClr val="FFFF00"/>
                  </a:glow>
                  <a:outerShdw blurRad="50800" dist="39000" dir="5460000" algn="tl">
                    <a:srgbClr val="000000">
                      <a:alpha val="38000"/>
                    </a:srgbClr>
                  </a:outerShdw>
                </a:effectLst>
              </a:rPr>
              <a:t>the water of life freely.            </a:t>
            </a:r>
            <a:r>
              <a:rPr lang="en-US" sz="3200" b="1" i="1" dirty="0">
                <a:ln w="11430"/>
                <a:solidFill>
                  <a:srgbClr val="0033CC"/>
                </a:solidFill>
                <a:effectLst>
                  <a:glow rad="101600">
                    <a:srgbClr val="FFFF00"/>
                  </a:glow>
                  <a:outerShdw blurRad="50800" dist="39000" dir="5460000" algn="tl">
                    <a:srgbClr val="000000">
                      <a:alpha val="38000"/>
                    </a:srgbClr>
                  </a:outerShdw>
                </a:effectLst>
              </a:rPr>
              <a:t>– Revelation 22:17 </a:t>
            </a:r>
          </a:p>
        </p:txBody>
      </p:sp>
    </p:spTree>
    <p:extLst>
      <p:ext uri="{BB962C8B-B14F-4D97-AF65-F5344CB8AC3E}">
        <p14:creationId xmlns:p14="http://schemas.microsoft.com/office/powerpoint/2010/main" val="2616648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06666 0.35555 " pathEditMode="relative" ptsTypes="AA">
                                      <p:cBhvr>
                                        <p:cTn id="10" dur="1000" spd="-10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69" name="Picture 17" descr="pla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7963"/>
            <a:ext cx="91440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3"/>
          <p:cNvSpPr>
            <a:spLocks noChangeArrowheads="1"/>
          </p:cNvSpPr>
          <p:nvPr/>
        </p:nvSpPr>
        <p:spPr bwMode="auto">
          <a:xfrm>
            <a:off x="762000" y="1447800"/>
            <a:ext cx="7772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effectLst>
                  <a:glow rad="101600">
                    <a:schemeClr val="tx1"/>
                  </a:glow>
                </a:effectLst>
              </a:rPr>
              <a:t>'Yes, I will rejoice over them to do them good, and I will assuredly plant them in this land, with all My heart and with all My soul.'</a:t>
            </a:r>
            <a:r>
              <a:rPr lang="en-US" altLang="en-US" sz="4400" dirty="0">
                <a:solidFill>
                  <a:schemeClr val="bg1"/>
                </a:solidFill>
                <a:effectLst>
                  <a:glow rad="101600">
                    <a:schemeClr val="tx1"/>
                  </a:glow>
                </a:effectLst>
              </a:rPr>
              <a:t>                   </a:t>
            </a:r>
            <a:r>
              <a:rPr lang="en-US" altLang="en-US" sz="3200" b="1" i="1" dirty="0">
                <a:solidFill>
                  <a:schemeClr val="bg1"/>
                </a:solidFill>
                <a:effectLst>
                  <a:glow rad="101600">
                    <a:schemeClr val="tx1"/>
                  </a:glow>
                </a:effectLst>
              </a:rPr>
              <a:t>– Jeremiah 32:41</a:t>
            </a:r>
            <a:r>
              <a:rPr lang="en-US" altLang="en-US" sz="4400" dirty="0">
                <a:solidFill>
                  <a:schemeClr val="bg1"/>
                </a:solidFill>
                <a:effectLst>
                  <a:glow rad="101600">
                    <a:schemeClr val="tx1"/>
                  </a:glow>
                </a:effectLst>
              </a:rPr>
              <a:t> </a:t>
            </a:r>
          </a:p>
        </p:txBody>
      </p:sp>
      <p:sp>
        <p:nvSpPr>
          <p:cNvPr id="23555" name="Rectangle 3"/>
          <p:cNvSpPr>
            <a:spLocks noGrp="1" noChangeArrowheads="1"/>
          </p:cNvSpPr>
          <p:nvPr>
            <p:ph type="ctrTitle"/>
          </p:nvPr>
        </p:nvSpPr>
        <p:spPr>
          <a:xfrm>
            <a:off x="3200400" y="2286000"/>
            <a:ext cx="2895600" cy="2590800"/>
          </a:xfrm>
        </p:spPr>
        <p:txBody>
          <a:bodyPr>
            <a:scene3d>
              <a:camera prst="orthographicFront"/>
              <a:lightRig rig="threePt" dir="t"/>
            </a:scene3d>
            <a:sp3d extrusionH="57150">
              <a:bevelT w="69850" h="38100" prst="cross"/>
            </a:sp3d>
          </a:bodyPr>
          <a:lstStyle/>
          <a:p>
            <a:pPr eaLnBrk="1" hangingPunct="1"/>
            <a:r>
              <a:rPr lang="en-US" altLang="en-US" dirty="0">
                <a:solidFill>
                  <a:srgbClr val="FFCC00"/>
                </a:solidFill>
              </a:rPr>
              <a:t>\  </a:t>
            </a:r>
            <a:r>
              <a:rPr lang="en-US" altLang="en-US" sz="7200" baseline="30000" dirty="0">
                <a:solidFill>
                  <a:srgbClr val="FFCC00"/>
                </a:solidFill>
              </a:rPr>
              <a:t>| </a:t>
            </a:r>
            <a:r>
              <a:rPr lang="en-US" altLang="en-US" dirty="0">
                <a:solidFill>
                  <a:srgbClr val="FFCC00"/>
                </a:solidFill>
              </a:rPr>
              <a:t> /</a:t>
            </a:r>
            <a:br>
              <a:rPr lang="en-US" altLang="en-US" dirty="0">
                <a:solidFill>
                  <a:srgbClr val="FFCC00"/>
                </a:solidFill>
              </a:rPr>
            </a:br>
            <a:r>
              <a:rPr lang="en-US" altLang="en-US" dirty="0">
                <a:solidFill>
                  <a:srgbClr val="FFCC00"/>
                </a:solidFill>
              </a:rPr>
              <a:t>– </a:t>
            </a:r>
            <a:r>
              <a:rPr lang="en-US" altLang="en-US" b="1" dirty="0">
                <a:solidFill>
                  <a:srgbClr val="FFCC00"/>
                </a:solidFill>
              </a:rPr>
              <a:t>GOD</a:t>
            </a:r>
            <a:r>
              <a:rPr lang="en-US" altLang="en-US" dirty="0">
                <a:solidFill>
                  <a:srgbClr val="FFCC00"/>
                </a:solidFill>
              </a:rPr>
              <a:t> –</a:t>
            </a:r>
            <a:br>
              <a:rPr lang="en-US" altLang="en-US" dirty="0">
                <a:solidFill>
                  <a:srgbClr val="FFCC00"/>
                </a:solidFill>
              </a:rPr>
            </a:br>
            <a:r>
              <a:rPr lang="en-US" altLang="en-US" dirty="0">
                <a:solidFill>
                  <a:srgbClr val="FFCC00"/>
                </a:solidFill>
              </a:rPr>
              <a:t>/  |  \</a:t>
            </a:r>
          </a:p>
        </p:txBody>
      </p:sp>
      <p:sp>
        <p:nvSpPr>
          <p:cNvPr id="23556" name="Rectangle 4"/>
          <p:cNvSpPr>
            <a:spLocks noChangeArrowheads="1"/>
          </p:cNvSpPr>
          <p:nvPr/>
        </p:nvSpPr>
        <p:spPr bwMode="auto">
          <a:xfrm>
            <a:off x="5334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effectLst>
                  <a:glow rad="101600">
                    <a:schemeClr val="tx1"/>
                  </a:glow>
                </a:effectLst>
              </a:rPr>
              <a:t> </a:t>
            </a:r>
            <a:r>
              <a:rPr lang="en-US" altLang="en-US" sz="4400" b="1">
                <a:solidFill>
                  <a:schemeClr val="bg1"/>
                </a:solidFill>
                <a:effectLst>
                  <a:glow rad="101600">
                    <a:schemeClr val="tx1"/>
                  </a:glow>
                </a:effectLst>
              </a:rPr>
              <a:t>Heart</a:t>
            </a:r>
          </a:p>
        </p:txBody>
      </p:sp>
      <p:sp>
        <p:nvSpPr>
          <p:cNvPr id="23557" name="Rectangle 5"/>
          <p:cNvSpPr>
            <a:spLocks noChangeArrowheads="1"/>
          </p:cNvSpPr>
          <p:nvPr/>
        </p:nvSpPr>
        <p:spPr bwMode="auto">
          <a:xfrm>
            <a:off x="55626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Mind</a:t>
            </a:r>
          </a:p>
        </p:txBody>
      </p:sp>
      <p:sp>
        <p:nvSpPr>
          <p:cNvPr id="23558" name="Rectangle 6"/>
          <p:cNvSpPr>
            <a:spLocks noChangeArrowheads="1"/>
          </p:cNvSpPr>
          <p:nvPr/>
        </p:nvSpPr>
        <p:spPr bwMode="auto">
          <a:xfrm>
            <a:off x="457200" y="5181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effectLst>
                  <a:glow rad="101600">
                    <a:schemeClr val="tx1"/>
                  </a:glow>
                </a:effectLst>
              </a:rPr>
              <a:t> </a:t>
            </a:r>
            <a:r>
              <a:rPr lang="en-US" altLang="en-US" sz="4400" b="1">
                <a:solidFill>
                  <a:schemeClr val="bg1"/>
                </a:solidFill>
                <a:effectLst>
                  <a:glow rad="101600">
                    <a:schemeClr val="tx1"/>
                  </a:glow>
                </a:effectLst>
              </a:rPr>
              <a:t>Soul</a:t>
            </a:r>
          </a:p>
        </p:txBody>
      </p:sp>
      <p:sp>
        <p:nvSpPr>
          <p:cNvPr id="23559" name="Rectangle 7"/>
          <p:cNvSpPr>
            <a:spLocks noChangeArrowheads="1"/>
          </p:cNvSpPr>
          <p:nvPr/>
        </p:nvSpPr>
        <p:spPr bwMode="auto">
          <a:xfrm>
            <a:off x="5562600" y="5181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effectLst>
                  <a:glow rad="101600">
                    <a:schemeClr val="tx1"/>
                  </a:glow>
                </a:effectLst>
              </a:rPr>
              <a:t> </a:t>
            </a:r>
            <a:r>
              <a:rPr lang="en-US" altLang="en-US" sz="4400" b="1">
                <a:solidFill>
                  <a:schemeClr val="bg1"/>
                </a:solidFill>
                <a:effectLst>
                  <a:glow rad="101600">
                    <a:schemeClr val="tx1"/>
                  </a:glow>
                </a:effectLst>
              </a:rPr>
              <a:t>Spirit</a:t>
            </a:r>
          </a:p>
        </p:txBody>
      </p:sp>
      <p:sp>
        <p:nvSpPr>
          <p:cNvPr id="23566" name="Rectangle 14"/>
          <p:cNvSpPr>
            <a:spLocks noChangeArrowheads="1"/>
          </p:cNvSpPr>
          <p:nvPr/>
        </p:nvSpPr>
        <p:spPr bwMode="auto">
          <a:xfrm>
            <a:off x="2286000" y="3429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a:solidFill>
                  <a:srgbClr val="FF0000"/>
                </a:solidFill>
              </a:rPr>
              <a:t> </a:t>
            </a:r>
            <a:r>
              <a:rPr lang="en-US" altLang="en-US" sz="2000" b="1">
                <a:solidFill>
                  <a:srgbClr val="FF0000"/>
                </a:solidFill>
              </a:rPr>
              <a:t> </a:t>
            </a:r>
            <a:r>
              <a:rPr lang="en-US" altLang="en-US" sz="4400" b="1">
                <a:solidFill>
                  <a:srgbClr val="FF0000"/>
                </a:solidFill>
              </a:rPr>
              <a:t>heart</a:t>
            </a:r>
            <a:endParaRPr lang="en-US" altLang="en-US" sz="4400">
              <a:solidFill>
                <a:srgbClr val="FF0000"/>
              </a:solidFill>
            </a:endParaRPr>
          </a:p>
        </p:txBody>
      </p:sp>
      <p:sp>
        <p:nvSpPr>
          <p:cNvPr id="23567" name="Rectangle 15"/>
          <p:cNvSpPr>
            <a:spLocks noChangeArrowheads="1"/>
          </p:cNvSpPr>
          <p:nvPr/>
        </p:nvSpPr>
        <p:spPr bwMode="auto">
          <a:xfrm>
            <a:off x="685800" y="20574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2700">
                  <a:noFill/>
                </a:ln>
                <a:solidFill>
                  <a:schemeClr val="bg1"/>
                </a:solidFill>
                <a:effectLst>
                  <a:glow rad="101600">
                    <a:schemeClr val="tx1"/>
                  </a:glow>
                </a:effectLst>
              </a:rPr>
              <a:t>For "who has known the mind of the LORD that he may instruct Him?" But we have the mind of Christ.       </a:t>
            </a:r>
            <a:r>
              <a:rPr lang="en-US" altLang="en-US" sz="3200" b="1" i="1" dirty="0">
                <a:ln w="12700">
                  <a:noFill/>
                </a:ln>
                <a:solidFill>
                  <a:schemeClr val="bg1"/>
                </a:solidFill>
                <a:effectLst>
                  <a:glow rad="101600">
                    <a:schemeClr val="tx1"/>
                  </a:glow>
                </a:effectLst>
              </a:rPr>
              <a:t>– 1</a:t>
            </a:r>
            <a:r>
              <a:rPr lang="en-US" altLang="en-US" sz="3200" b="1" i="1" baseline="30000" dirty="0">
                <a:ln w="12700">
                  <a:noFill/>
                </a:ln>
                <a:solidFill>
                  <a:schemeClr val="bg1"/>
                </a:solidFill>
                <a:effectLst>
                  <a:glow rad="101600">
                    <a:schemeClr val="tx1"/>
                  </a:glow>
                </a:effectLst>
              </a:rPr>
              <a:t>st</a:t>
            </a:r>
            <a:r>
              <a:rPr lang="en-US" altLang="en-US" sz="3200" b="1" i="1" dirty="0">
                <a:ln w="12700">
                  <a:noFill/>
                </a:ln>
                <a:solidFill>
                  <a:schemeClr val="bg1"/>
                </a:solidFill>
                <a:effectLst>
                  <a:glow rad="101600">
                    <a:schemeClr val="tx1"/>
                  </a:glow>
                </a:effectLst>
              </a:rPr>
              <a:t> Corinthians 2:16</a:t>
            </a:r>
            <a:endParaRPr lang="en-US" altLang="en-US" sz="4400" b="1" dirty="0">
              <a:ln w="12700">
                <a:noFill/>
              </a:ln>
              <a:solidFill>
                <a:schemeClr val="bg1"/>
              </a:solidFill>
              <a:effectLst>
                <a:glow rad="101600">
                  <a:schemeClr val="tx1"/>
                </a:glow>
              </a:effectLst>
            </a:endParaRPr>
          </a:p>
        </p:txBody>
      </p:sp>
      <p:sp>
        <p:nvSpPr>
          <p:cNvPr id="23568" name="Rectangle 16"/>
          <p:cNvSpPr>
            <a:spLocks noChangeArrowheads="1"/>
          </p:cNvSpPr>
          <p:nvPr/>
        </p:nvSpPr>
        <p:spPr bwMode="auto">
          <a:xfrm>
            <a:off x="228600" y="3048000"/>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rPr>
              <a:t>  </a:t>
            </a:r>
            <a:r>
              <a:rPr lang="en-US" altLang="en-US" sz="2400">
                <a:solidFill>
                  <a:schemeClr val="tx2"/>
                </a:solidFill>
              </a:rPr>
              <a:t> </a:t>
            </a:r>
            <a:r>
              <a:rPr lang="en-US" altLang="en-US" sz="4400" b="1">
                <a:solidFill>
                  <a:srgbClr val="FF0000"/>
                </a:solidFill>
              </a:rPr>
              <a:t>mind</a:t>
            </a:r>
          </a:p>
        </p:txBody>
      </p:sp>
      <p:sp>
        <p:nvSpPr>
          <p:cNvPr id="23570" name="Rectangle 18"/>
          <p:cNvSpPr>
            <a:spLocks noChangeArrowheads="1"/>
          </p:cNvSpPr>
          <p:nvPr/>
        </p:nvSpPr>
        <p:spPr bwMode="auto">
          <a:xfrm>
            <a:off x="533400" y="1371600"/>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bg1"/>
                </a:solidFill>
                <a:effectLst>
                  <a:glow rad="101600">
                    <a:schemeClr val="tx1"/>
                  </a:glow>
                </a:effectLst>
              </a:rPr>
              <a:t>The LORD </a:t>
            </a:r>
            <a:r>
              <a:rPr lang="en-US" altLang="en-US" sz="3600" b="1" i="1" dirty="0">
                <a:solidFill>
                  <a:schemeClr val="bg1"/>
                </a:solidFill>
                <a:effectLst>
                  <a:glow rad="101600">
                    <a:schemeClr val="tx1"/>
                  </a:glow>
                </a:effectLst>
              </a:rPr>
              <a:t>is</a:t>
            </a:r>
            <a:r>
              <a:rPr lang="en-US" altLang="en-US" sz="3600" b="1" dirty="0">
                <a:solidFill>
                  <a:schemeClr val="bg1"/>
                </a:solidFill>
                <a:effectLst>
                  <a:glow rad="101600">
                    <a:schemeClr val="tx1"/>
                  </a:glow>
                </a:effectLst>
              </a:rPr>
              <a:t> in His holy temple, The LORD'S throne </a:t>
            </a:r>
            <a:r>
              <a:rPr lang="en-US" altLang="en-US" sz="3600" b="1" i="1" dirty="0">
                <a:solidFill>
                  <a:schemeClr val="bg1"/>
                </a:solidFill>
                <a:effectLst>
                  <a:glow rad="101600">
                    <a:schemeClr val="tx1"/>
                  </a:glow>
                </a:effectLst>
              </a:rPr>
              <a:t>is</a:t>
            </a:r>
            <a:r>
              <a:rPr lang="en-US" altLang="en-US" sz="3600" b="1" dirty="0">
                <a:solidFill>
                  <a:schemeClr val="bg1"/>
                </a:solidFill>
                <a:effectLst>
                  <a:glow rad="101600">
                    <a:schemeClr val="tx1"/>
                  </a:glow>
                </a:effectLst>
              </a:rPr>
              <a:t> in heaven; His eyes behold, His eyelids test the sons of men. The LORD tests the righteous, But the wicked and the one who loves violence His soul hates.   </a:t>
            </a:r>
            <a:r>
              <a:rPr lang="en-US" altLang="en-US" sz="3200" b="1" i="1" dirty="0">
                <a:solidFill>
                  <a:schemeClr val="bg1"/>
                </a:solidFill>
                <a:effectLst>
                  <a:glow rad="101600">
                    <a:schemeClr val="tx1"/>
                  </a:glow>
                </a:effectLst>
              </a:rPr>
              <a:t>– Psalms 11:4-5</a:t>
            </a:r>
            <a:r>
              <a:rPr lang="en-US" altLang="en-US" sz="3600" b="1" dirty="0">
                <a:solidFill>
                  <a:srgbClr val="FF0000"/>
                </a:solidFill>
                <a:effectLst>
                  <a:glow rad="101600">
                    <a:schemeClr val="tx1"/>
                  </a:glow>
                </a:effectLst>
              </a:rPr>
              <a:t> </a:t>
            </a:r>
          </a:p>
        </p:txBody>
      </p:sp>
      <p:sp>
        <p:nvSpPr>
          <p:cNvPr id="23571" name="Rectangle 19"/>
          <p:cNvSpPr>
            <a:spLocks noChangeArrowheads="1"/>
          </p:cNvSpPr>
          <p:nvPr/>
        </p:nvSpPr>
        <p:spPr bwMode="auto">
          <a:xfrm>
            <a:off x="914400" y="46482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chemeClr val="tx2"/>
                </a:solidFill>
              </a:rPr>
              <a:t> </a:t>
            </a:r>
            <a:r>
              <a:rPr lang="en-US" altLang="en-US" sz="2600" dirty="0">
                <a:solidFill>
                  <a:schemeClr val="tx2"/>
                </a:solidFill>
              </a:rPr>
              <a:t> </a:t>
            </a:r>
            <a:r>
              <a:rPr lang="en-US" altLang="en-US" sz="3700" dirty="0">
                <a:solidFill>
                  <a:schemeClr val="tx2"/>
                </a:solidFill>
              </a:rPr>
              <a:t> </a:t>
            </a:r>
            <a:r>
              <a:rPr lang="en-US" altLang="en-US" sz="3600" b="1" dirty="0">
                <a:solidFill>
                  <a:srgbClr val="FF0000"/>
                </a:solidFill>
              </a:rPr>
              <a:t>soul</a:t>
            </a:r>
          </a:p>
        </p:txBody>
      </p:sp>
      <p:sp>
        <p:nvSpPr>
          <p:cNvPr id="23572" name="Rectangle 20"/>
          <p:cNvSpPr>
            <a:spLocks noChangeArrowheads="1"/>
          </p:cNvSpPr>
          <p:nvPr/>
        </p:nvSpPr>
        <p:spPr bwMode="auto">
          <a:xfrm>
            <a:off x="685800" y="2133600"/>
            <a:ext cx="77724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effectLst>
                  <a:glow rad="101600">
                    <a:schemeClr val="tx1"/>
                  </a:glow>
                </a:effectLst>
              </a:rPr>
              <a:t>"God </a:t>
            </a:r>
            <a:r>
              <a:rPr lang="en-US" altLang="en-US" sz="4400" b="1" i="1" dirty="0">
                <a:solidFill>
                  <a:schemeClr val="bg1"/>
                </a:solidFill>
                <a:effectLst>
                  <a:glow rad="101600">
                    <a:schemeClr val="tx1"/>
                  </a:glow>
                </a:effectLst>
              </a:rPr>
              <a:t>is</a:t>
            </a:r>
            <a:r>
              <a:rPr lang="en-US" altLang="en-US" sz="4400" b="1" dirty="0">
                <a:solidFill>
                  <a:schemeClr val="bg1"/>
                </a:solidFill>
                <a:effectLst>
                  <a:glow rad="101600">
                    <a:schemeClr val="tx1"/>
                  </a:glow>
                </a:effectLst>
              </a:rPr>
              <a:t> Spirit, and those who worship Him must worship in spirit and truth." </a:t>
            </a:r>
            <a:r>
              <a:rPr lang="en-US" altLang="en-US" sz="3200" b="1" i="1" dirty="0">
                <a:solidFill>
                  <a:schemeClr val="bg1"/>
                </a:solidFill>
                <a:effectLst>
                  <a:glow rad="101600">
                    <a:schemeClr val="tx1"/>
                  </a:glow>
                </a:effectLst>
              </a:rPr>
              <a:t>– John 4:24</a:t>
            </a:r>
            <a:r>
              <a:rPr lang="en-US" altLang="en-US" sz="3600" i="1" dirty="0">
                <a:solidFill>
                  <a:schemeClr val="bg1"/>
                </a:solidFill>
                <a:effectLst>
                  <a:glow rad="101600">
                    <a:schemeClr val="tx1"/>
                  </a:glow>
                </a:effectLst>
              </a:rPr>
              <a:t> </a:t>
            </a:r>
          </a:p>
        </p:txBody>
      </p:sp>
      <p:sp>
        <p:nvSpPr>
          <p:cNvPr id="23573" name="Rectangle 21"/>
          <p:cNvSpPr>
            <a:spLocks noChangeArrowheads="1"/>
          </p:cNvSpPr>
          <p:nvPr/>
        </p:nvSpPr>
        <p:spPr bwMode="auto">
          <a:xfrm>
            <a:off x="2590800" y="2209800"/>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dirty="0">
                <a:solidFill>
                  <a:schemeClr val="tx2"/>
                </a:solidFill>
              </a:rPr>
              <a:t> </a:t>
            </a:r>
            <a:r>
              <a:rPr lang="en-US" altLang="en-US" sz="3200" dirty="0">
                <a:solidFill>
                  <a:schemeClr val="tx2"/>
                </a:solidFill>
              </a:rPr>
              <a:t> </a:t>
            </a:r>
            <a:r>
              <a:rPr lang="en-US" altLang="en-US" sz="4400" b="1" dirty="0">
                <a:solidFill>
                  <a:srgbClr val="FF0000"/>
                </a:solidFill>
              </a:rPr>
              <a:t>Spirit</a:t>
            </a:r>
          </a:p>
        </p:txBody>
      </p:sp>
      <p:sp>
        <p:nvSpPr>
          <p:cNvPr id="23574" name="Rectangle 22"/>
          <p:cNvSpPr>
            <a:spLocks noChangeArrowheads="1"/>
          </p:cNvSpPr>
          <p:nvPr/>
        </p:nvSpPr>
        <p:spPr bwMode="auto">
          <a:xfrm>
            <a:off x="3200400" y="2286000"/>
            <a:ext cx="2895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82550" h="38100" prst="coolSlant"/>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rgbClr val="FFCC00"/>
                </a:solidFill>
              </a:rPr>
              <a:t>\  </a:t>
            </a:r>
            <a:r>
              <a:rPr lang="en-US" altLang="en-US" sz="7200" baseline="30000" dirty="0">
                <a:solidFill>
                  <a:srgbClr val="FFCC00"/>
                </a:solidFill>
              </a:rPr>
              <a:t>| </a:t>
            </a:r>
            <a:r>
              <a:rPr lang="en-US" altLang="en-US" sz="4400" dirty="0">
                <a:solidFill>
                  <a:srgbClr val="FFCC00"/>
                </a:solidFill>
              </a:rPr>
              <a:t> /</a:t>
            </a:r>
            <a:br>
              <a:rPr lang="en-US" altLang="en-US" sz="4400" dirty="0">
                <a:solidFill>
                  <a:srgbClr val="FFCC00"/>
                </a:solidFill>
              </a:rPr>
            </a:br>
            <a:r>
              <a:rPr lang="en-US" altLang="en-US" sz="4400" dirty="0">
                <a:solidFill>
                  <a:srgbClr val="FFCC00"/>
                </a:solidFill>
              </a:rPr>
              <a:t>– </a:t>
            </a:r>
            <a:r>
              <a:rPr lang="en-US" altLang="en-US" sz="4400" b="1" dirty="0">
                <a:solidFill>
                  <a:srgbClr val="FFCC00"/>
                </a:solidFill>
              </a:rPr>
              <a:t>GOD</a:t>
            </a:r>
            <a:r>
              <a:rPr lang="en-US" altLang="en-US" sz="4400" dirty="0">
                <a:solidFill>
                  <a:srgbClr val="FFCC00"/>
                </a:solidFill>
              </a:rPr>
              <a:t> –</a:t>
            </a:r>
            <a:br>
              <a:rPr lang="en-US" altLang="en-US" sz="4400" dirty="0">
                <a:solidFill>
                  <a:srgbClr val="FFCC00"/>
                </a:solidFill>
              </a:rPr>
            </a:br>
            <a:r>
              <a:rPr lang="en-US" altLang="en-US" sz="4400" dirty="0">
                <a:solidFill>
                  <a:srgbClr val="FFCC00"/>
                </a:solidFill>
              </a:rPr>
              <a:t>/  |  \</a:t>
            </a:r>
          </a:p>
        </p:txBody>
      </p:sp>
      <p:sp>
        <p:nvSpPr>
          <p:cNvPr id="23575" name="Rectangle 23"/>
          <p:cNvSpPr>
            <a:spLocks noChangeArrowheads="1"/>
          </p:cNvSpPr>
          <p:nvPr/>
        </p:nvSpPr>
        <p:spPr bwMode="auto">
          <a:xfrm>
            <a:off x="3352800" y="4343400"/>
            <a:ext cx="441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threePt" dir="t"/>
            </a:scene3d>
            <a:sp3d extrusionH="57150">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dirty="0">
                <a:solidFill>
                  <a:schemeClr val="tx2"/>
                </a:solidFill>
              </a:rPr>
              <a:t> </a:t>
            </a:r>
            <a:r>
              <a:rPr lang="en-US" altLang="en-US" sz="4600" dirty="0">
                <a:solidFill>
                  <a:schemeClr val="tx2"/>
                </a:solidFill>
              </a:rPr>
              <a:t> </a:t>
            </a:r>
            <a:r>
              <a:rPr lang="en-US" altLang="en-US" sz="4400" b="1" dirty="0">
                <a:ln w="12700">
                  <a:noFill/>
                </a:ln>
                <a:solidFill>
                  <a:srgbClr val="FFCC00"/>
                </a:solidFill>
                <a:effectLst>
                  <a:glow rad="88900">
                    <a:schemeClr val="tx1">
                      <a:alpha val="85000"/>
                    </a:schemeClr>
                  </a:glow>
                </a:effectLst>
              </a:rPr>
              <a:t>mind of Christ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23556"/>
                                        </p:tgtEl>
                                        <p:attrNameLst>
                                          <p:attrName>style.visibility</p:attrName>
                                        </p:attrNameLst>
                                      </p:cBhvr>
                                      <p:to>
                                        <p:strVal val="visible"/>
                                      </p:to>
                                    </p:set>
                                    <p:anim calcmode="lin" valueType="num">
                                      <p:cBhvr>
                                        <p:cTn id="10" dur="500" fill="hold"/>
                                        <p:tgtEl>
                                          <p:spTgt spid="23556"/>
                                        </p:tgtEl>
                                        <p:attrNameLst>
                                          <p:attrName>ppt_w</p:attrName>
                                        </p:attrNameLst>
                                      </p:cBhvr>
                                      <p:tavLst>
                                        <p:tav tm="0">
                                          <p:val>
                                            <p:fltVal val="0"/>
                                          </p:val>
                                        </p:tav>
                                        <p:tav tm="100000">
                                          <p:val>
                                            <p:strVal val="#ppt_w"/>
                                          </p:val>
                                        </p:tav>
                                      </p:tavLst>
                                    </p:anim>
                                    <p:anim calcmode="lin" valueType="num">
                                      <p:cBhvr>
                                        <p:cTn id="11" dur="500" fill="hold"/>
                                        <p:tgtEl>
                                          <p:spTgt spid="23556"/>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23565"/>
                                        </p:tgtEl>
                                        <p:attrNameLst>
                                          <p:attrName>style.visibility</p:attrName>
                                        </p:attrNameLst>
                                      </p:cBhvr>
                                      <p:to>
                                        <p:strVal val="visible"/>
                                      </p:to>
                                    </p:set>
                                    <p:anim calcmode="lin" valueType="num">
                                      <p:cBhvr>
                                        <p:cTn id="16" dur="1500" fill="hold"/>
                                        <p:tgtEl>
                                          <p:spTgt spid="23565"/>
                                        </p:tgtEl>
                                        <p:attrNameLst>
                                          <p:attrName>ppt_w</p:attrName>
                                        </p:attrNameLst>
                                      </p:cBhvr>
                                      <p:tavLst>
                                        <p:tav tm="0">
                                          <p:val>
                                            <p:fltVal val="0"/>
                                          </p:val>
                                        </p:tav>
                                        <p:tav tm="100000">
                                          <p:val>
                                            <p:strVal val="#ppt_w"/>
                                          </p:val>
                                        </p:tav>
                                      </p:tavLst>
                                    </p:anim>
                                    <p:anim calcmode="lin" valueType="num">
                                      <p:cBhvr>
                                        <p:cTn id="17" dur="1500" fill="hold"/>
                                        <p:tgtEl>
                                          <p:spTgt spid="23565"/>
                                        </p:tgtEl>
                                        <p:attrNameLst>
                                          <p:attrName>ppt_h</p:attrName>
                                        </p:attrNameLst>
                                      </p:cBhvr>
                                      <p:tavLst>
                                        <p:tav tm="0">
                                          <p:val>
                                            <p:fltVal val="0"/>
                                          </p:val>
                                        </p:tav>
                                        <p:tav tm="100000">
                                          <p:val>
                                            <p:strVal val="#ppt_h"/>
                                          </p:val>
                                        </p:tav>
                                      </p:tavLst>
                                    </p:anim>
                                    <p:animEffect transition="in" filter="fade">
                                      <p:cBhvr>
                                        <p:cTn id="18" dur="1500"/>
                                        <p:tgtEl>
                                          <p:spTgt spid="23565"/>
                                        </p:tgtEl>
                                      </p:cBhvr>
                                    </p:animEffect>
                                  </p:childTnLst>
                                </p:cTn>
                              </p:par>
                              <p:par>
                                <p:cTn id="19" presetID="0" presetClass="path" presetSubtype="0" accel="50000" decel="50000" fill="hold" grpId="1" nodeType="withEffect">
                                  <p:stCondLst>
                                    <p:cond delay="0"/>
                                  </p:stCondLst>
                                  <p:childTnLst>
                                    <p:animMotion origin="layout" path="M -0.31666 -0.35555 L -3.33333E-6 -2.22222E-6 " pathEditMode="relative" rAng="0" ptsTypes="AA">
                                      <p:cBhvr>
                                        <p:cTn id="20" dur="1500" fill="hold"/>
                                        <p:tgtEl>
                                          <p:spTgt spid="23565"/>
                                        </p:tgtEl>
                                        <p:attrNameLst>
                                          <p:attrName>ppt_x</p:attrName>
                                          <p:attrName>ppt_y</p:attrName>
                                        </p:attrNameLst>
                                      </p:cBhvr>
                                      <p:rCtr x="15833" y="17778"/>
                                    </p:animMotion>
                                  </p:childTnLst>
                                </p:cTn>
                              </p:par>
                              <p:par>
                                <p:cTn id="21" presetID="9" presetClass="emph" presetSubtype="0" grpId="1" nodeType="withEffect">
                                  <p:stCondLst>
                                    <p:cond delay="1000"/>
                                  </p:stCondLst>
                                  <p:childTnLst>
                                    <p:set>
                                      <p:cBhvr rctx="PPT">
                                        <p:cTn id="22" dur="indefinite"/>
                                        <p:tgtEl>
                                          <p:spTgt spid="23555"/>
                                        </p:tgtEl>
                                        <p:attrNameLst>
                                          <p:attrName>style.opacity</p:attrName>
                                        </p:attrNameLst>
                                      </p:cBhvr>
                                      <p:to>
                                        <p:strVal val="0.5"/>
                                      </p:to>
                                    </p:set>
                                    <p:animEffect filter="image" prLst="opacity: 0.5">
                                      <p:cBhvr rctx="IE">
                                        <p:cTn id="23" dur="indefinite"/>
                                        <p:tgtEl>
                                          <p:spTgt spid="235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iterate type="lt">
                                    <p:tmPct val="0"/>
                                  </p:iterate>
                                  <p:childTnLst>
                                    <p:set>
                                      <p:cBhvr>
                                        <p:cTn id="27" dur="1" fill="hold">
                                          <p:stCondLst>
                                            <p:cond delay="0"/>
                                          </p:stCondLst>
                                        </p:cTn>
                                        <p:tgtEl>
                                          <p:spTgt spid="23566"/>
                                        </p:tgtEl>
                                        <p:attrNameLst>
                                          <p:attrName>style.visibility</p:attrName>
                                        </p:attrNameLst>
                                      </p:cBhvr>
                                      <p:to>
                                        <p:strVal val="visible"/>
                                      </p:to>
                                    </p:set>
                                    <p:animEffect transition="in" filter="dissolve">
                                      <p:cBhvr>
                                        <p:cTn id="28" dur="500"/>
                                        <p:tgtEl>
                                          <p:spTgt spid="235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mph" presetSubtype="0" fill="hold" nodeType="clickEffect">
                                  <p:stCondLst>
                                    <p:cond delay="0"/>
                                  </p:stCondLst>
                                  <p:childTnLst>
                                    <p:animScale>
                                      <p:cBhvr>
                                        <p:cTn id="32" dur="1500" fill="hold"/>
                                        <p:tgtEl>
                                          <p:spTgt spid="23565"/>
                                        </p:tgtEl>
                                      </p:cBhvr>
                                      <p:by x="25000" y="25000"/>
                                    </p:animScale>
                                  </p:childTnLst>
                                </p:cTn>
                              </p:par>
                              <p:par>
                                <p:cTn id="33" presetID="0" presetClass="path" presetSubtype="0" accel="50000" decel="50000" fill="hold" nodeType="withEffect">
                                  <p:stCondLst>
                                    <p:cond delay="0"/>
                                  </p:stCondLst>
                                  <p:childTnLst>
                                    <p:animMotion origin="layout" path="M 0.00035 0.0007 L -0.28663 -0.24213 " pathEditMode="relative" rAng="0" ptsTypes="AA">
                                      <p:cBhvr>
                                        <p:cTn id="34" dur="1500" fill="hold"/>
                                        <p:tgtEl>
                                          <p:spTgt spid="23565"/>
                                        </p:tgtEl>
                                        <p:attrNameLst>
                                          <p:attrName>ppt_x</p:attrName>
                                          <p:attrName>ppt_y</p:attrName>
                                        </p:attrNameLst>
                                      </p:cBhvr>
                                      <p:rCtr x="-14358" y="-12153"/>
                                    </p:animMotion>
                                  </p:childTnLst>
                                </p:cTn>
                              </p:par>
                              <p:par>
                                <p:cTn id="35" presetID="0" presetClass="path" presetSubtype="0" accel="50000" decel="50000" fill="hold" nodeType="withEffect">
                                  <p:stCondLst>
                                    <p:cond delay="0"/>
                                  </p:stCondLst>
                                  <p:iterate type="lt">
                                    <p:tmPct val="0"/>
                                  </p:iterate>
                                  <p:childTnLst>
                                    <p:animMotion origin="layout" path="M 1.11022E-16 3.33333E-6 L -0.46059 -0.40417 " pathEditMode="relative" rAng="0" ptsTypes="AA">
                                      <p:cBhvr>
                                        <p:cTn id="36" dur="1500" fill="hold"/>
                                        <p:tgtEl>
                                          <p:spTgt spid="23566"/>
                                        </p:tgtEl>
                                        <p:attrNameLst>
                                          <p:attrName>ppt_x</p:attrName>
                                          <p:attrName>ppt_y</p:attrName>
                                        </p:attrNameLst>
                                      </p:cBhvr>
                                      <p:rCtr x="-23038" y="-20208"/>
                                    </p:animMotion>
                                  </p:childTnLst>
                                </p:cTn>
                              </p:par>
                            </p:childTnLst>
                          </p:cTn>
                        </p:par>
                        <p:par>
                          <p:cTn id="37" fill="hold" nodeType="afterGroup">
                            <p:stCondLst>
                              <p:cond delay="1500"/>
                            </p:stCondLst>
                            <p:childTnLst>
                              <p:par>
                                <p:cTn id="38" presetID="45" presetClass="exit" presetSubtype="0" fill="hold" grpId="1" nodeType="afterEffect">
                                  <p:stCondLst>
                                    <p:cond delay="0"/>
                                  </p:stCondLst>
                                  <p:iterate type="lt">
                                    <p:tmPct val="10000"/>
                                  </p:iterate>
                                  <p:childTnLst>
                                    <p:animEffect transition="out" filter="fade">
                                      <p:cBhvr>
                                        <p:cTn id="39" dur="2000"/>
                                        <p:tgtEl>
                                          <p:spTgt spid="23566"/>
                                        </p:tgtEl>
                                      </p:cBhvr>
                                    </p:animEffect>
                                    <p:anim calcmode="lin" valueType="num">
                                      <p:cBhvr>
                                        <p:cTn id="40" dur="2000"/>
                                        <p:tgtEl>
                                          <p:spTgt spid="2356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23566"/>
                                        </p:tgtEl>
                                        <p:attrNameLst>
                                          <p:attrName>ppt_h</p:attrName>
                                        </p:attrNameLst>
                                      </p:cBhvr>
                                      <p:tavLst>
                                        <p:tav tm="0">
                                          <p:val>
                                            <p:strVal val="ppt_h"/>
                                          </p:val>
                                        </p:tav>
                                        <p:tav tm="100000">
                                          <p:val>
                                            <p:strVal val="ppt_h"/>
                                          </p:val>
                                        </p:tav>
                                      </p:tavLst>
                                    </p:anim>
                                    <p:set>
                                      <p:cBhvr>
                                        <p:cTn id="42" dur="1" fill="hold">
                                          <p:stCondLst>
                                            <p:cond delay="1999"/>
                                          </p:stCondLst>
                                        </p:cTn>
                                        <p:tgtEl>
                                          <p:spTgt spid="23566"/>
                                        </p:tgtEl>
                                        <p:attrNameLst>
                                          <p:attrName>style.visibility</p:attrName>
                                        </p:attrNameLst>
                                      </p:cBhvr>
                                      <p:to>
                                        <p:strVal val="hidden"/>
                                      </p:to>
                                    </p:set>
                                  </p:childTnLst>
                                </p:cTn>
                              </p:par>
                              <p:par>
                                <p:cTn id="43" presetID="23" presetClass="entr" presetSubtype="16" fill="hold" grpId="0" nodeType="withEffect">
                                  <p:stCondLst>
                                    <p:cond delay="2250"/>
                                  </p:stCondLst>
                                  <p:childTnLst>
                                    <p:set>
                                      <p:cBhvr>
                                        <p:cTn id="44" dur="1" fill="hold">
                                          <p:stCondLst>
                                            <p:cond delay="0"/>
                                          </p:stCondLst>
                                        </p:cTn>
                                        <p:tgtEl>
                                          <p:spTgt spid="23557"/>
                                        </p:tgtEl>
                                        <p:attrNameLst>
                                          <p:attrName>style.visibility</p:attrName>
                                        </p:attrNameLst>
                                      </p:cBhvr>
                                      <p:to>
                                        <p:strVal val="visible"/>
                                      </p:to>
                                    </p:set>
                                    <p:anim calcmode="lin" valueType="num">
                                      <p:cBhvr>
                                        <p:cTn id="45" dur="500" fill="hold"/>
                                        <p:tgtEl>
                                          <p:spTgt spid="23557"/>
                                        </p:tgtEl>
                                        <p:attrNameLst>
                                          <p:attrName>ppt_w</p:attrName>
                                        </p:attrNameLst>
                                      </p:cBhvr>
                                      <p:tavLst>
                                        <p:tav tm="0">
                                          <p:val>
                                            <p:fltVal val="0"/>
                                          </p:val>
                                        </p:tav>
                                        <p:tav tm="100000">
                                          <p:val>
                                            <p:strVal val="#ppt_w"/>
                                          </p:val>
                                        </p:tav>
                                      </p:tavLst>
                                    </p:anim>
                                    <p:anim calcmode="lin" valueType="num">
                                      <p:cBhvr>
                                        <p:cTn id="46" dur="500" fill="hold"/>
                                        <p:tgtEl>
                                          <p:spTgt spid="23557"/>
                                        </p:tgtEl>
                                        <p:attrNameLst>
                                          <p:attrName>ppt_h</p:attrName>
                                        </p:attrNameLst>
                                      </p:cBhvr>
                                      <p:tavLst>
                                        <p:tav tm="0">
                                          <p:val>
                                            <p:fltVal val="0"/>
                                          </p:val>
                                        </p:tav>
                                        <p:tav tm="100000">
                                          <p:val>
                                            <p:strVal val="#ppt_h"/>
                                          </p:val>
                                        </p:tav>
                                      </p:tavLst>
                                    </p:anim>
                                  </p:childTnLst>
                                </p:cTn>
                              </p:par>
                            </p:childTnLst>
                          </p:cTn>
                        </p:par>
                        <p:par>
                          <p:cTn id="47" fill="hold" nodeType="withGroup">
                            <p:stCondLst>
                              <p:cond delay="4300"/>
                            </p:stCondLst>
                            <p:childTnLst>
                              <p:par>
                                <p:cTn id="48" presetID="53" presetClass="entr" presetSubtype="0" fill="hold" grpId="0" nodeType="afterEffect">
                                  <p:stCondLst>
                                    <p:cond delay="0"/>
                                  </p:stCondLst>
                                  <p:childTnLst>
                                    <p:set>
                                      <p:cBhvr>
                                        <p:cTn id="49" dur="1" fill="hold">
                                          <p:stCondLst>
                                            <p:cond delay="0"/>
                                          </p:stCondLst>
                                        </p:cTn>
                                        <p:tgtEl>
                                          <p:spTgt spid="23567"/>
                                        </p:tgtEl>
                                        <p:attrNameLst>
                                          <p:attrName>style.visibility</p:attrName>
                                        </p:attrNameLst>
                                      </p:cBhvr>
                                      <p:to>
                                        <p:strVal val="visible"/>
                                      </p:to>
                                    </p:set>
                                    <p:anim calcmode="lin" valueType="num">
                                      <p:cBhvr>
                                        <p:cTn id="50" dur="1500" fill="hold"/>
                                        <p:tgtEl>
                                          <p:spTgt spid="23567"/>
                                        </p:tgtEl>
                                        <p:attrNameLst>
                                          <p:attrName>ppt_w</p:attrName>
                                        </p:attrNameLst>
                                      </p:cBhvr>
                                      <p:tavLst>
                                        <p:tav tm="0">
                                          <p:val>
                                            <p:fltVal val="0"/>
                                          </p:val>
                                        </p:tav>
                                        <p:tav tm="100000">
                                          <p:val>
                                            <p:strVal val="#ppt_w"/>
                                          </p:val>
                                        </p:tav>
                                      </p:tavLst>
                                    </p:anim>
                                    <p:anim calcmode="lin" valueType="num">
                                      <p:cBhvr>
                                        <p:cTn id="51" dur="1500" fill="hold"/>
                                        <p:tgtEl>
                                          <p:spTgt spid="23567"/>
                                        </p:tgtEl>
                                        <p:attrNameLst>
                                          <p:attrName>ppt_h</p:attrName>
                                        </p:attrNameLst>
                                      </p:cBhvr>
                                      <p:tavLst>
                                        <p:tav tm="0">
                                          <p:val>
                                            <p:fltVal val="0"/>
                                          </p:val>
                                        </p:tav>
                                        <p:tav tm="100000">
                                          <p:val>
                                            <p:strVal val="#ppt_h"/>
                                          </p:val>
                                        </p:tav>
                                      </p:tavLst>
                                    </p:anim>
                                    <p:animEffect transition="in" filter="fade">
                                      <p:cBhvr>
                                        <p:cTn id="52" dur="1500"/>
                                        <p:tgtEl>
                                          <p:spTgt spid="23567"/>
                                        </p:tgtEl>
                                      </p:cBhvr>
                                    </p:animEffect>
                                  </p:childTnLst>
                                </p:cTn>
                              </p:par>
                              <p:par>
                                <p:cTn id="53" presetID="0" presetClass="path" presetSubtype="0" accel="50000" decel="50000" fill="hold" grpId="1" nodeType="withEffect">
                                  <p:stCondLst>
                                    <p:cond delay="0"/>
                                  </p:stCondLst>
                                  <p:childTnLst>
                                    <p:animMotion origin="layout" path="M 0.28333 -0.38889 L 0.0 0.04074 " pathEditMode="relative" rAng="0" ptsTypes="AA">
                                      <p:cBhvr>
                                        <p:cTn id="54" dur="1500" fill="hold"/>
                                        <p:tgtEl>
                                          <p:spTgt spid="23567"/>
                                        </p:tgtEl>
                                        <p:attrNameLst>
                                          <p:attrName>ppt_x</p:attrName>
                                          <p:attrName>ppt_y</p:attrName>
                                        </p:attrNameLst>
                                      </p:cBhvr>
                                      <p:rCtr x="-14167" y="21481"/>
                                    </p:animMotion>
                                  </p:childTnLst>
                                </p:cTn>
                              </p:par>
                              <p:par>
                                <p:cTn id="55" presetID="9" presetClass="emph" presetSubtype="0" grpId="2" nodeType="withEffect">
                                  <p:stCondLst>
                                    <p:cond delay="1000"/>
                                  </p:stCondLst>
                                  <p:childTnLst>
                                    <p:set>
                                      <p:cBhvr rctx="PPT">
                                        <p:cTn id="56" dur="indefinite"/>
                                        <p:tgtEl>
                                          <p:spTgt spid="23565"/>
                                        </p:tgtEl>
                                        <p:attrNameLst>
                                          <p:attrName>style.opacity</p:attrName>
                                        </p:attrNameLst>
                                      </p:cBhvr>
                                      <p:to>
                                        <p:strVal val="0.5"/>
                                      </p:to>
                                    </p:set>
                                    <p:animEffect filter="image" prLst="opacity: 0.5">
                                      <p:cBhvr rctx="IE">
                                        <p:cTn id="57" dur="indefinite"/>
                                        <p:tgtEl>
                                          <p:spTgt spid="235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iterate type="lt">
                                    <p:tmPct val="0"/>
                                  </p:iterate>
                                  <p:childTnLst>
                                    <p:set>
                                      <p:cBhvr>
                                        <p:cTn id="61" dur="1" fill="hold">
                                          <p:stCondLst>
                                            <p:cond delay="0"/>
                                          </p:stCondLst>
                                        </p:cTn>
                                        <p:tgtEl>
                                          <p:spTgt spid="23568"/>
                                        </p:tgtEl>
                                        <p:attrNameLst>
                                          <p:attrName>style.visibility</p:attrName>
                                        </p:attrNameLst>
                                      </p:cBhvr>
                                      <p:to>
                                        <p:strVal val="visible"/>
                                      </p:to>
                                    </p:set>
                                    <p:animEffect transition="in" filter="dissolve">
                                      <p:cBhvr>
                                        <p:cTn id="62" dur="500"/>
                                        <p:tgtEl>
                                          <p:spTgt spid="2356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3575"/>
                                        </p:tgtEl>
                                        <p:attrNameLst>
                                          <p:attrName>style.visibility</p:attrName>
                                        </p:attrNameLst>
                                      </p:cBhvr>
                                      <p:to>
                                        <p:strVal val="visible"/>
                                      </p:to>
                                    </p:set>
                                    <p:animEffect transition="in" filter="dissolve">
                                      <p:cBhvr>
                                        <p:cTn id="67" dur="500"/>
                                        <p:tgtEl>
                                          <p:spTgt spid="23575"/>
                                        </p:tgtEl>
                                      </p:cBhvr>
                                    </p:animEffect>
                                  </p:childTnLst>
                                </p:cTn>
                              </p:par>
                            </p:childTnLst>
                          </p:cTn>
                        </p:par>
                        <p:par>
                          <p:cTn id="68" fill="hold" nodeType="afterGroup">
                            <p:stCondLst>
                              <p:cond delay="500"/>
                            </p:stCondLst>
                            <p:childTnLst>
                              <p:par>
                                <p:cTn id="69" presetID="0" presetClass="path" presetSubtype="0" accel="50000" decel="50000" fill="hold" grpId="2" nodeType="afterEffect">
                                  <p:stCondLst>
                                    <p:cond delay="700"/>
                                  </p:stCondLst>
                                  <p:childTnLst>
                                    <p:animMotion origin="layout" path="M 3.33333E-6 4.44444E-6 L -0.13021 -0.17778 " pathEditMode="relative" rAng="0" ptsTypes="AA">
                                      <p:cBhvr>
                                        <p:cTn id="70" dur="1500" fill="hold"/>
                                        <p:tgtEl>
                                          <p:spTgt spid="23575"/>
                                        </p:tgtEl>
                                        <p:attrNameLst>
                                          <p:attrName>ppt_x</p:attrName>
                                          <p:attrName>ppt_y</p:attrName>
                                        </p:attrNameLst>
                                      </p:cBhvr>
                                      <p:rCtr x="-6510" y="-8889"/>
                                    </p:animMotion>
                                  </p:childTnLst>
                                </p:cTn>
                              </p:par>
                              <p:par>
                                <p:cTn id="71" presetID="6" presetClass="emph" presetSubtype="0" fill="hold" grpId="2" nodeType="withEffect">
                                  <p:stCondLst>
                                    <p:cond delay="700"/>
                                  </p:stCondLst>
                                  <p:childTnLst>
                                    <p:animScale>
                                      <p:cBhvr>
                                        <p:cTn id="72" dur="1500" fill="hold"/>
                                        <p:tgtEl>
                                          <p:spTgt spid="23567"/>
                                        </p:tgtEl>
                                      </p:cBhvr>
                                      <p:by x="25000" y="25000"/>
                                    </p:animScale>
                                  </p:childTnLst>
                                </p:cTn>
                              </p:par>
                              <p:par>
                                <p:cTn id="73" presetID="0" presetClass="path" presetSubtype="0" accel="50000" decel="50000" fill="hold" grpId="3" nodeType="withEffect">
                                  <p:stCondLst>
                                    <p:cond delay="700"/>
                                  </p:stCondLst>
                                  <p:childTnLst>
                                    <p:animMotion origin="layout" path="M 0.00139 0.04259 L 0.24167 -0.29028 " pathEditMode="relative" rAng="0" ptsTypes="AA">
                                      <p:cBhvr>
                                        <p:cTn id="74" dur="1500" fill="hold"/>
                                        <p:tgtEl>
                                          <p:spTgt spid="23567"/>
                                        </p:tgtEl>
                                        <p:attrNameLst>
                                          <p:attrName>ppt_x</p:attrName>
                                          <p:attrName>ppt_y</p:attrName>
                                        </p:attrNameLst>
                                      </p:cBhvr>
                                      <p:rCtr x="12014" y="-16644"/>
                                    </p:animMotion>
                                  </p:childTnLst>
                                </p:cTn>
                              </p:par>
                              <p:par>
                                <p:cTn id="75" presetID="0" presetClass="path" presetSubtype="0" accel="50000" decel="50000" fill="hold" grpId="1" nodeType="withEffect">
                                  <p:stCondLst>
                                    <p:cond delay="700"/>
                                  </p:stCondLst>
                                  <p:iterate type="lt">
                                    <p:tmPct val="0"/>
                                  </p:iterate>
                                  <p:childTnLst>
                                    <p:animMotion origin="layout" path="M -3.33333E-6 0.00023 L 0.56841 -0.34491 " pathEditMode="relative" rAng="0" ptsTypes="AA">
                                      <p:cBhvr>
                                        <p:cTn id="76" dur="1500" fill="hold"/>
                                        <p:tgtEl>
                                          <p:spTgt spid="23568"/>
                                        </p:tgtEl>
                                        <p:attrNameLst>
                                          <p:attrName>ppt_x</p:attrName>
                                          <p:attrName>ppt_y</p:attrName>
                                        </p:attrNameLst>
                                      </p:cBhvr>
                                      <p:rCtr x="28420" y="-17269"/>
                                    </p:animMotion>
                                  </p:childTnLst>
                                </p:cTn>
                              </p:par>
                            </p:childTnLst>
                          </p:cTn>
                        </p:par>
                        <p:par>
                          <p:cTn id="77" fill="hold" nodeType="afterGroup">
                            <p:stCondLst>
                              <p:cond delay="2700"/>
                            </p:stCondLst>
                            <p:childTnLst>
                              <p:par>
                                <p:cTn id="78" presetID="45" presetClass="exit" presetSubtype="0" fill="hold" grpId="2" nodeType="afterEffect">
                                  <p:stCondLst>
                                    <p:cond delay="0"/>
                                  </p:stCondLst>
                                  <p:iterate type="lt">
                                    <p:tmPct val="10000"/>
                                  </p:iterate>
                                  <p:childTnLst>
                                    <p:animEffect transition="out" filter="fade">
                                      <p:cBhvr>
                                        <p:cTn id="79" dur="2000"/>
                                        <p:tgtEl>
                                          <p:spTgt spid="23568"/>
                                        </p:tgtEl>
                                      </p:cBhvr>
                                    </p:animEffect>
                                    <p:anim calcmode="lin" valueType="num">
                                      <p:cBhvr>
                                        <p:cTn id="80" dur="2000"/>
                                        <p:tgtEl>
                                          <p:spTgt spid="2356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1" dur="2000"/>
                                        <p:tgtEl>
                                          <p:spTgt spid="23568"/>
                                        </p:tgtEl>
                                        <p:attrNameLst>
                                          <p:attrName>ppt_h</p:attrName>
                                        </p:attrNameLst>
                                      </p:cBhvr>
                                      <p:tavLst>
                                        <p:tav tm="0">
                                          <p:val>
                                            <p:strVal val="ppt_h"/>
                                          </p:val>
                                        </p:tav>
                                        <p:tav tm="100000">
                                          <p:val>
                                            <p:strVal val="ppt_h"/>
                                          </p:val>
                                        </p:tav>
                                      </p:tavLst>
                                    </p:anim>
                                    <p:set>
                                      <p:cBhvr>
                                        <p:cTn id="82" dur="1" fill="hold">
                                          <p:stCondLst>
                                            <p:cond delay="1999"/>
                                          </p:stCondLst>
                                        </p:cTn>
                                        <p:tgtEl>
                                          <p:spTgt spid="23568"/>
                                        </p:tgtEl>
                                        <p:attrNameLst>
                                          <p:attrName>style.visibility</p:attrName>
                                        </p:attrNameLst>
                                      </p:cBhvr>
                                      <p:to>
                                        <p:strVal val="hidden"/>
                                      </p:to>
                                    </p:set>
                                  </p:childTnLst>
                                </p:cTn>
                              </p:par>
                            </p:childTnLst>
                          </p:cTn>
                        </p:par>
                        <p:par>
                          <p:cTn id="83" fill="hold" nodeType="afterGroup">
                            <p:stCondLst>
                              <p:cond delay="5300"/>
                            </p:stCondLst>
                            <p:childTnLst>
                              <p:par>
                                <p:cTn id="84" presetID="23" presetClass="exit" presetSubtype="32" fill="hold" grpId="1" nodeType="afterEffect">
                                  <p:stCondLst>
                                    <p:cond delay="0"/>
                                  </p:stCondLst>
                                  <p:childTnLst>
                                    <p:anim calcmode="lin" valueType="num">
                                      <p:cBhvr>
                                        <p:cTn id="85" dur="2000"/>
                                        <p:tgtEl>
                                          <p:spTgt spid="23575"/>
                                        </p:tgtEl>
                                        <p:attrNameLst>
                                          <p:attrName>ppt_w</p:attrName>
                                        </p:attrNameLst>
                                      </p:cBhvr>
                                      <p:tavLst>
                                        <p:tav tm="0">
                                          <p:val>
                                            <p:strVal val="ppt_w"/>
                                          </p:val>
                                        </p:tav>
                                        <p:tav tm="100000">
                                          <p:val>
                                            <p:fltVal val="0"/>
                                          </p:val>
                                        </p:tav>
                                      </p:tavLst>
                                    </p:anim>
                                    <p:anim calcmode="lin" valueType="num">
                                      <p:cBhvr>
                                        <p:cTn id="86" dur="2000"/>
                                        <p:tgtEl>
                                          <p:spTgt spid="23575"/>
                                        </p:tgtEl>
                                        <p:attrNameLst>
                                          <p:attrName>ppt_h</p:attrName>
                                        </p:attrNameLst>
                                      </p:cBhvr>
                                      <p:tavLst>
                                        <p:tav tm="0">
                                          <p:val>
                                            <p:strVal val="ppt_h"/>
                                          </p:val>
                                        </p:tav>
                                        <p:tav tm="100000">
                                          <p:val>
                                            <p:fltVal val="0"/>
                                          </p:val>
                                        </p:tav>
                                      </p:tavLst>
                                    </p:anim>
                                    <p:set>
                                      <p:cBhvr>
                                        <p:cTn id="87" dur="1" fill="hold">
                                          <p:stCondLst>
                                            <p:cond delay="1999"/>
                                          </p:stCondLst>
                                        </p:cTn>
                                        <p:tgtEl>
                                          <p:spTgt spid="23575"/>
                                        </p:tgtEl>
                                        <p:attrNameLst>
                                          <p:attrName>style.visibility</p:attrName>
                                        </p:attrNameLst>
                                      </p:cBhvr>
                                      <p:to>
                                        <p:strVal val="hidden"/>
                                      </p:to>
                                    </p:set>
                                  </p:childTnLst>
                                </p:cTn>
                              </p:par>
                              <p:par>
                                <p:cTn id="88" presetID="0" presetClass="path" presetSubtype="0" accel="50000" decel="50000" fill="hold" grpId="3" nodeType="withEffect">
                                  <p:stCondLst>
                                    <p:cond delay="0"/>
                                  </p:stCondLst>
                                  <p:childTnLst>
                                    <p:animMotion origin="layout" path="M -0.13334 -0.17917 L -0.13125 0.25 " pathEditMode="relative" rAng="0" ptsTypes="AA">
                                      <p:cBhvr>
                                        <p:cTn id="89" dur="2000" fill="hold"/>
                                        <p:tgtEl>
                                          <p:spTgt spid="23575"/>
                                        </p:tgtEl>
                                        <p:attrNameLst>
                                          <p:attrName>ppt_x</p:attrName>
                                          <p:attrName>ppt_y</p:attrName>
                                        </p:attrNameLst>
                                      </p:cBhvr>
                                      <p:rCtr x="104" y="21458"/>
                                    </p:animMotion>
                                  </p:childTnLst>
                                </p:cTn>
                              </p:par>
                            </p:childTnLst>
                          </p:cTn>
                        </p:par>
                        <p:par>
                          <p:cTn id="90" fill="hold" nodeType="withGroup">
                            <p:stCondLst>
                              <p:cond delay="7300"/>
                            </p:stCondLst>
                            <p:childTnLst>
                              <p:par>
                                <p:cTn id="91" presetID="23" presetClass="entr" presetSubtype="16" fill="hold" grpId="0" nodeType="afterEffect">
                                  <p:stCondLst>
                                    <p:cond delay="0"/>
                                  </p:stCondLst>
                                  <p:childTnLst>
                                    <p:set>
                                      <p:cBhvr>
                                        <p:cTn id="92" dur="1" fill="hold">
                                          <p:stCondLst>
                                            <p:cond delay="0"/>
                                          </p:stCondLst>
                                        </p:cTn>
                                        <p:tgtEl>
                                          <p:spTgt spid="23558"/>
                                        </p:tgtEl>
                                        <p:attrNameLst>
                                          <p:attrName>style.visibility</p:attrName>
                                        </p:attrNameLst>
                                      </p:cBhvr>
                                      <p:to>
                                        <p:strVal val="visible"/>
                                      </p:to>
                                    </p:set>
                                    <p:anim calcmode="lin" valueType="num">
                                      <p:cBhvr>
                                        <p:cTn id="93" dur="1000" fill="hold"/>
                                        <p:tgtEl>
                                          <p:spTgt spid="23558"/>
                                        </p:tgtEl>
                                        <p:attrNameLst>
                                          <p:attrName>ppt_w</p:attrName>
                                        </p:attrNameLst>
                                      </p:cBhvr>
                                      <p:tavLst>
                                        <p:tav tm="0">
                                          <p:val>
                                            <p:fltVal val="0"/>
                                          </p:val>
                                        </p:tav>
                                        <p:tav tm="100000">
                                          <p:val>
                                            <p:strVal val="#ppt_w"/>
                                          </p:val>
                                        </p:tav>
                                      </p:tavLst>
                                    </p:anim>
                                    <p:anim calcmode="lin" valueType="num">
                                      <p:cBhvr>
                                        <p:cTn id="94" dur="1000" fill="hold"/>
                                        <p:tgtEl>
                                          <p:spTgt spid="23558"/>
                                        </p:tgtEl>
                                        <p:attrNameLst>
                                          <p:attrName>ppt_h</p:attrName>
                                        </p:attrNameLst>
                                      </p:cBhvr>
                                      <p:tavLst>
                                        <p:tav tm="0">
                                          <p:val>
                                            <p:fltVal val="0"/>
                                          </p:val>
                                        </p:tav>
                                        <p:tav tm="100000">
                                          <p:val>
                                            <p:strVal val="#ppt_h"/>
                                          </p:val>
                                        </p:tav>
                                      </p:tavLst>
                                    </p:anim>
                                  </p:childTnLst>
                                </p:cTn>
                              </p:par>
                              <p:par>
                                <p:cTn id="95" presetID="0" presetClass="path" presetSubtype="0" accel="50000" decel="50000" fill="hold" nodeType="withEffect">
                                  <p:stCondLst>
                                    <p:cond delay="0"/>
                                  </p:stCondLst>
                                  <p:childTnLst>
                                    <p:animMotion origin="layout" path="M 0.0 -4.07407E-6 L -0.00139 0.23311 " pathEditMode="relative" rAng="0" ptsTypes="AA">
                                      <p:cBhvr>
                                        <p:cTn id="96" dur="2000" fill="hold"/>
                                        <p:tgtEl>
                                          <p:spTgt spid="23569"/>
                                        </p:tgtEl>
                                        <p:attrNameLst>
                                          <p:attrName>ppt_x</p:attrName>
                                          <p:attrName>ppt_y</p:attrName>
                                        </p:attrNameLst>
                                      </p:cBhvr>
                                      <p:rCtr x="-69" y="11644"/>
                                    </p:animMotion>
                                  </p:childTnLst>
                                </p:cTn>
                              </p:par>
                              <p:par>
                                <p:cTn id="97" presetID="23" presetClass="entr" presetSubtype="16" fill="hold" grpId="0" nodeType="withEffect">
                                  <p:stCondLst>
                                    <p:cond delay="1500"/>
                                  </p:stCondLst>
                                  <p:childTnLst>
                                    <p:set>
                                      <p:cBhvr>
                                        <p:cTn id="98" dur="1" fill="hold">
                                          <p:stCondLst>
                                            <p:cond delay="0"/>
                                          </p:stCondLst>
                                        </p:cTn>
                                        <p:tgtEl>
                                          <p:spTgt spid="23570">
                                            <p:txEl>
                                              <p:pRg st="0" end="0"/>
                                            </p:txEl>
                                          </p:spTgt>
                                        </p:tgtEl>
                                        <p:attrNameLst>
                                          <p:attrName>style.visibility</p:attrName>
                                        </p:attrNameLst>
                                      </p:cBhvr>
                                      <p:to>
                                        <p:strVal val="visible"/>
                                      </p:to>
                                    </p:set>
                                    <p:anim calcmode="lin" valueType="num">
                                      <p:cBhvr>
                                        <p:cTn id="99" dur="1500" fill="hold"/>
                                        <p:tgtEl>
                                          <p:spTgt spid="23570">
                                            <p:txEl>
                                              <p:pRg st="0" end="0"/>
                                            </p:txEl>
                                          </p:spTgt>
                                        </p:tgtEl>
                                        <p:attrNameLst>
                                          <p:attrName>ppt_w</p:attrName>
                                        </p:attrNameLst>
                                      </p:cBhvr>
                                      <p:tavLst>
                                        <p:tav tm="0">
                                          <p:val>
                                            <p:fltVal val="0"/>
                                          </p:val>
                                        </p:tav>
                                        <p:tav tm="100000">
                                          <p:val>
                                            <p:strVal val="#ppt_w"/>
                                          </p:val>
                                        </p:tav>
                                      </p:tavLst>
                                    </p:anim>
                                    <p:anim calcmode="lin" valueType="num">
                                      <p:cBhvr>
                                        <p:cTn id="100" dur="1500" fill="hold"/>
                                        <p:tgtEl>
                                          <p:spTgt spid="23570">
                                            <p:txEl>
                                              <p:pRg st="0" end="0"/>
                                            </p:txEl>
                                          </p:spTgt>
                                        </p:tgtEl>
                                        <p:attrNameLst>
                                          <p:attrName>ppt_h</p:attrName>
                                        </p:attrNameLst>
                                      </p:cBhvr>
                                      <p:tavLst>
                                        <p:tav tm="0">
                                          <p:val>
                                            <p:fltVal val="0"/>
                                          </p:val>
                                        </p:tav>
                                        <p:tav tm="100000">
                                          <p:val>
                                            <p:strVal val="#ppt_h"/>
                                          </p:val>
                                        </p:tav>
                                      </p:tavLst>
                                    </p:anim>
                                  </p:childTnLst>
                                </p:cTn>
                              </p:par>
                              <p:par>
                                <p:cTn id="101" presetID="9" presetClass="emph" presetSubtype="0" grpId="4" nodeType="withEffect">
                                  <p:stCondLst>
                                    <p:cond delay="1500"/>
                                  </p:stCondLst>
                                  <p:childTnLst>
                                    <p:set>
                                      <p:cBhvr rctx="PPT">
                                        <p:cTn id="102" dur="indefinite"/>
                                        <p:tgtEl>
                                          <p:spTgt spid="23567"/>
                                        </p:tgtEl>
                                        <p:attrNameLst>
                                          <p:attrName>style.opacity</p:attrName>
                                        </p:attrNameLst>
                                      </p:cBhvr>
                                      <p:to>
                                        <p:strVal val="0.5"/>
                                      </p:to>
                                    </p:set>
                                    <p:animEffect filter="image" prLst="opacity: 0.5">
                                      <p:cBhvr rctx="IE">
                                        <p:cTn id="103" dur="indefinite"/>
                                        <p:tgtEl>
                                          <p:spTgt spid="23567"/>
                                        </p:tgtEl>
                                      </p:cBhvr>
                                    </p:animEffect>
                                  </p:childTnLst>
                                </p:cTn>
                              </p:par>
                              <p:par>
                                <p:cTn id="104" presetID="0" presetClass="path" presetSubtype="0" accel="50000" decel="50000" fill="hold" nodeType="withEffect">
                                  <p:stCondLst>
                                    <p:cond delay="1500"/>
                                  </p:stCondLst>
                                  <p:childTnLst>
                                    <p:animMotion origin="layout" path="M -0.26667 0.28333 L 3.33333E-6 0.0 " pathEditMode="relative" rAng="0" ptsTypes="AA">
                                      <p:cBhvr>
                                        <p:cTn id="105" dur="1500" fill="hold"/>
                                        <p:tgtEl>
                                          <p:spTgt spid="23570">
                                            <p:txEl>
                                              <p:pRg st="0" end="0"/>
                                            </p:txEl>
                                          </p:spTgt>
                                        </p:tgtEl>
                                        <p:attrNameLst>
                                          <p:attrName>ppt_x</p:attrName>
                                          <p:attrName>ppt_y</p:attrName>
                                        </p:attrNameLst>
                                      </p:cBhvr>
                                      <p:rCtr x="13333" y="-14167"/>
                                    </p:animMotion>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23571">
                                            <p:txEl>
                                              <p:pRg st="0" end="0"/>
                                            </p:txEl>
                                          </p:spTgt>
                                        </p:tgtEl>
                                        <p:attrNameLst>
                                          <p:attrName>style.visibility</p:attrName>
                                        </p:attrNameLst>
                                      </p:cBhvr>
                                      <p:to>
                                        <p:strVal val="visible"/>
                                      </p:to>
                                    </p:set>
                                    <p:animEffect transition="in" filter="dissolve">
                                      <p:cBhvr>
                                        <p:cTn id="110" dur="500"/>
                                        <p:tgtEl>
                                          <p:spTgt spid="23571">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6" presetClass="emph" presetSubtype="0" fill="hold" grpId="1" nodeType="clickEffect">
                                  <p:stCondLst>
                                    <p:cond delay="0"/>
                                  </p:stCondLst>
                                  <p:childTnLst>
                                    <p:animScale>
                                      <p:cBhvr>
                                        <p:cTn id="114" dur="1500" fill="hold"/>
                                        <p:tgtEl>
                                          <p:spTgt spid="23570">
                                            <p:txEl>
                                              <p:pRg st="0" end="0"/>
                                            </p:txEl>
                                          </p:spTgt>
                                        </p:tgtEl>
                                      </p:cBhvr>
                                      <p:by x="25000" y="25000"/>
                                    </p:animScale>
                                  </p:childTnLst>
                                </p:cTn>
                              </p:par>
                              <p:par>
                                <p:cTn id="115" presetID="0" presetClass="path" presetSubtype="0" accel="50000" decel="50000" fill="hold" grpId="2" nodeType="withEffect">
                                  <p:stCondLst>
                                    <p:cond delay="0"/>
                                  </p:stCondLst>
                                  <p:childTnLst>
                                    <p:animMotion origin="layout" path="M -0.00416 0.0 L -0.2802 0.21111 " pathEditMode="relative" rAng="0" ptsTypes="AA">
                                      <p:cBhvr>
                                        <p:cTn id="116" dur="1500" fill="hold"/>
                                        <p:tgtEl>
                                          <p:spTgt spid="23570">
                                            <p:txEl>
                                              <p:pRg st="0" end="0"/>
                                            </p:txEl>
                                          </p:spTgt>
                                        </p:tgtEl>
                                        <p:attrNameLst>
                                          <p:attrName>ppt_x</p:attrName>
                                          <p:attrName>ppt_y</p:attrName>
                                        </p:attrNameLst>
                                      </p:cBhvr>
                                      <p:rCtr x="-13802" y="10556"/>
                                    </p:animMotion>
                                  </p:childTnLst>
                                </p:cTn>
                              </p:par>
                              <p:par>
                                <p:cTn id="117" presetID="0" presetClass="path" presetSubtype="0" accel="50000" decel="50000" fill="hold" grpId="2" nodeType="withEffect">
                                  <p:stCondLst>
                                    <p:cond delay="0"/>
                                  </p:stCondLst>
                                  <p:childTnLst>
                                    <p:animMotion origin="layout" path="M -4.44444E-6 1.11111E-6 C 0.0007 -0.03102 0.00139 -0.06181 0.0125 -0.09306 C 0.02362 -0.12431 0.03386 -0.16389 0.06667 -0.18773 C 0.09948 -0.21158 0.17327 -0.23588 0.20938 -0.23634 C 0.24549 -0.23681 0.26823 -0.22315 0.28334 -0.19051 C 0.29844 -0.15787 0.30955 -0.08102 0.3 -0.04028 C 0.29046 0.00046 0.2566 0.03194 0.22605 0.05417 C 0.19549 0.07639 0.15643 0.08611 0.11667 0.09305 C 0.07691 0.1 0.01407 0.09537 -0.01284 0.09606 " pathEditMode="relative" rAng="0" ptsTypes="aaaaaaaaa">
                                      <p:cBhvr>
                                        <p:cTn id="118" dur="2000" fill="hold"/>
                                        <p:tgtEl>
                                          <p:spTgt spid="23571">
                                            <p:txEl>
                                              <p:pRg st="0" end="0"/>
                                            </p:txEl>
                                          </p:spTgt>
                                        </p:tgtEl>
                                        <p:attrNameLst>
                                          <p:attrName>ppt_x</p:attrName>
                                          <p:attrName>ppt_y</p:attrName>
                                        </p:attrNameLst>
                                      </p:cBhvr>
                                      <p:rCtr x="14826" y="-6852"/>
                                    </p:animMotion>
                                  </p:childTnLst>
                                </p:cTn>
                              </p:par>
                              <p:par>
                                <p:cTn id="119" presetID="6" presetClass="emph" presetSubtype="0" fill="hold" grpId="3" nodeType="withEffect">
                                  <p:stCondLst>
                                    <p:cond delay="0"/>
                                  </p:stCondLst>
                                  <p:childTnLst>
                                    <p:animScale>
                                      <p:cBhvr>
                                        <p:cTn id="120" dur="1500" fill="hold"/>
                                        <p:tgtEl>
                                          <p:spTgt spid="23571">
                                            <p:txEl>
                                              <p:pRg st="0" end="0"/>
                                            </p:txEl>
                                          </p:spTgt>
                                        </p:tgtEl>
                                      </p:cBhvr>
                                      <p:by x="124000" y="124000"/>
                                    </p:animScale>
                                  </p:childTnLst>
                                </p:cTn>
                              </p:par>
                            </p:childTnLst>
                          </p:cTn>
                        </p:par>
                        <p:par>
                          <p:cTn id="121" fill="hold" nodeType="afterGroup">
                            <p:stCondLst>
                              <p:cond delay="2000"/>
                            </p:stCondLst>
                            <p:childTnLst>
                              <p:par>
                                <p:cTn id="122" presetID="45" presetClass="exit" presetSubtype="0" fill="hold" grpId="1" nodeType="afterEffect">
                                  <p:stCondLst>
                                    <p:cond delay="0"/>
                                  </p:stCondLst>
                                  <p:childTnLst>
                                    <p:animEffect transition="out" filter="fade">
                                      <p:cBhvr>
                                        <p:cTn id="123" dur="1500"/>
                                        <p:tgtEl>
                                          <p:spTgt spid="23571">
                                            <p:txEl>
                                              <p:pRg st="0" end="0"/>
                                            </p:txEl>
                                          </p:spTgt>
                                        </p:tgtEl>
                                      </p:cBhvr>
                                    </p:animEffect>
                                    <p:anim calcmode="lin" valueType="num">
                                      <p:cBhvr>
                                        <p:cTn id="124" dur="1500"/>
                                        <p:tgtEl>
                                          <p:spTgt spid="23571">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5" dur="1500"/>
                                        <p:tgtEl>
                                          <p:spTgt spid="23571">
                                            <p:txEl>
                                              <p:pRg st="0" end="0"/>
                                            </p:txEl>
                                          </p:spTgt>
                                        </p:tgtEl>
                                        <p:attrNameLst>
                                          <p:attrName>ppt_h</p:attrName>
                                        </p:attrNameLst>
                                      </p:cBhvr>
                                      <p:tavLst>
                                        <p:tav tm="0">
                                          <p:val>
                                            <p:strVal val="ppt_h"/>
                                          </p:val>
                                        </p:tav>
                                        <p:tav tm="100000">
                                          <p:val>
                                            <p:strVal val="ppt_h"/>
                                          </p:val>
                                        </p:tav>
                                      </p:tavLst>
                                    </p:anim>
                                    <p:set>
                                      <p:cBhvr>
                                        <p:cTn id="126" dur="1" fill="hold">
                                          <p:stCondLst>
                                            <p:cond delay="1499"/>
                                          </p:stCondLst>
                                        </p:cTn>
                                        <p:tgtEl>
                                          <p:spTgt spid="23571">
                                            <p:txEl>
                                              <p:pRg st="0" end="0"/>
                                            </p:txEl>
                                          </p:spTgt>
                                        </p:tgtEl>
                                        <p:attrNameLst>
                                          <p:attrName>style.visibility</p:attrName>
                                        </p:attrNameLst>
                                      </p:cBhvr>
                                      <p:to>
                                        <p:strVal val="hidden"/>
                                      </p:to>
                                    </p:set>
                                  </p:childTnLst>
                                </p:cTn>
                              </p:par>
                            </p:childTnLst>
                          </p:cTn>
                        </p:par>
                        <p:par>
                          <p:cTn id="127" fill="hold" nodeType="withGroup">
                            <p:stCondLst>
                              <p:cond delay="3500"/>
                            </p:stCondLst>
                            <p:childTnLst>
                              <p:par>
                                <p:cTn id="128" presetID="23" presetClass="entr" presetSubtype="16" fill="hold" grpId="0" nodeType="afterEffect">
                                  <p:stCondLst>
                                    <p:cond delay="0"/>
                                  </p:stCondLst>
                                  <p:childTnLst>
                                    <p:set>
                                      <p:cBhvr>
                                        <p:cTn id="129" dur="1" fill="hold">
                                          <p:stCondLst>
                                            <p:cond delay="0"/>
                                          </p:stCondLst>
                                        </p:cTn>
                                        <p:tgtEl>
                                          <p:spTgt spid="23559"/>
                                        </p:tgtEl>
                                        <p:attrNameLst>
                                          <p:attrName>style.visibility</p:attrName>
                                        </p:attrNameLst>
                                      </p:cBhvr>
                                      <p:to>
                                        <p:strVal val="visible"/>
                                      </p:to>
                                    </p:set>
                                    <p:anim calcmode="lin" valueType="num">
                                      <p:cBhvr>
                                        <p:cTn id="130" dur="500" fill="hold"/>
                                        <p:tgtEl>
                                          <p:spTgt spid="23559"/>
                                        </p:tgtEl>
                                        <p:attrNameLst>
                                          <p:attrName>ppt_w</p:attrName>
                                        </p:attrNameLst>
                                      </p:cBhvr>
                                      <p:tavLst>
                                        <p:tav tm="0">
                                          <p:val>
                                            <p:fltVal val="0"/>
                                          </p:val>
                                        </p:tav>
                                        <p:tav tm="100000">
                                          <p:val>
                                            <p:strVal val="#ppt_w"/>
                                          </p:val>
                                        </p:tav>
                                      </p:tavLst>
                                    </p:anim>
                                    <p:anim calcmode="lin" valueType="num">
                                      <p:cBhvr>
                                        <p:cTn id="131" dur="500" fill="hold"/>
                                        <p:tgtEl>
                                          <p:spTgt spid="23559"/>
                                        </p:tgtEl>
                                        <p:attrNameLst>
                                          <p:attrName>ppt_h</p:attrName>
                                        </p:attrNameLst>
                                      </p:cBhvr>
                                      <p:tavLst>
                                        <p:tav tm="0">
                                          <p:val>
                                            <p:fltVal val="0"/>
                                          </p:val>
                                        </p:tav>
                                        <p:tav tm="100000">
                                          <p:val>
                                            <p:strVal val="#ppt_h"/>
                                          </p:val>
                                        </p:tav>
                                      </p:tavLst>
                                    </p:anim>
                                  </p:childTnLst>
                                </p:cTn>
                              </p:par>
                            </p:childTnLst>
                          </p:cTn>
                        </p:par>
                        <p:par>
                          <p:cTn id="132" fill="hold" nodeType="withGroup">
                            <p:stCondLst>
                              <p:cond delay="4000"/>
                            </p:stCondLst>
                            <p:childTnLst>
                              <p:par>
                                <p:cTn id="133" presetID="53" presetClass="entr" presetSubtype="0" fill="hold" nodeType="afterEffect">
                                  <p:stCondLst>
                                    <p:cond delay="0"/>
                                  </p:stCondLst>
                                  <p:childTnLst>
                                    <p:set>
                                      <p:cBhvr>
                                        <p:cTn id="134" dur="1" fill="hold">
                                          <p:stCondLst>
                                            <p:cond delay="0"/>
                                          </p:stCondLst>
                                        </p:cTn>
                                        <p:tgtEl>
                                          <p:spTgt spid="23572">
                                            <p:txEl>
                                              <p:pRg st="0" end="0"/>
                                            </p:txEl>
                                          </p:spTgt>
                                        </p:tgtEl>
                                        <p:attrNameLst>
                                          <p:attrName>style.visibility</p:attrName>
                                        </p:attrNameLst>
                                      </p:cBhvr>
                                      <p:to>
                                        <p:strVal val="visible"/>
                                      </p:to>
                                    </p:set>
                                    <p:anim calcmode="lin" valueType="num">
                                      <p:cBhvr>
                                        <p:cTn id="135" dur="1500" fill="hold"/>
                                        <p:tgtEl>
                                          <p:spTgt spid="23572">
                                            <p:txEl>
                                              <p:pRg st="0" end="0"/>
                                            </p:txEl>
                                          </p:spTgt>
                                        </p:tgtEl>
                                        <p:attrNameLst>
                                          <p:attrName>ppt_w</p:attrName>
                                        </p:attrNameLst>
                                      </p:cBhvr>
                                      <p:tavLst>
                                        <p:tav tm="0">
                                          <p:val>
                                            <p:fltVal val="0"/>
                                          </p:val>
                                        </p:tav>
                                        <p:tav tm="100000">
                                          <p:val>
                                            <p:strVal val="#ppt_w"/>
                                          </p:val>
                                        </p:tav>
                                      </p:tavLst>
                                    </p:anim>
                                    <p:anim calcmode="lin" valueType="num">
                                      <p:cBhvr>
                                        <p:cTn id="136" dur="1500" fill="hold"/>
                                        <p:tgtEl>
                                          <p:spTgt spid="23572">
                                            <p:txEl>
                                              <p:pRg st="0" end="0"/>
                                            </p:txEl>
                                          </p:spTgt>
                                        </p:tgtEl>
                                        <p:attrNameLst>
                                          <p:attrName>ppt_h</p:attrName>
                                        </p:attrNameLst>
                                      </p:cBhvr>
                                      <p:tavLst>
                                        <p:tav tm="0">
                                          <p:val>
                                            <p:fltVal val="0"/>
                                          </p:val>
                                        </p:tav>
                                        <p:tav tm="100000">
                                          <p:val>
                                            <p:strVal val="#ppt_h"/>
                                          </p:val>
                                        </p:tav>
                                      </p:tavLst>
                                    </p:anim>
                                    <p:animEffect transition="in" filter="fade">
                                      <p:cBhvr>
                                        <p:cTn id="137" dur="1500"/>
                                        <p:tgtEl>
                                          <p:spTgt spid="23572">
                                            <p:txEl>
                                              <p:pRg st="0" end="0"/>
                                            </p:txEl>
                                          </p:spTgt>
                                        </p:tgtEl>
                                      </p:cBhvr>
                                    </p:animEffect>
                                  </p:childTnLst>
                                </p:cTn>
                              </p:par>
                              <p:par>
                                <p:cTn id="138" presetID="0" presetClass="path" presetSubtype="0" accel="50000" decel="50000" fill="hold" nodeType="withEffect">
                                  <p:stCondLst>
                                    <p:cond delay="0"/>
                                  </p:stCondLst>
                                  <p:childTnLst>
                                    <p:animMotion origin="layout" path="M 0.275 0.3 L 0.00139 -0.01458 " pathEditMode="relative" rAng="0" ptsTypes="AA">
                                      <p:cBhvr>
                                        <p:cTn id="139" dur="1500" fill="hold"/>
                                        <p:tgtEl>
                                          <p:spTgt spid="23572">
                                            <p:txEl>
                                              <p:pRg st="0" end="0"/>
                                            </p:txEl>
                                          </p:spTgt>
                                        </p:tgtEl>
                                        <p:attrNameLst>
                                          <p:attrName>ppt_x</p:attrName>
                                          <p:attrName>ppt_y</p:attrName>
                                        </p:attrNameLst>
                                      </p:cBhvr>
                                      <p:rCtr x="-13681" y="-15741"/>
                                    </p:animMotion>
                                  </p:childTnLst>
                                </p:cTn>
                              </p:par>
                              <p:par>
                                <p:cTn id="140" presetID="9" presetClass="emph" presetSubtype="0" nodeType="withEffect">
                                  <p:stCondLst>
                                    <p:cond delay="1000"/>
                                  </p:stCondLst>
                                  <p:childTnLst>
                                    <p:set>
                                      <p:cBhvr rctx="PPT">
                                        <p:cTn id="141" dur="indefinite"/>
                                        <p:tgtEl>
                                          <p:spTgt spid="23570">
                                            <p:txEl>
                                              <p:pRg st="0" end="0"/>
                                            </p:txEl>
                                          </p:spTgt>
                                        </p:tgtEl>
                                        <p:attrNameLst>
                                          <p:attrName>style.opacity</p:attrName>
                                        </p:attrNameLst>
                                      </p:cBhvr>
                                      <p:to>
                                        <p:strVal val="0.5"/>
                                      </p:to>
                                    </p:set>
                                    <p:animEffect filter="image" prLst="opacity: 0.5">
                                      <p:cBhvr rctx="IE">
                                        <p:cTn id="142" dur="indefinite"/>
                                        <p:tgtEl>
                                          <p:spTgt spid="23570">
                                            <p:txEl>
                                              <p:pRg st="0" end="0"/>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grpId="0" nodeType="clickEffect">
                                  <p:stCondLst>
                                    <p:cond delay="0"/>
                                  </p:stCondLst>
                                  <p:iterate type="lt">
                                    <p:tmPct val="0"/>
                                  </p:iterate>
                                  <p:childTnLst>
                                    <p:set>
                                      <p:cBhvr>
                                        <p:cTn id="146" dur="1" fill="hold">
                                          <p:stCondLst>
                                            <p:cond delay="0"/>
                                          </p:stCondLst>
                                        </p:cTn>
                                        <p:tgtEl>
                                          <p:spTgt spid="23573"/>
                                        </p:tgtEl>
                                        <p:attrNameLst>
                                          <p:attrName>style.visibility</p:attrName>
                                        </p:attrNameLst>
                                      </p:cBhvr>
                                      <p:to>
                                        <p:strVal val="visible"/>
                                      </p:to>
                                    </p:set>
                                    <p:animEffect transition="in" filter="dissolve">
                                      <p:cBhvr>
                                        <p:cTn id="147" dur="500"/>
                                        <p:tgtEl>
                                          <p:spTgt spid="2357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0" presetClass="path" presetSubtype="0" accel="50000" decel="50000" fill="hold" grpId="2" nodeType="clickEffect">
                                  <p:stCondLst>
                                    <p:cond delay="0"/>
                                  </p:stCondLst>
                                  <p:iterate type="lt">
                                    <p:tmPct val="0"/>
                                  </p:iterate>
                                  <p:childTnLst>
                                    <p:animMotion origin="layout" path="M 3.33333E-6 1.11111E-6 L 0.3184 0.4412 " pathEditMode="relative" rAng="0" ptsTypes="AA">
                                      <p:cBhvr>
                                        <p:cTn id="151" dur="1500" fill="hold"/>
                                        <p:tgtEl>
                                          <p:spTgt spid="23573"/>
                                        </p:tgtEl>
                                        <p:attrNameLst>
                                          <p:attrName>ppt_x</p:attrName>
                                          <p:attrName>ppt_y</p:attrName>
                                        </p:attrNameLst>
                                      </p:cBhvr>
                                      <p:rCtr x="15920" y="22060"/>
                                    </p:animMotion>
                                  </p:childTnLst>
                                </p:cTn>
                              </p:par>
                              <p:par>
                                <p:cTn id="152" presetID="6" presetClass="emph" presetSubtype="0" fill="hold" nodeType="withEffect">
                                  <p:stCondLst>
                                    <p:cond delay="0"/>
                                  </p:stCondLst>
                                  <p:childTnLst>
                                    <p:animScale>
                                      <p:cBhvr>
                                        <p:cTn id="153" dur="1500" fill="hold"/>
                                        <p:tgtEl>
                                          <p:spTgt spid="23572">
                                            <p:txEl>
                                              <p:pRg st="0" end="0"/>
                                            </p:txEl>
                                          </p:spTgt>
                                        </p:tgtEl>
                                      </p:cBhvr>
                                      <p:by x="25000" y="25000"/>
                                    </p:animScale>
                                  </p:childTnLst>
                                </p:cTn>
                              </p:par>
                              <p:par>
                                <p:cTn id="154" presetID="0" presetClass="path" presetSubtype="0" accel="50000" decel="50000" fill="hold" nodeType="withEffect">
                                  <p:stCondLst>
                                    <p:cond delay="0"/>
                                  </p:stCondLst>
                                  <p:childTnLst>
                                    <p:animMotion origin="layout" path="M 0.0 -0.01481 L 0.26528 0.18912 " pathEditMode="relative" rAng="0" ptsTypes="AA">
                                      <p:cBhvr>
                                        <p:cTn id="155" dur="1500" fill="hold"/>
                                        <p:tgtEl>
                                          <p:spTgt spid="23572">
                                            <p:txEl>
                                              <p:pRg st="0" end="0"/>
                                            </p:txEl>
                                          </p:spTgt>
                                        </p:tgtEl>
                                        <p:attrNameLst>
                                          <p:attrName>ppt_x</p:attrName>
                                          <p:attrName>ppt_y</p:attrName>
                                        </p:attrNameLst>
                                      </p:cBhvr>
                                      <p:rCtr x="13264" y="10185"/>
                                    </p:animMotion>
                                  </p:childTnLst>
                                </p:cTn>
                              </p:par>
                            </p:childTnLst>
                          </p:cTn>
                        </p:par>
                        <p:par>
                          <p:cTn id="156" fill="hold" nodeType="afterGroup">
                            <p:stCondLst>
                              <p:cond delay="1500"/>
                            </p:stCondLst>
                            <p:childTnLst>
                              <p:par>
                                <p:cTn id="157" presetID="45" presetClass="exit" presetSubtype="0" fill="hold" grpId="1" nodeType="afterEffect">
                                  <p:stCondLst>
                                    <p:cond delay="0"/>
                                  </p:stCondLst>
                                  <p:iterate type="lt">
                                    <p:tmPct val="10000"/>
                                  </p:iterate>
                                  <p:childTnLst>
                                    <p:animEffect transition="out" filter="fade">
                                      <p:cBhvr>
                                        <p:cTn id="158" dur="2000"/>
                                        <p:tgtEl>
                                          <p:spTgt spid="23573"/>
                                        </p:tgtEl>
                                      </p:cBhvr>
                                    </p:animEffect>
                                    <p:anim calcmode="lin" valueType="num">
                                      <p:cBhvr>
                                        <p:cTn id="159" dur="2000"/>
                                        <p:tgtEl>
                                          <p:spTgt spid="2357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0" dur="2000"/>
                                        <p:tgtEl>
                                          <p:spTgt spid="23573"/>
                                        </p:tgtEl>
                                        <p:attrNameLst>
                                          <p:attrName>ppt_h</p:attrName>
                                        </p:attrNameLst>
                                      </p:cBhvr>
                                      <p:tavLst>
                                        <p:tav tm="0">
                                          <p:val>
                                            <p:strVal val="ppt_h"/>
                                          </p:val>
                                        </p:tav>
                                        <p:tav tm="100000">
                                          <p:val>
                                            <p:strVal val="ppt_h"/>
                                          </p:val>
                                        </p:tav>
                                      </p:tavLst>
                                    </p:anim>
                                    <p:set>
                                      <p:cBhvr>
                                        <p:cTn id="161" dur="1" fill="hold">
                                          <p:stCondLst>
                                            <p:cond delay="1999"/>
                                          </p:stCondLst>
                                        </p:cTn>
                                        <p:tgtEl>
                                          <p:spTgt spid="23573"/>
                                        </p:tgtEl>
                                        <p:attrNameLst>
                                          <p:attrName>style.visibility</p:attrName>
                                        </p:attrNameLst>
                                      </p:cBhvr>
                                      <p:to>
                                        <p:strVal val="hidden"/>
                                      </p:to>
                                    </p:set>
                                  </p:childTnLst>
                                </p:cTn>
                              </p:par>
                            </p:childTnLst>
                          </p:cTn>
                        </p:par>
                        <p:par>
                          <p:cTn id="162" fill="hold" nodeType="afterGroup">
                            <p:stCondLst>
                              <p:cond delay="4500"/>
                            </p:stCondLst>
                            <p:childTnLst>
                              <p:par>
                                <p:cTn id="163" presetID="9" presetClass="emph" presetSubtype="0" grpId="0" nodeType="afterEffect">
                                  <p:stCondLst>
                                    <p:cond delay="0"/>
                                  </p:stCondLst>
                                  <p:childTnLst>
                                    <p:set>
                                      <p:cBhvr rctx="PPT">
                                        <p:cTn id="164" dur="indefinite"/>
                                        <p:tgtEl>
                                          <p:spTgt spid="23572">
                                            <p:txEl>
                                              <p:pRg st="0" end="0"/>
                                            </p:txEl>
                                          </p:spTgt>
                                        </p:tgtEl>
                                        <p:attrNameLst>
                                          <p:attrName>style.opacity</p:attrName>
                                        </p:attrNameLst>
                                      </p:cBhvr>
                                      <p:to>
                                        <p:strVal val="0.5"/>
                                      </p:to>
                                    </p:set>
                                    <p:animEffect filter="image" prLst="opacity: 0.5">
                                      <p:cBhvr rctx="IE">
                                        <p:cTn id="165" dur="indefinite"/>
                                        <p:tgtEl>
                                          <p:spTgt spid="23572">
                                            <p:txEl>
                                              <p:pRg st="0" end="0"/>
                                            </p:txEl>
                                          </p:spTgt>
                                        </p:tgtEl>
                                      </p:cBhvr>
                                    </p:animEffect>
                                  </p:childTnLst>
                                </p:cTn>
                              </p:par>
                            </p:childTnLst>
                          </p:cTn>
                        </p:par>
                        <p:par>
                          <p:cTn id="166" fill="hold" nodeType="withGroup">
                            <p:stCondLst>
                              <p:cond delay="4500"/>
                            </p:stCondLst>
                            <p:childTnLst>
                              <p:par>
                                <p:cTn id="167" presetID="1" presetClass="entr" presetSubtype="0" fill="hold" grpId="0" nodeType="afterEffect">
                                  <p:stCondLst>
                                    <p:cond delay="0"/>
                                  </p:stCondLst>
                                  <p:childTnLst>
                                    <p:set>
                                      <p:cBhvr>
                                        <p:cTn id="168" dur="1" fill="hold">
                                          <p:stCondLst>
                                            <p:cond delay="0"/>
                                          </p:stCondLst>
                                        </p:cTn>
                                        <p:tgtEl>
                                          <p:spTgt spid="23574"/>
                                        </p:tgtEl>
                                        <p:attrNameLst>
                                          <p:attrName>style.visibility</p:attrName>
                                        </p:attrNameLst>
                                      </p:cBhvr>
                                      <p:to>
                                        <p:strVal val="visible"/>
                                      </p:to>
                                    </p:set>
                                  </p:childTnLst>
                                </p:cTn>
                              </p:par>
                            </p:childTnLst>
                          </p:cTn>
                        </p:par>
                        <p:par>
                          <p:cTn id="169" fill="hold" nodeType="afterGroup">
                            <p:stCondLst>
                              <p:cond delay="4500"/>
                            </p:stCondLst>
                            <p:childTnLst>
                              <p:par>
                                <p:cTn id="170" presetID="10" presetClass="exit" presetSubtype="0" fill="hold" grpId="3" nodeType="afterEffect">
                                  <p:stCondLst>
                                    <p:cond delay="0"/>
                                  </p:stCondLst>
                                  <p:childTnLst>
                                    <p:animEffect transition="out" filter="fade">
                                      <p:cBhvr>
                                        <p:cTn id="171" dur="2000"/>
                                        <p:tgtEl>
                                          <p:spTgt spid="23565"/>
                                        </p:tgtEl>
                                      </p:cBhvr>
                                    </p:animEffect>
                                    <p:set>
                                      <p:cBhvr>
                                        <p:cTn id="172" dur="1" fill="hold">
                                          <p:stCondLst>
                                            <p:cond delay="1999"/>
                                          </p:stCondLst>
                                        </p:cTn>
                                        <p:tgtEl>
                                          <p:spTgt spid="23565"/>
                                        </p:tgtEl>
                                        <p:attrNameLst>
                                          <p:attrName>style.visibility</p:attrName>
                                        </p:attrNameLst>
                                      </p:cBhvr>
                                      <p:to>
                                        <p:strVal val="hidden"/>
                                      </p:to>
                                    </p:set>
                                  </p:childTnLst>
                                </p:cTn>
                              </p:par>
                              <p:par>
                                <p:cTn id="173" presetID="10" presetClass="exit" presetSubtype="0" fill="hold" grpId="5" nodeType="withEffect">
                                  <p:stCondLst>
                                    <p:cond delay="0"/>
                                  </p:stCondLst>
                                  <p:childTnLst>
                                    <p:animEffect transition="out" filter="fade">
                                      <p:cBhvr>
                                        <p:cTn id="174" dur="2000"/>
                                        <p:tgtEl>
                                          <p:spTgt spid="23567"/>
                                        </p:tgtEl>
                                      </p:cBhvr>
                                    </p:animEffect>
                                    <p:set>
                                      <p:cBhvr>
                                        <p:cTn id="175" dur="1" fill="hold">
                                          <p:stCondLst>
                                            <p:cond delay="1999"/>
                                          </p:stCondLst>
                                        </p:cTn>
                                        <p:tgtEl>
                                          <p:spTgt spid="23567"/>
                                        </p:tgtEl>
                                        <p:attrNameLst>
                                          <p:attrName>style.visibility</p:attrName>
                                        </p:attrNameLst>
                                      </p:cBhvr>
                                      <p:to>
                                        <p:strVal val="hidden"/>
                                      </p:to>
                                    </p:set>
                                  </p:childTnLst>
                                </p:cTn>
                              </p:par>
                              <p:par>
                                <p:cTn id="176" presetID="10" presetClass="exit" presetSubtype="0" fill="hold" grpId="3" nodeType="withEffect">
                                  <p:stCondLst>
                                    <p:cond delay="0"/>
                                  </p:stCondLst>
                                  <p:childTnLst>
                                    <p:animEffect transition="out" filter="fade">
                                      <p:cBhvr>
                                        <p:cTn id="177" dur="2000"/>
                                        <p:tgtEl>
                                          <p:spTgt spid="23570">
                                            <p:txEl>
                                              <p:pRg st="0" end="0"/>
                                            </p:txEl>
                                          </p:spTgt>
                                        </p:tgtEl>
                                      </p:cBhvr>
                                    </p:animEffect>
                                    <p:set>
                                      <p:cBhvr>
                                        <p:cTn id="178" dur="1" fill="hold">
                                          <p:stCondLst>
                                            <p:cond delay="1999"/>
                                          </p:stCondLst>
                                        </p:cTn>
                                        <p:tgtEl>
                                          <p:spTgt spid="23570">
                                            <p:txEl>
                                              <p:pRg st="0" end="0"/>
                                            </p:txEl>
                                          </p:spTgt>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2000"/>
                                        <p:tgtEl>
                                          <p:spTgt spid="23572">
                                            <p:txEl>
                                              <p:pRg st="0" end="0"/>
                                            </p:txEl>
                                          </p:spTgt>
                                        </p:tgtEl>
                                      </p:cBhvr>
                                    </p:animEffect>
                                    <p:set>
                                      <p:cBhvr>
                                        <p:cTn id="181" dur="1" fill="hold">
                                          <p:stCondLst>
                                            <p:cond delay="1999"/>
                                          </p:stCondLst>
                                        </p:cTn>
                                        <p:tgtEl>
                                          <p:spTgt spid="23572">
                                            <p:txEl>
                                              <p:pRg st="0" end="0"/>
                                            </p:txEl>
                                          </p:spTgt>
                                        </p:tgtEl>
                                        <p:attrNameLst>
                                          <p:attrName>style.visibility</p:attrName>
                                        </p:attrNameLst>
                                      </p:cBhvr>
                                      <p:to>
                                        <p:strVal val="hidden"/>
                                      </p:to>
                                    </p:set>
                                  </p:childTnLst>
                                </p:cTn>
                              </p:par>
                            </p:childTnLst>
                          </p:cTn>
                        </p:par>
                        <p:par>
                          <p:cTn id="182" fill="hold" nodeType="afterGroup">
                            <p:stCondLst>
                              <p:cond delay="6500"/>
                            </p:stCondLst>
                            <p:childTnLst>
                              <p:par>
                                <p:cTn id="183" presetID="23" presetClass="exit" presetSubtype="544" fill="hold" grpId="1" nodeType="afterEffect">
                                  <p:stCondLst>
                                    <p:cond delay="0"/>
                                  </p:stCondLst>
                                  <p:childTnLst>
                                    <p:anim calcmode="lin" valueType="num">
                                      <p:cBhvr>
                                        <p:cTn id="184" dur="1000"/>
                                        <p:tgtEl>
                                          <p:spTgt spid="23556"/>
                                        </p:tgtEl>
                                        <p:attrNameLst>
                                          <p:attrName>ppt_w</p:attrName>
                                        </p:attrNameLst>
                                      </p:cBhvr>
                                      <p:tavLst>
                                        <p:tav tm="0">
                                          <p:val>
                                            <p:strVal val="ppt_w"/>
                                          </p:val>
                                        </p:tav>
                                        <p:tav tm="100000">
                                          <p:val>
                                            <p:fltVal val="0"/>
                                          </p:val>
                                        </p:tav>
                                      </p:tavLst>
                                    </p:anim>
                                    <p:anim calcmode="lin" valueType="num">
                                      <p:cBhvr>
                                        <p:cTn id="185" dur="1000"/>
                                        <p:tgtEl>
                                          <p:spTgt spid="23556"/>
                                        </p:tgtEl>
                                        <p:attrNameLst>
                                          <p:attrName>ppt_h</p:attrName>
                                        </p:attrNameLst>
                                      </p:cBhvr>
                                      <p:tavLst>
                                        <p:tav tm="0">
                                          <p:val>
                                            <p:strVal val="ppt_h"/>
                                          </p:val>
                                        </p:tav>
                                        <p:tav tm="100000">
                                          <p:val>
                                            <p:fltVal val="0"/>
                                          </p:val>
                                        </p:tav>
                                      </p:tavLst>
                                    </p:anim>
                                    <p:anim calcmode="lin" valueType="num">
                                      <p:cBhvr>
                                        <p:cTn id="186" dur="1000"/>
                                        <p:tgtEl>
                                          <p:spTgt spid="23556"/>
                                        </p:tgtEl>
                                        <p:attrNameLst>
                                          <p:attrName>ppt_x</p:attrName>
                                        </p:attrNameLst>
                                      </p:cBhvr>
                                      <p:tavLst>
                                        <p:tav tm="0">
                                          <p:val>
                                            <p:strVal val="ppt_x"/>
                                          </p:val>
                                        </p:tav>
                                        <p:tav tm="100000">
                                          <p:val>
                                            <p:fltVal val="0.5"/>
                                          </p:val>
                                        </p:tav>
                                      </p:tavLst>
                                    </p:anim>
                                    <p:anim calcmode="lin" valueType="num">
                                      <p:cBhvr>
                                        <p:cTn id="187" dur="1000"/>
                                        <p:tgtEl>
                                          <p:spTgt spid="23556"/>
                                        </p:tgtEl>
                                        <p:attrNameLst>
                                          <p:attrName>ppt_y</p:attrName>
                                        </p:attrNameLst>
                                      </p:cBhvr>
                                      <p:tavLst>
                                        <p:tav tm="0">
                                          <p:val>
                                            <p:strVal val="ppt_y"/>
                                          </p:val>
                                        </p:tav>
                                        <p:tav tm="100000">
                                          <p:val>
                                            <p:fltVal val="0.5"/>
                                          </p:val>
                                        </p:tav>
                                      </p:tavLst>
                                    </p:anim>
                                    <p:set>
                                      <p:cBhvr>
                                        <p:cTn id="188" dur="1" fill="hold">
                                          <p:stCondLst>
                                            <p:cond delay="999"/>
                                          </p:stCondLst>
                                        </p:cTn>
                                        <p:tgtEl>
                                          <p:spTgt spid="23556"/>
                                        </p:tgtEl>
                                        <p:attrNameLst>
                                          <p:attrName>style.visibility</p:attrName>
                                        </p:attrNameLst>
                                      </p:cBhvr>
                                      <p:to>
                                        <p:strVal val="hidden"/>
                                      </p:to>
                                    </p:set>
                                  </p:childTnLst>
                                </p:cTn>
                              </p:par>
                              <p:par>
                                <p:cTn id="189" presetID="23" presetClass="exit" presetSubtype="544" fill="hold" grpId="1" nodeType="withEffect">
                                  <p:stCondLst>
                                    <p:cond delay="0"/>
                                  </p:stCondLst>
                                  <p:childTnLst>
                                    <p:anim calcmode="lin" valueType="num">
                                      <p:cBhvr>
                                        <p:cTn id="190" dur="1000"/>
                                        <p:tgtEl>
                                          <p:spTgt spid="23557"/>
                                        </p:tgtEl>
                                        <p:attrNameLst>
                                          <p:attrName>ppt_w</p:attrName>
                                        </p:attrNameLst>
                                      </p:cBhvr>
                                      <p:tavLst>
                                        <p:tav tm="0">
                                          <p:val>
                                            <p:strVal val="ppt_w"/>
                                          </p:val>
                                        </p:tav>
                                        <p:tav tm="100000">
                                          <p:val>
                                            <p:fltVal val="0"/>
                                          </p:val>
                                        </p:tav>
                                      </p:tavLst>
                                    </p:anim>
                                    <p:anim calcmode="lin" valueType="num">
                                      <p:cBhvr>
                                        <p:cTn id="191" dur="1000"/>
                                        <p:tgtEl>
                                          <p:spTgt spid="23557"/>
                                        </p:tgtEl>
                                        <p:attrNameLst>
                                          <p:attrName>ppt_h</p:attrName>
                                        </p:attrNameLst>
                                      </p:cBhvr>
                                      <p:tavLst>
                                        <p:tav tm="0">
                                          <p:val>
                                            <p:strVal val="ppt_h"/>
                                          </p:val>
                                        </p:tav>
                                        <p:tav tm="100000">
                                          <p:val>
                                            <p:fltVal val="0"/>
                                          </p:val>
                                        </p:tav>
                                      </p:tavLst>
                                    </p:anim>
                                    <p:anim calcmode="lin" valueType="num">
                                      <p:cBhvr>
                                        <p:cTn id="192" dur="1000"/>
                                        <p:tgtEl>
                                          <p:spTgt spid="23557"/>
                                        </p:tgtEl>
                                        <p:attrNameLst>
                                          <p:attrName>ppt_x</p:attrName>
                                        </p:attrNameLst>
                                      </p:cBhvr>
                                      <p:tavLst>
                                        <p:tav tm="0">
                                          <p:val>
                                            <p:strVal val="ppt_x"/>
                                          </p:val>
                                        </p:tav>
                                        <p:tav tm="100000">
                                          <p:val>
                                            <p:fltVal val="0.5"/>
                                          </p:val>
                                        </p:tav>
                                      </p:tavLst>
                                    </p:anim>
                                    <p:anim calcmode="lin" valueType="num">
                                      <p:cBhvr>
                                        <p:cTn id="193" dur="1000"/>
                                        <p:tgtEl>
                                          <p:spTgt spid="23557"/>
                                        </p:tgtEl>
                                        <p:attrNameLst>
                                          <p:attrName>ppt_y</p:attrName>
                                        </p:attrNameLst>
                                      </p:cBhvr>
                                      <p:tavLst>
                                        <p:tav tm="0">
                                          <p:val>
                                            <p:strVal val="ppt_y"/>
                                          </p:val>
                                        </p:tav>
                                        <p:tav tm="100000">
                                          <p:val>
                                            <p:fltVal val="0.5"/>
                                          </p:val>
                                        </p:tav>
                                      </p:tavLst>
                                    </p:anim>
                                    <p:set>
                                      <p:cBhvr>
                                        <p:cTn id="194" dur="1" fill="hold">
                                          <p:stCondLst>
                                            <p:cond delay="999"/>
                                          </p:stCondLst>
                                        </p:cTn>
                                        <p:tgtEl>
                                          <p:spTgt spid="23557"/>
                                        </p:tgtEl>
                                        <p:attrNameLst>
                                          <p:attrName>style.visibility</p:attrName>
                                        </p:attrNameLst>
                                      </p:cBhvr>
                                      <p:to>
                                        <p:strVal val="hidden"/>
                                      </p:to>
                                    </p:set>
                                  </p:childTnLst>
                                </p:cTn>
                              </p:par>
                              <p:par>
                                <p:cTn id="195" presetID="23" presetClass="exit" presetSubtype="544" fill="hold" grpId="1" nodeType="withEffect">
                                  <p:stCondLst>
                                    <p:cond delay="0"/>
                                  </p:stCondLst>
                                  <p:childTnLst>
                                    <p:anim calcmode="lin" valueType="num">
                                      <p:cBhvr>
                                        <p:cTn id="196" dur="1000"/>
                                        <p:tgtEl>
                                          <p:spTgt spid="23558"/>
                                        </p:tgtEl>
                                        <p:attrNameLst>
                                          <p:attrName>ppt_w</p:attrName>
                                        </p:attrNameLst>
                                      </p:cBhvr>
                                      <p:tavLst>
                                        <p:tav tm="0">
                                          <p:val>
                                            <p:strVal val="ppt_w"/>
                                          </p:val>
                                        </p:tav>
                                        <p:tav tm="100000">
                                          <p:val>
                                            <p:fltVal val="0"/>
                                          </p:val>
                                        </p:tav>
                                      </p:tavLst>
                                    </p:anim>
                                    <p:anim calcmode="lin" valueType="num">
                                      <p:cBhvr>
                                        <p:cTn id="197" dur="1000"/>
                                        <p:tgtEl>
                                          <p:spTgt spid="23558"/>
                                        </p:tgtEl>
                                        <p:attrNameLst>
                                          <p:attrName>ppt_h</p:attrName>
                                        </p:attrNameLst>
                                      </p:cBhvr>
                                      <p:tavLst>
                                        <p:tav tm="0">
                                          <p:val>
                                            <p:strVal val="ppt_h"/>
                                          </p:val>
                                        </p:tav>
                                        <p:tav tm="100000">
                                          <p:val>
                                            <p:fltVal val="0"/>
                                          </p:val>
                                        </p:tav>
                                      </p:tavLst>
                                    </p:anim>
                                    <p:anim calcmode="lin" valueType="num">
                                      <p:cBhvr>
                                        <p:cTn id="198" dur="1000"/>
                                        <p:tgtEl>
                                          <p:spTgt spid="23558"/>
                                        </p:tgtEl>
                                        <p:attrNameLst>
                                          <p:attrName>ppt_x</p:attrName>
                                        </p:attrNameLst>
                                      </p:cBhvr>
                                      <p:tavLst>
                                        <p:tav tm="0">
                                          <p:val>
                                            <p:strVal val="ppt_x"/>
                                          </p:val>
                                        </p:tav>
                                        <p:tav tm="100000">
                                          <p:val>
                                            <p:fltVal val="0.5"/>
                                          </p:val>
                                        </p:tav>
                                      </p:tavLst>
                                    </p:anim>
                                    <p:anim calcmode="lin" valueType="num">
                                      <p:cBhvr>
                                        <p:cTn id="199" dur="1000"/>
                                        <p:tgtEl>
                                          <p:spTgt spid="23558"/>
                                        </p:tgtEl>
                                        <p:attrNameLst>
                                          <p:attrName>ppt_y</p:attrName>
                                        </p:attrNameLst>
                                      </p:cBhvr>
                                      <p:tavLst>
                                        <p:tav tm="0">
                                          <p:val>
                                            <p:strVal val="ppt_y"/>
                                          </p:val>
                                        </p:tav>
                                        <p:tav tm="100000">
                                          <p:val>
                                            <p:fltVal val="0.5"/>
                                          </p:val>
                                        </p:tav>
                                      </p:tavLst>
                                    </p:anim>
                                    <p:set>
                                      <p:cBhvr>
                                        <p:cTn id="200" dur="1" fill="hold">
                                          <p:stCondLst>
                                            <p:cond delay="999"/>
                                          </p:stCondLst>
                                        </p:cTn>
                                        <p:tgtEl>
                                          <p:spTgt spid="23558"/>
                                        </p:tgtEl>
                                        <p:attrNameLst>
                                          <p:attrName>style.visibility</p:attrName>
                                        </p:attrNameLst>
                                      </p:cBhvr>
                                      <p:to>
                                        <p:strVal val="hidden"/>
                                      </p:to>
                                    </p:set>
                                  </p:childTnLst>
                                </p:cTn>
                              </p:par>
                              <p:par>
                                <p:cTn id="201" presetID="23" presetClass="exit" presetSubtype="544" fill="hold" grpId="1" nodeType="withEffect">
                                  <p:stCondLst>
                                    <p:cond delay="0"/>
                                  </p:stCondLst>
                                  <p:childTnLst>
                                    <p:anim calcmode="lin" valueType="num">
                                      <p:cBhvr>
                                        <p:cTn id="202" dur="1000"/>
                                        <p:tgtEl>
                                          <p:spTgt spid="23559"/>
                                        </p:tgtEl>
                                        <p:attrNameLst>
                                          <p:attrName>ppt_w</p:attrName>
                                        </p:attrNameLst>
                                      </p:cBhvr>
                                      <p:tavLst>
                                        <p:tav tm="0">
                                          <p:val>
                                            <p:strVal val="ppt_w"/>
                                          </p:val>
                                        </p:tav>
                                        <p:tav tm="100000">
                                          <p:val>
                                            <p:fltVal val="0"/>
                                          </p:val>
                                        </p:tav>
                                      </p:tavLst>
                                    </p:anim>
                                    <p:anim calcmode="lin" valueType="num">
                                      <p:cBhvr>
                                        <p:cTn id="203" dur="1000"/>
                                        <p:tgtEl>
                                          <p:spTgt spid="23559"/>
                                        </p:tgtEl>
                                        <p:attrNameLst>
                                          <p:attrName>ppt_h</p:attrName>
                                        </p:attrNameLst>
                                      </p:cBhvr>
                                      <p:tavLst>
                                        <p:tav tm="0">
                                          <p:val>
                                            <p:strVal val="ppt_h"/>
                                          </p:val>
                                        </p:tav>
                                        <p:tav tm="100000">
                                          <p:val>
                                            <p:fltVal val="0"/>
                                          </p:val>
                                        </p:tav>
                                      </p:tavLst>
                                    </p:anim>
                                    <p:anim calcmode="lin" valueType="num">
                                      <p:cBhvr>
                                        <p:cTn id="204" dur="1000"/>
                                        <p:tgtEl>
                                          <p:spTgt spid="23559"/>
                                        </p:tgtEl>
                                        <p:attrNameLst>
                                          <p:attrName>ppt_x</p:attrName>
                                        </p:attrNameLst>
                                      </p:cBhvr>
                                      <p:tavLst>
                                        <p:tav tm="0">
                                          <p:val>
                                            <p:strVal val="ppt_x"/>
                                          </p:val>
                                        </p:tav>
                                        <p:tav tm="100000">
                                          <p:val>
                                            <p:fltVal val="0.5"/>
                                          </p:val>
                                        </p:tav>
                                      </p:tavLst>
                                    </p:anim>
                                    <p:anim calcmode="lin" valueType="num">
                                      <p:cBhvr>
                                        <p:cTn id="205" dur="1000"/>
                                        <p:tgtEl>
                                          <p:spTgt spid="23559"/>
                                        </p:tgtEl>
                                        <p:attrNameLst>
                                          <p:attrName>ppt_y</p:attrName>
                                        </p:attrNameLst>
                                      </p:cBhvr>
                                      <p:tavLst>
                                        <p:tav tm="0">
                                          <p:val>
                                            <p:strVal val="ppt_y"/>
                                          </p:val>
                                        </p:tav>
                                        <p:tav tm="100000">
                                          <p:val>
                                            <p:fltVal val="0.5"/>
                                          </p:val>
                                        </p:tav>
                                      </p:tavLst>
                                    </p:anim>
                                    <p:set>
                                      <p:cBhvr>
                                        <p:cTn id="206" dur="1" fill="hold">
                                          <p:stCondLst>
                                            <p:cond delay="999"/>
                                          </p:stCondLst>
                                        </p:cTn>
                                        <p:tgtEl>
                                          <p:spTgt spid="23559"/>
                                        </p:tgtEl>
                                        <p:attrNameLst>
                                          <p:attrName>style.visibility</p:attrName>
                                        </p:attrNameLst>
                                      </p:cBhvr>
                                      <p:to>
                                        <p:strVal val="hidden"/>
                                      </p:to>
                                    </p:set>
                                  </p:childTnLst>
                                </p:cTn>
                              </p:par>
                            </p:childTnLst>
                          </p:cTn>
                        </p:par>
                        <p:par>
                          <p:cTn id="207" fill="hold" nodeType="afterGroup">
                            <p:stCondLst>
                              <p:cond delay="7500"/>
                            </p:stCondLst>
                            <p:childTnLst>
                              <p:par>
                                <p:cTn id="208" presetID="23" presetClass="exit" presetSubtype="16" fill="hold" grpId="1" nodeType="afterEffect">
                                  <p:stCondLst>
                                    <p:cond delay="0"/>
                                  </p:stCondLst>
                                  <p:childTnLst>
                                    <p:anim calcmode="lin" valueType="num">
                                      <p:cBhvr>
                                        <p:cTn id="209" dur="2000"/>
                                        <p:tgtEl>
                                          <p:spTgt spid="23574"/>
                                        </p:tgtEl>
                                        <p:attrNameLst>
                                          <p:attrName>ppt_w</p:attrName>
                                        </p:attrNameLst>
                                      </p:cBhvr>
                                      <p:tavLst>
                                        <p:tav tm="0">
                                          <p:val>
                                            <p:strVal val="ppt_w"/>
                                          </p:val>
                                        </p:tav>
                                        <p:tav tm="100000">
                                          <p:val>
                                            <p:strVal val="4*ppt_w"/>
                                          </p:val>
                                        </p:tav>
                                      </p:tavLst>
                                    </p:anim>
                                    <p:anim calcmode="lin" valueType="num">
                                      <p:cBhvr>
                                        <p:cTn id="210" dur="2000"/>
                                        <p:tgtEl>
                                          <p:spTgt spid="23574"/>
                                        </p:tgtEl>
                                        <p:attrNameLst>
                                          <p:attrName>ppt_h</p:attrName>
                                        </p:attrNameLst>
                                      </p:cBhvr>
                                      <p:tavLst>
                                        <p:tav tm="0">
                                          <p:val>
                                            <p:strVal val="ppt_h"/>
                                          </p:val>
                                        </p:tav>
                                        <p:tav tm="100000">
                                          <p:val>
                                            <p:strVal val="4*ppt_h"/>
                                          </p:val>
                                        </p:tav>
                                      </p:tavLst>
                                    </p:anim>
                                    <p:set>
                                      <p:cBhvr>
                                        <p:cTn id="211" dur="1" fill="hold">
                                          <p:stCondLst>
                                            <p:cond delay="1999"/>
                                          </p:stCondLst>
                                        </p:cTn>
                                        <p:tgtEl>
                                          <p:spTgt spid="23574"/>
                                        </p:tgtEl>
                                        <p:attrNameLst>
                                          <p:attrName>style.visibility</p:attrName>
                                        </p:attrNameLst>
                                      </p:cBhvr>
                                      <p:to>
                                        <p:strVal val="hidden"/>
                                      </p:to>
                                    </p:set>
                                  </p:childTnLst>
                                </p:cTn>
                              </p:par>
                              <p:par>
                                <p:cTn id="212" presetID="10" presetClass="exit" presetSubtype="0" fill="hold" grpId="2" nodeType="withEffect">
                                  <p:stCondLst>
                                    <p:cond delay="1000"/>
                                  </p:stCondLst>
                                  <p:childTnLst>
                                    <p:animEffect transition="out" filter="fade">
                                      <p:cBhvr>
                                        <p:cTn id="213" dur="1000"/>
                                        <p:tgtEl>
                                          <p:spTgt spid="23574"/>
                                        </p:tgtEl>
                                      </p:cBhvr>
                                    </p:animEffect>
                                    <p:set>
                                      <p:cBhvr>
                                        <p:cTn id="214" dur="1" fill="hold">
                                          <p:stCondLst>
                                            <p:cond delay="999"/>
                                          </p:stCondLst>
                                        </p:cTn>
                                        <p:tgtEl>
                                          <p:spTgt spid="23574"/>
                                        </p:tgtEl>
                                        <p:attrNameLst>
                                          <p:attrName>style.visibility</p:attrName>
                                        </p:attrNameLst>
                                      </p:cBhvr>
                                      <p:to>
                                        <p:strVal val="hidden"/>
                                      </p:to>
                                    </p:set>
                                  </p:childTnLst>
                                </p:cTn>
                              </p:par>
                              <p:par>
                                <p:cTn id="215" presetID="10" presetClass="entr" presetSubtype="0" grpId="2" nodeType="withEffect">
                                  <p:stCondLst>
                                    <p:cond delay="0"/>
                                  </p:stCondLst>
                                  <p:endCondLst>
                                    <p:cond evt="onNext" delay="0">
                                      <p:tgtEl>
                                        <p:sldTgt/>
                                      </p:tgtEl>
                                    </p:cond>
                                  </p:endCondLst>
                                  <p:childTnLst>
                                    <p:set>
                                      <p:cBhvr>
                                        <p:cTn id="216" dur="1" fill="hold">
                                          <p:stCondLst>
                                            <p:cond delay="0"/>
                                          </p:stCondLst>
                                        </p:cTn>
                                        <p:tgtEl>
                                          <p:spTgt spid="23555"/>
                                        </p:tgtEl>
                                        <p:attrNameLst>
                                          <p:attrName>style.visibility</p:attrName>
                                        </p:attrNameLst>
                                      </p:cBhvr>
                                      <p:to>
                                        <p:strVal val="visible"/>
                                      </p:to>
                                    </p:set>
                                    <p:animEffect transition="in" filter="fade">
                                      <p:cBhvr>
                                        <p:cTn id="217" dur="2000"/>
                                        <p:tgtEl>
                                          <p:spTgt spid="23555"/>
                                        </p:tgtEl>
                                      </p:cBhvr>
                                    </p:animEffect>
                                  </p:childTnLst>
                                </p:cTn>
                              </p:par>
                              <p:par>
                                <p:cTn id="218" presetID="3" presetClass="emph" presetSubtype="2" fill="hold" grpId="3" nodeType="withEffect">
                                  <p:stCondLst>
                                    <p:cond delay="0"/>
                                  </p:stCondLst>
                                  <p:childTnLst>
                                    <p:animClr clrSpc="rgb" dir="cw">
                                      <p:cBhvr override="childStyle">
                                        <p:cTn id="219" dur="2000" fill="hold"/>
                                        <p:tgtEl>
                                          <p:spTgt spid="23555"/>
                                        </p:tgtEl>
                                        <p:attrNameLst>
                                          <p:attrName>style.color</p:attrName>
                                        </p:attrNameLst>
                                      </p:cBhvr>
                                      <p:to>
                                        <a:schemeClr val="bg1"/>
                                      </p:to>
                                    </p:animClr>
                                  </p:childTnLst>
                                </p:cTn>
                              </p:par>
                            </p:childTnLst>
                          </p:cTn>
                        </p:par>
                        <p:par>
                          <p:cTn id="220" fill="hold" nodeType="afterGroup">
                            <p:stCondLst>
                              <p:cond delay="9500"/>
                            </p:stCondLst>
                            <p:childTnLst>
                              <p:par>
                                <p:cTn id="221" presetID="50" presetClass="exit" presetSubtype="0" accel="100000" fill="hold" grpId="4" nodeType="afterEffect">
                                  <p:stCondLst>
                                    <p:cond delay="0"/>
                                  </p:stCondLst>
                                  <p:childTnLst>
                                    <p:anim calcmode="lin" valueType="num">
                                      <p:cBhvr>
                                        <p:cTn id="222" dur="2000"/>
                                        <p:tgtEl>
                                          <p:spTgt spid="23555"/>
                                        </p:tgtEl>
                                        <p:attrNameLst>
                                          <p:attrName>ppt_w</p:attrName>
                                        </p:attrNameLst>
                                      </p:cBhvr>
                                      <p:tavLst>
                                        <p:tav tm="0">
                                          <p:val>
                                            <p:strVal val="ppt_w"/>
                                          </p:val>
                                        </p:tav>
                                        <p:tav tm="100000">
                                          <p:val>
                                            <p:strVal val="ppt_w+.3"/>
                                          </p:val>
                                        </p:tav>
                                      </p:tavLst>
                                    </p:anim>
                                    <p:anim calcmode="lin" valueType="num">
                                      <p:cBhvr>
                                        <p:cTn id="223" dur="2000"/>
                                        <p:tgtEl>
                                          <p:spTgt spid="23555"/>
                                        </p:tgtEl>
                                        <p:attrNameLst>
                                          <p:attrName>ppt_h</p:attrName>
                                        </p:attrNameLst>
                                      </p:cBhvr>
                                      <p:tavLst>
                                        <p:tav tm="0">
                                          <p:val>
                                            <p:strVal val="ppt_h"/>
                                          </p:val>
                                        </p:tav>
                                        <p:tav tm="100000">
                                          <p:val>
                                            <p:strVal val="ppt_h"/>
                                          </p:val>
                                        </p:tav>
                                      </p:tavLst>
                                    </p:anim>
                                    <p:animEffect transition="out" filter="fade">
                                      <p:cBhvr>
                                        <p:cTn id="224" dur="2000"/>
                                        <p:tgtEl>
                                          <p:spTgt spid="23555"/>
                                        </p:tgtEl>
                                      </p:cBhvr>
                                    </p:animEffect>
                                    <p:set>
                                      <p:cBhvr>
                                        <p:cTn id="225" dur="1" fill="hold">
                                          <p:stCondLst>
                                            <p:cond delay="1999"/>
                                          </p:stCondLst>
                                        </p:cTn>
                                        <p:tgtEl>
                                          <p:spTgt spid="23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5" grpId="1"/>
      <p:bldP spid="23565" grpId="2"/>
      <p:bldP spid="23565" grpId="3"/>
      <p:bldP spid="23555" grpId="0"/>
      <p:bldP spid="23555" grpId="1"/>
      <p:bldP spid="23555" grpId="2"/>
      <p:bldP spid="23555" grpId="3"/>
      <p:bldP spid="23555" grpId="4"/>
      <p:bldP spid="23556" grpId="0"/>
      <p:bldP spid="23556" grpId="1"/>
      <p:bldP spid="23557" grpId="0"/>
      <p:bldP spid="23557" grpId="1"/>
      <p:bldP spid="23558" grpId="0"/>
      <p:bldP spid="23558" grpId="1"/>
      <p:bldP spid="23559" grpId="0"/>
      <p:bldP spid="23559" grpId="1"/>
      <p:bldP spid="23566" grpId="0"/>
      <p:bldP spid="23566" grpId="1"/>
      <p:bldP spid="23567" grpId="0"/>
      <p:bldP spid="23567" grpId="1"/>
      <p:bldP spid="23567" grpId="2"/>
      <p:bldP spid="23567" grpId="3"/>
      <p:bldP spid="23567" grpId="4"/>
      <p:bldP spid="23567" grpId="5"/>
      <p:bldP spid="23568" grpId="0"/>
      <p:bldP spid="23568" grpId="1"/>
      <p:bldP spid="23568" grpId="2"/>
      <p:bldP spid="23570" grpId="0" build="allAtOnce"/>
      <p:bldP spid="23570" grpId="1" build="allAtOnce"/>
      <p:bldP spid="23570" grpId="2" build="allAtOnce"/>
      <p:bldP spid="23570" grpId="3" build="allAtOnce"/>
      <p:bldP spid="23571" grpId="0" build="allAtOnce"/>
      <p:bldP spid="23571" grpId="1" build="allAtOnce"/>
      <p:bldP spid="23571" grpId="2" build="allAtOnce"/>
      <p:bldP spid="23571" grpId="3" build="allAtOnce"/>
      <p:bldP spid="23572" grpId="0" build="allAtOnce"/>
      <p:bldP spid="23572" grpId="1" build="allAtOnce"/>
      <p:bldP spid="23573" grpId="0"/>
      <p:bldP spid="23573" grpId="1"/>
      <p:bldP spid="23573" grpId="2"/>
      <p:bldP spid="23574" grpId="0"/>
      <p:bldP spid="23574" grpId="1"/>
      <p:bldP spid="23574" grpId="2"/>
      <p:bldP spid="23575" grpId="0"/>
      <p:bldP spid="23575" grpId="1"/>
      <p:bldP spid="23575" grpId="2"/>
      <p:bldP spid="23575"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5943600"/>
          </a:xfrm>
        </p:spPr>
        <p:txBody>
          <a:bodyPr/>
          <a:lstStyle/>
          <a:p>
            <a:pPr eaLnBrk="1" hangingPunct="1"/>
            <a:endParaRPr lang="en-US" altLang="en-US"/>
          </a:p>
        </p:txBody>
      </p:sp>
      <p:pic>
        <p:nvPicPr>
          <p:cNvPr id="5123" name="Picture 3" descr="imagesCA1DQYKH"/>
          <p:cNvPicPr>
            <a:picLocks noChangeAspect="1" noChangeArrowheads="1"/>
          </p:cNvPicPr>
          <p:nvPr/>
        </p:nvPicPr>
        <p:blipFill rotWithShape="1">
          <a:blip r:embed="rId3">
            <a:extLst>
              <a:ext uri="{28A0092B-C50C-407E-A947-70E740481C1C}">
                <a14:useLocalDpi xmlns:a14="http://schemas.microsoft.com/office/drawing/2010/main" val="0"/>
              </a:ext>
            </a:extLst>
          </a:blip>
          <a:srcRect b="625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rot="-2243338">
            <a:off x="990600" y="25146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a:solidFill>
                    <a:schemeClr val="tx1"/>
                  </a:solidFill>
                </a:ln>
                <a:solidFill>
                  <a:schemeClr val="bg1"/>
                </a:solidFill>
              </a:rPr>
              <a:t>Now the Lord is the Spirit; and where the Spirit of the Lord </a:t>
            </a:r>
            <a:r>
              <a:rPr lang="en-US" altLang="en-US" sz="4400" b="1" i="1" dirty="0">
                <a:ln>
                  <a:solidFill>
                    <a:schemeClr val="tx1"/>
                  </a:solidFill>
                </a:ln>
                <a:solidFill>
                  <a:schemeClr val="bg1"/>
                </a:solidFill>
              </a:rPr>
              <a:t>is</a:t>
            </a:r>
            <a:r>
              <a:rPr lang="en-US" altLang="en-US" sz="4400" b="1" dirty="0">
                <a:ln>
                  <a:solidFill>
                    <a:schemeClr val="tx1"/>
                  </a:solidFill>
                </a:ln>
                <a:solidFill>
                  <a:schemeClr val="bg1"/>
                </a:solidFill>
              </a:rPr>
              <a:t>, there </a:t>
            </a:r>
            <a:r>
              <a:rPr lang="en-US" altLang="en-US" sz="4400" b="1" i="1" dirty="0">
                <a:ln>
                  <a:solidFill>
                    <a:schemeClr val="tx1"/>
                  </a:solidFill>
                </a:ln>
                <a:solidFill>
                  <a:schemeClr val="bg1"/>
                </a:solidFill>
              </a:rPr>
              <a:t>is</a:t>
            </a:r>
            <a:r>
              <a:rPr lang="en-US" altLang="en-US" sz="4400" b="1" dirty="0">
                <a:ln>
                  <a:solidFill>
                    <a:schemeClr val="tx1"/>
                  </a:solidFill>
                </a:ln>
                <a:solidFill>
                  <a:schemeClr val="bg1"/>
                </a:solidFill>
              </a:rPr>
              <a:t> liberty.          </a:t>
            </a:r>
            <a:r>
              <a:rPr lang="en-US" altLang="en-US" sz="3200" b="1" i="1" dirty="0">
                <a:ln>
                  <a:solidFill>
                    <a:schemeClr val="tx1"/>
                  </a:solidFill>
                </a:ln>
                <a:solidFill>
                  <a:schemeClr val="bg1"/>
                </a:solidFill>
              </a:rPr>
              <a:t>– 2</a:t>
            </a:r>
            <a:r>
              <a:rPr lang="en-US" altLang="en-US" sz="3200" b="1" i="1" baseline="30000" dirty="0">
                <a:ln>
                  <a:solidFill>
                    <a:schemeClr val="tx1"/>
                  </a:solidFill>
                </a:ln>
                <a:solidFill>
                  <a:schemeClr val="bg1"/>
                </a:solidFill>
              </a:rPr>
              <a:t>nd </a:t>
            </a:r>
            <a:r>
              <a:rPr lang="en-US" altLang="en-US" sz="3200" b="1" i="1" dirty="0">
                <a:ln>
                  <a:solidFill>
                    <a:schemeClr val="tx1"/>
                  </a:solidFill>
                </a:ln>
                <a:solidFill>
                  <a:schemeClr val="bg1"/>
                </a:solidFill>
              </a:rPr>
              <a:t>Corinthians 3:17</a:t>
            </a:r>
          </a:p>
        </p:txBody>
      </p:sp>
      <p:sp>
        <p:nvSpPr>
          <p:cNvPr id="12293" name="Rectangle 5"/>
          <p:cNvSpPr>
            <a:spLocks noChangeArrowheads="1"/>
          </p:cNvSpPr>
          <p:nvPr/>
        </p:nvSpPr>
        <p:spPr bwMode="auto">
          <a:xfrm rot="-2243338">
            <a:off x="4748032" y="2353281"/>
            <a:ext cx="336913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dirty="0">
                <a:ln>
                  <a:solidFill>
                    <a:schemeClr val="tx1"/>
                  </a:solidFill>
                </a:ln>
                <a:solidFill>
                  <a:srgbClr val="FFCC00"/>
                </a:solidFill>
              </a:rPr>
              <a:t> </a:t>
            </a:r>
            <a:r>
              <a:rPr lang="en-US" altLang="en-US" sz="1600" b="1" dirty="0">
                <a:ln>
                  <a:solidFill>
                    <a:schemeClr val="tx1"/>
                  </a:solidFill>
                </a:ln>
                <a:solidFill>
                  <a:srgbClr val="FFCC00"/>
                </a:solidFill>
              </a:rPr>
              <a:t> </a:t>
            </a:r>
            <a:r>
              <a:rPr lang="en-US" altLang="en-US" sz="4400" b="1" dirty="0">
                <a:ln>
                  <a:solidFill>
                    <a:schemeClr val="tx1"/>
                  </a:solidFill>
                </a:ln>
                <a:solidFill>
                  <a:srgbClr val="FFCC00"/>
                </a:solidFill>
              </a:rPr>
              <a:t>liberty</a:t>
            </a:r>
            <a:endParaRPr lang="en-US" altLang="en-US" sz="3200" b="1" i="1" dirty="0">
              <a:ln>
                <a:solidFill>
                  <a:schemeClr val="tx1"/>
                </a:solidFill>
              </a:ln>
              <a:solidFill>
                <a:srgbClr val="FFCC00"/>
              </a:solidFill>
            </a:endParaRPr>
          </a:p>
        </p:txBody>
      </p:sp>
      <p:sp>
        <p:nvSpPr>
          <p:cNvPr id="12295" name="Rectangle 7"/>
          <p:cNvSpPr>
            <a:spLocks noChangeArrowheads="1"/>
          </p:cNvSpPr>
          <p:nvPr/>
        </p:nvSpPr>
        <p:spPr bwMode="auto">
          <a:xfrm>
            <a:off x="4800600" y="2362200"/>
            <a:ext cx="320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rgbClr val="FFCC00"/>
                </a:solidFill>
              </a:rPr>
              <a:t> </a:t>
            </a:r>
            <a:r>
              <a:rPr lang="en-US" altLang="en-US" sz="4600" b="1" dirty="0">
                <a:solidFill>
                  <a:srgbClr val="FFCC00"/>
                </a:solidFill>
              </a:rPr>
              <a:t> </a:t>
            </a:r>
            <a:r>
              <a:rPr lang="en-US" altLang="en-US" sz="4400" b="1" dirty="0">
                <a:ln>
                  <a:solidFill>
                    <a:schemeClr val="tx1"/>
                  </a:solidFill>
                </a:ln>
                <a:solidFill>
                  <a:srgbClr val="FFCC00"/>
                </a:solidFill>
              </a:rPr>
              <a:t>liberty</a:t>
            </a:r>
            <a:endParaRPr lang="en-US" altLang="en-US" sz="3200" b="1" i="1" dirty="0">
              <a:ln>
                <a:solidFill>
                  <a:schemeClr val="tx1"/>
                </a:solidFill>
              </a:ln>
              <a:solidFill>
                <a:srgbClr val="FFCC00"/>
              </a:solidFill>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800" decel="100000"/>
                                        <p:tgtEl>
                                          <p:spTgt spid="12292">
                                            <p:txEl>
                                              <p:pRg st="0" end="0"/>
                                            </p:txEl>
                                          </p:spTgt>
                                        </p:tgtEl>
                                      </p:cBhvr>
                                    </p:animEffect>
                                    <p:anim calcmode="lin" valueType="num">
                                      <p:cBhvr>
                                        <p:cTn id="8" dur="800" decel="100000" fill="hold"/>
                                        <p:tgtEl>
                                          <p:spTgt spid="1229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p:cTn id="17" dur="1000" fill="hold"/>
                                        <p:tgtEl>
                                          <p:spTgt spid="12293"/>
                                        </p:tgtEl>
                                        <p:attrNameLst>
                                          <p:attrName>ppt_w</p:attrName>
                                        </p:attrNameLst>
                                      </p:cBhvr>
                                      <p:tavLst>
                                        <p:tav tm="0">
                                          <p:val>
                                            <p:strVal val="#ppt_w+.3"/>
                                          </p:val>
                                        </p:tav>
                                        <p:tav tm="100000">
                                          <p:val>
                                            <p:strVal val="#ppt_w"/>
                                          </p:val>
                                        </p:tav>
                                      </p:tavLst>
                                    </p:anim>
                                    <p:anim calcmode="lin" valueType="num">
                                      <p:cBhvr>
                                        <p:cTn id="18" dur="1000" fill="hold"/>
                                        <p:tgtEl>
                                          <p:spTgt spid="12293"/>
                                        </p:tgtEl>
                                        <p:attrNameLst>
                                          <p:attrName>ppt_h</p:attrName>
                                        </p:attrNameLst>
                                      </p:cBhvr>
                                      <p:tavLst>
                                        <p:tav tm="0">
                                          <p:val>
                                            <p:strVal val="#ppt_h"/>
                                          </p:val>
                                        </p:tav>
                                        <p:tav tm="100000">
                                          <p:val>
                                            <p:strVal val="#ppt_h"/>
                                          </p:val>
                                        </p:tav>
                                      </p:tavLst>
                                    </p:anim>
                                    <p:animEffect transition="in" filter="fade">
                                      <p:cBhvr>
                                        <p:cTn id="19" dur="1000"/>
                                        <p:tgtEl>
                                          <p:spTgt spid="122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grpId="1" nodeType="clickEffect">
                                  <p:stCondLst>
                                    <p:cond delay="0"/>
                                  </p:stCondLst>
                                  <p:childTnLst>
                                    <p:animRot by="23820000">
                                      <p:cBhvr>
                                        <p:cTn id="23" dur="2000" fill="hold"/>
                                        <p:tgtEl>
                                          <p:spTgt spid="12293"/>
                                        </p:tgtEl>
                                        <p:attrNameLst>
                                          <p:attrName>r</p:attrName>
                                        </p:attrNameLst>
                                      </p:cBhvr>
                                    </p:animRot>
                                  </p:childTnLst>
                                </p:cTn>
                              </p:par>
                              <p:par>
                                <p:cTn id="24" presetID="29" presetClass="exit" presetSubtype="0" fill="hold" nodeType="withEffect">
                                  <p:stCondLst>
                                    <p:cond delay="200"/>
                                  </p:stCondLst>
                                  <p:childTnLst>
                                    <p:anim calcmode="lin" valueType="num">
                                      <p:cBhvr>
                                        <p:cTn id="25" dur="1000"/>
                                        <p:tgtEl>
                                          <p:spTgt spid="12292">
                                            <p:txEl>
                                              <p:pRg st="0" end="0"/>
                                            </p:txEl>
                                          </p:spTgt>
                                        </p:tgtEl>
                                        <p:attrNameLst>
                                          <p:attrName>ppt_x</p:attrName>
                                        </p:attrNameLst>
                                      </p:cBhvr>
                                      <p:tavLst>
                                        <p:tav tm="0">
                                          <p:val>
                                            <p:strVal val="ppt_x"/>
                                          </p:val>
                                        </p:tav>
                                        <p:tav tm="100000">
                                          <p:val>
                                            <p:strVal val="ppt_x-.2"/>
                                          </p:val>
                                        </p:tav>
                                      </p:tavLst>
                                    </p:anim>
                                    <p:anim calcmode="lin" valueType="num">
                                      <p:cBhvr>
                                        <p:cTn id="26" dur="1000"/>
                                        <p:tgtEl>
                                          <p:spTgt spid="12292">
                                            <p:txEl>
                                              <p:pRg st="0" end="0"/>
                                            </p:txEl>
                                          </p:spTgt>
                                        </p:tgtEl>
                                        <p:attrNameLst>
                                          <p:attrName>ppt_y</p:attrName>
                                        </p:attrNameLst>
                                      </p:cBhvr>
                                      <p:tavLst>
                                        <p:tav tm="0">
                                          <p:val>
                                            <p:strVal val="ppt_y"/>
                                          </p:val>
                                        </p:tav>
                                        <p:tav tm="100000">
                                          <p:val>
                                            <p:strVal val="ppt_y"/>
                                          </p:val>
                                        </p:tav>
                                      </p:tavLst>
                                    </p:anim>
                                    <p:animEffect transition="out" filter="fade">
                                      <p:cBhvr>
                                        <p:cTn id="27" dur="1000"/>
                                        <p:tgtEl>
                                          <p:spTgt spid="12292">
                                            <p:txEl>
                                              <p:pRg st="0" end="0"/>
                                            </p:txEl>
                                          </p:spTgt>
                                        </p:tgtEl>
                                      </p:cBhvr>
                                    </p:animEffect>
                                    <p:set>
                                      <p:cBhvr>
                                        <p:cTn id="28" dur="1" fill="hold">
                                          <p:stCondLst>
                                            <p:cond delay="999"/>
                                          </p:stCondLst>
                                        </p:cTn>
                                        <p:tgtEl>
                                          <p:spTgt spid="12292">
                                            <p:txEl>
                                              <p:pRg st="0" end="0"/>
                                            </p:txEl>
                                          </p:spTgt>
                                        </p:tgtEl>
                                        <p:attrNameLst>
                                          <p:attrName>style.visibility</p:attrName>
                                        </p:attrNameLst>
                                      </p:cBhvr>
                                      <p:to>
                                        <p:strVal val="hidden"/>
                                      </p:to>
                                    </p:set>
                                  </p:childTnLst>
                                </p:cTn>
                              </p:par>
                            </p:childTnLst>
                          </p:cTn>
                        </p:par>
                        <p:par>
                          <p:cTn id="29" fill="hold">
                            <p:stCondLst>
                              <p:cond delay="2000"/>
                            </p:stCondLst>
                            <p:childTnLst>
                              <p:par>
                                <p:cTn id="30" presetID="1" presetClass="exit" presetSubtype="0" fill="hold" grpId="2" nodeType="afterEffect">
                                  <p:stCondLst>
                                    <p:cond delay="0"/>
                                  </p:stCondLst>
                                  <p:childTnLst>
                                    <p:set>
                                      <p:cBhvr>
                                        <p:cTn id="31" dur="1" fill="hold">
                                          <p:stCondLst>
                                            <p:cond delay="0"/>
                                          </p:stCondLst>
                                        </p:cTn>
                                        <p:tgtEl>
                                          <p:spTgt spid="1229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295"/>
                                        </p:tgtEl>
                                        <p:attrNameLst>
                                          <p:attrName>style.visibility</p:attrName>
                                        </p:attrNameLst>
                                      </p:cBhvr>
                                      <p:to>
                                        <p:strVal val="visible"/>
                                      </p:to>
                                    </p:set>
                                  </p:childTnLst>
                                </p:cTn>
                              </p:par>
                            </p:childTnLst>
                          </p:cTn>
                        </p:par>
                        <p:par>
                          <p:cTn id="34" fill="hold" nodeType="afterGroup">
                            <p:stCondLst>
                              <p:cond delay="2000"/>
                            </p:stCondLst>
                            <p:childTnLst>
                              <p:par>
                                <p:cTn id="35" presetID="0" presetClass="path" presetSubtype="0" accel="50000" decel="50000" fill="hold" grpId="1" nodeType="afterEffect">
                                  <p:stCondLst>
                                    <p:cond delay="0"/>
                                  </p:stCondLst>
                                  <p:childTnLst>
                                    <p:animMotion origin="layout" path="M 0 2.22222E-6 L -0.07622 0.01828 " pathEditMode="relative" rAng="0" ptsTypes="AA">
                                      <p:cBhvr>
                                        <p:cTn id="36" dur="2000" fill="hold"/>
                                        <p:tgtEl>
                                          <p:spTgt spid="12295"/>
                                        </p:tgtEl>
                                        <p:attrNameLst>
                                          <p:attrName>ppt_x</p:attrName>
                                          <p:attrName>ppt_y</p:attrName>
                                        </p:attrNameLst>
                                      </p:cBhvr>
                                      <p:rCtr x="-3819" y="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allAtOnce"/>
      <p:bldP spid="12293" grpId="0"/>
      <p:bldP spid="12293" grpId="1"/>
      <p:bldP spid="12293" grpId="2"/>
      <p:bldP spid="12295" grpId="0"/>
      <p:bldP spid="1229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304800"/>
            <a:ext cx="7772400" cy="5943600"/>
          </a:xfrm>
        </p:spPr>
        <p:txBody>
          <a:bodyPr/>
          <a:lstStyle/>
          <a:p>
            <a:pPr eaLnBrk="1" hangingPunct="1"/>
            <a:endParaRPr lang="en-US" altLang="en-US"/>
          </a:p>
        </p:txBody>
      </p:sp>
      <p:pic>
        <p:nvPicPr>
          <p:cNvPr id="6147" name="Picture 4" descr="imagesCAT8NVC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838200" y="1981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a:t>For you, brethren, have been called to liberty; only do not </a:t>
            </a:r>
            <a:r>
              <a:rPr lang="en-US" altLang="en-US" sz="4400" b="1" i="1"/>
              <a:t>use</a:t>
            </a:r>
            <a:r>
              <a:rPr lang="en-US" altLang="en-US" sz="4400" b="1"/>
              <a:t> liberty as an opportunity for the flesh, but through love serve one another. </a:t>
            </a:r>
            <a:r>
              <a:rPr lang="en-US" altLang="en-US" sz="3200" b="1" i="1"/>
              <a:t>- Galatians 5:13</a:t>
            </a:r>
          </a:p>
        </p:txBody>
      </p:sp>
      <p:sp>
        <p:nvSpPr>
          <p:cNvPr id="13318" name="Rectangle 6"/>
          <p:cNvSpPr>
            <a:spLocks noChangeArrowheads="1"/>
          </p:cNvSpPr>
          <p:nvPr/>
        </p:nvSpPr>
        <p:spPr bwMode="auto">
          <a:xfrm>
            <a:off x="762000" y="19812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rPr>
              <a:t>For you, brethren, have been called to liberty; only do not </a:t>
            </a:r>
            <a:r>
              <a:rPr lang="en-US" altLang="en-US" sz="4400" b="1" i="1" dirty="0">
                <a:solidFill>
                  <a:schemeClr val="bg1"/>
                </a:solidFill>
              </a:rPr>
              <a:t>use</a:t>
            </a:r>
            <a:r>
              <a:rPr lang="en-US" altLang="en-US" sz="4400" b="1" dirty="0">
                <a:solidFill>
                  <a:schemeClr val="bg1"/>
                </a:solidFill>
              </a:rPr>
              <a:t> liberty as an opportunity for the flesh, but through love serve one another. </a:t>
            </a:r>
            <a:r>
              <a:rPr lang="en-US" altLang="en-US" sz="3200" b="1" i="1" dirty="0">
                <a:solidFill>
                  <a:schemeClr val="bg1"/>
                </a:solidFill>
              </a:rPr>
              <a:t>- Galatians 5:13</a:t>
            </a:r>
          </a:p>
        </p:txBody>
      </p:sp>
      <p:sp>
        <p:nvSpPr>
          <p:cNvPr id="13319" name="Rectangle 7"/>
          <p:cNvSpPr>
            <a:spLocks noChangeArrowheads="1"/>
          </p:cNvSpPr>
          <p:nvPr/>
        </p:nvSpPr>
        <p:spPr bwMode="auto">
          <a:xfrm>
            <a:off x="4343400" y="2514600"/>
            <a:ext cx="274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2500" b="1" dirty="0">
                <a:solidFill>
                  <a:srgbClr val="FFCC00"/>
                </a:solidFill>
              </a:rPr>
              <a:t> </a:t>
            </a:r>
            <a:r>
              <a:rPr lang="en-US" altLang="en-US" sz="4900" b="1" dirty="0">
                <a:solidFill>
                  <a:srgbClr val="FFCC00"/>
                </a:solidFill>
              </a:rPr>
              <a:t> </a:t>
            </a:r>
            <a:r>
              <a:rPr lang="en-US" altLang="en-US" sz="4400" b="1" dirty="0">
                <a:ln>
                  <a:solidFill>
                    <a:schemeClr val="tx1"/>
                  </a:solidFill>
                </a:ln>
                <a:solidFill>
                  <a:srgbClr val="FFCC00"/>
                </a:solidFill>
              </a:rPr>
              <a:t>liberty</a:t>
            </a:r>
            <a:endParaRPr lang="en-US" altLang="en-US" sz="3200" b="1" i="1" dirty="0">
              <a:ln>
                <a:solidFill>
                  <a:schemeClr val="tx1"/>
                </a:solidFill>
              </a:ln>
              <a:solidFill>
                <a:srgbClr val="FFCC00"/>
              </a:solidFill>
            </a:endParaRPr>
          </a:p>
        </p:txBody>
      </p:sp>
      <p:sp>
        <p:nvSpPr>
          <p:cNvPr id="13321" name="Rectangle 9"/>
          <p:cNvSpPr>
            <a:spLocks noChangeArrowheads="1"/>
          </p:cNvSpPr>
          <p:nvPr/>
        </p:nvSpPr>
        <p:spPr bwMode="auto">
          <a:xfrm>
            <a:off x="1295400" y="4572000"/>
            <a:ext cx="701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a:solidFill>
                  <a:schemeClr val="bg1"/>
                </a:solidFill>
              </a:rPr>
              <a:t> </a:t>
            </a:r>
            <a:r>
              <a:rPr lang="en-US" altLang="en-US" sz="1000" b="1">
                <a:solidFill>
                  <a:schemeClr val="bg1"/>
                </a:solidFill>
              </a:rPr>
              <a:t> </a:t>
            </a:r>
            <a:r>
              <a:rPr lang="en-US" altLang="en-US" sz="4400" b="1">
                <a:solidFill>
                  <a:schemeClr val="bg1"/>
                </a:solidFill>
              </a:rPr>
              <a:t>love</a:t>
            </a:r>
            <a:endParaRPr lang="en-US" altLang="en-US" sz="3200" b="1" i="1">
              <a:solidFill>
                <a:schemeClr val="bg1"/>
              </a:solidFill>
            </a:endParaRPr>
          </a:p>
        </p:txBody>
      </p:sp>
      <p:sp>
        <p:nvSpPr>
          <p:cNvPr id="13320" name="Rectangle 8"/>
          <p:cNvSpPr>
            <a:spLocks noChangeArrowheads="1"/>
          </p:cNvSpPr>
          <p:nvPr/>
        </p:nvSpPr>
        <p:spPr bwMode="auto">
          <a:xfrm>
            <a:off x="1371600" y="4572000"/>
            <a:ext cx="685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800" b="1" dirty="0">
                <a:solidFill>
                  <a:srgbClr val="FFCC00"/>
                </a:solidFill>
              </a:rPr>
              <a:t> </a:t>
            </a:r>
            <a:r>
              <a:rPr lang="en-US" altLang="en-US" sz="800" b="1" dirty="0">
                <a:solidFill>
                  <a:srgbClr val="FFCC00"/>
                </a:solidFill>
              </a:rPr>
              <a:t> </a:t>
            </a:r>
            <a:r>
              <a:rPr lang="en-US" altLang="en-US" sz="4400" b="1" dirty="0">
                <a:solidFill>
                  <a:srgbClr val="FF0000"/>
                </a:solidFill>
              </a:rPr>
              <a:t>love</a:t>
            </a:r>
            <a:endParaRPr lang="en-US" altLang="en-US" sz="3200" b="1" i="1" dirty="0">
              <a:solidFill>
                <a:srgbClr val="FF0000"/>
              </a:solidFill>
            </a:endParaRPr>
          </a:p>
        </p:txBody>
      </p:sp>
      <p:sp>
        <p:nvSpPr>
          <p:cNvPr id="13322" name="Rectangle 10"/>
          <p:cNvSpPr>
            <a:spLocks noChangeArrowheads="1"/>
          </p:cNvSpPr>
          <p:nvPr/>
        </p:nvSpPr>
        <p:spPr bwMode="auto">
          <a:xfrm>
            <a:off x="1981200" y="2514600"/>
            <a:ext cx="236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rgbClr val="FFCC00"/>
                </a:solidFill>
              </a:rPr>
              <a:t> </a:t>
            </a:r>
            <a:r>
              <a:rPr lang="en-US" altLang="en-US" sz="2800" b="1" dirty="0">
                <a:solidFill>
                  <a:srgbClr val="FFCC00"/>
                </a:solidFill>
              </a:rPr>
              <a:t> </a:t>
            </a:r>
            <a:r>
              <a:rPr lang="en-US" altLang="en-US" sz="4900" b="1" dirty="0">
                <a:solidFill>
                  <a:srgbClr val="FFCC00"/>
                </a:solidFill>
              </a:rPr>
              <a:t> </a:t>
            </a:r>
            <a:r>
              <a:rPr lang="en-US" altLang="en-US" sz="4400" b="1" dirty="0">
                <a:solidFill>
                  <a:schemeClr val="accent2"/>
                </a:solidFill>
              </a:rPr>
              <a:t>called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dissolve">
                                      <p:cBhvr>
                                        <p:cTn id="10" dur="500"/>
                                        <p:tgtEl>
                                          <p:spTgt spid="13318"/>
                                        </p:tgtEl>
                                      </p:cBhvr>
                                    </p:animEffect>
                                  </p:childTnLst>
                                </p:cTn>
                              </p:par>
                            </p:childTnLst>
                          </p:cTn>
                        </p:par>
                        <p:par>
                          <p:cTn id="11" fill="hold" nodeType="afterGroup">
                            <p:stCondLst>
                              <p:cond delay="500"/>
                            </p:stCondLst>
                            <p:childTnLst>
                              <p:par>
                                <p:cTn id="12" presetID="10" presetClass="exit" presetSubtype="0" fill="hold" grpId="1" nodeType="afterEffect">
                                  <p:stCondLst>
                                    <p:cond delay="0"/>
                                  </p:stCondLst>
                                  <p:childTnLst>
                                    <p:animEffect transition="out" filter="fade">
                                      <p:cBhvr>
                                        <p:cTn id="13" dur="2000"/>
                                        <p:tgtEl>
                                          <p:spTgt spid="13319"/>
                                        </p:tgtEl>
                                      </p:cBhvr>
                                    </p:animEffect>
                                    <p:set>
                                      <p:cBhvr>
                                        <p:cTn id="14" dur="1" fill="hold">
                                          <p:stCondLst>
                                            <p:cond delay="1999"/>
                                          </p:stCondLst>
                                        </p:cTn>
                                        <p:tgtEl>
                                          <p:spTgt spid="1331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320">
                                            <p:txEl>
                                              <p:pRg st="0" end="0"/>
                                            </p:txEl>
                                          </p:spTgt>
                                        </p:tgtEl>
                                        <p:attrNameLst>
                                          <p:attrName>style.visibility</p:attrName>
                                        </p:attrNameLst>
                                      </p:cBhvr>
                                      <p:to>
                                        <p:strVal val="visible"/>
                                      </p:to>
                                    </p:set>
                                    <p:animEffect transition="in" filter="dissolve">
                                      <p:cBhvr>
                                        <p:cTn id="19" dur="500"/>
                                        <p:tgtEl>
                                          <p:spTgt spid="13320">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321">
                                            <p:txEl>
                                              <p:pRg st="0" end="0"/>
                                            </p:txEl>
                                          </p:spTgt>
                                        </p:tgtEl>
                                        <p:attrNameLst>
                                          <p:attrName>style.visibility</p:attrName>
                                        </p:attrNameLst>
                                      </p:cBhvr>
                                      <p:to>
                                        <p:strVal val="visible"/>
                                      </p:to>
                                    </p:set>
                                    <p:animEffect transition="in" filter="dissolve">
                                      <p:cBhvr>
                                        <p:cTn id="22" dur="500"/>
                                        <p:tgtEl>
                                          <p:spTgt spid="1332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p:cTn id="27" dur="1000" fill="hold"/>
                                        <p:tgtEl>
                                          <p:spTgt spid="13322"/>
                                        </p:tgtEl>
                                        <p:attrNameLst>
                                          <p:attrName>ppt_w</p:attrName>
                                        </p:attrNameLst>
                                      </p:cBhvr>
                                      <p:tavLst>
                                        <p:tav tm="0">
                                          <p:val>
                                            <p:strVal val="#ppt_w*0.70"/>
                                          </p:val>
                                        </p:tav>
                                        <p:tav tm="100000">
                                          <p:val>
                                            <p:strVal val="#ppt_w"/>
                                          </p:val>
                                        </p:tav>
                                      </p:tavLst>
                                    </p:anim>
                                    <p:anim calcmode="lin" valueType="num">
                                      <p:cBhvr>
                                        <p:cTn id="28" dur="1000" fill="hold"/>
                                        <p:tgtEl>
                                          <p:spTgt spid="13322"/>
                                        </p:tgtEl>
                                        <p:attrNameLst>
                                          <p:attrName>ppt_h</p:attrName>
                                        </p:attrNameLst>
                                      </p:cBhvr>
                                      <p:tavLst>
                                        <p:tav tm="0">
                                          <p:val>
                                            <p:strVal val="#ppt_h"/>
                                          </p:val>
                                        </p:tav>
                                        <p:tav tm="100000">
                                          <p:val>
                                            <p:strVal val="#ppt_h"/>
                                          </p:val>
                                        </p:tav>
                                      </p:tavLst>
                                    </p:anim>
                                    <p:animEffect transition="in" filter="fade">
                                      <p:cBhvr>
                                        <p:cTn id="29" dur="1000"/>
                                        <p:tgtEl>
                                          <p:spTgt spid="13322"/>
                                        </p:tgtEl>
                                      </p:cBhvr>
                                    </p:animEffect>
                                  </p:childTnLst>
                                </p:cTn>
                              </p:par>
                            </p:childTnLst>
                          </p:cTn>
                        </p:par>
                        <p:par>
                          <p:cTn id="30" fill="hold" nodeType="afterGroup">
                            <p:stCondLst>
                              <p:cond delay="1000"/>
                            </p:stCondLst>
                            <p:childTnLst>
                              <p:par>
                                <p:cTn id="31" presetID="50" presetClass="exit" presetSubtype="0" accel="100000" fill="hold" grpId="1" nodeType="afterEffect">
                                  <p:stCondLst>
                                    <p:cond delay="0"/>
                                  </p:stCondLst>
                                  <p:childTnLst>
                                    <p:anim calcmode="lin" valueType="num">
                                      <p:cBhvr>
                                        <p:cTn id="32" dur="1000"/>
                                        <p:tgtEl>
                                          <p:spTgt spid="13322"/>
                                        </p:tgtEl>
                                        <p:attrNameLst>
                                          <p:attrName>ppt_w</p:attrName>
                                        </p:attrNameLst>
                                      </p:cBhvr>
                                      <p:tavLst>
                                        <p:tav tm="0">
                                          <p:val>
                                            <p:strVal val="ppt_w"/>
                                          </p:val>
                                        </p:tav>
                                        <p:tav tm="100000">
                                          <p:val>
                                            <p:strVal val="ppt_w+.3"/>
                                          </p:val>
                                        </p:tav>
                                      </p:tavLst>
                                    </p:anim>
                                    <p:anim calcmode="lin" valueType="num">
                                      <p:cBhvr>
                                        <p:cTn id="33" dur="1000"/>
                                        <p:tgtEl>
                                          <p:spTgt spid="13322"/>
                                        </p:tgtEl>
                                        <p:attrNameLst>
                                          <p:attrName>ppt_h</p:attrName>
                                        </p:attrNameLst>
                                      </p:cBhvr>
                                      <p:tavLst>
                                        <p:tav tm="0">
                                          <p:val>
                                            <p:strVal val="ppt_h"/>
                                          </p:val>
                                        </p:tav>
                                        <p:tav tm="100000">
                                          <p:val>
                                            <p:strVal val="ppt_h"/>
                                          </p:val>
                                        </p:tav>
                                      </p:tavLst>
                                    </p:anim>
                                    <p:animEffect transition="out" filter="fade">
                                      <p:cBhvr>
                                        <p:cTn id="34" dur="1000"/>
                                        <p:tgtEl>
                                          <p:spTgt spid="13322"/>
                                        </p:tgtEl>
                                      </p:cBhvr>
                                    </p:animEffect>
                                    <p:set>
                                      <p:cBhvr>
                                        <p:cTn id="35" dur="1" fill="hold">
                                          <p:stCondLst>
                                            <p:cond delay="999"/>
                                          </p:stCondLst>
                                        </p:cTn>
                                        <p:tgtEl>
                                          <p:spTgt spid="13322"/>
                                        </p:tgtEl>
                                        <p:attrNameLst>
                                          <p:attrName>style.visibility</p:attrName>
                                        </p:attrNameLst>
                                      </p:cBhvr>
                                      <p:to>
                                        <p:strVal val="hidden"/>
                                      </p:to>
                                    </p:set>
                                  </p:childTnLst>
                                </p:cTn>
                              </p:par>
                              <p:par>
                                <p:cTn id="36" presetID="6" presetClass="emph" presetSubtype="0" fill="hold" grpId="2" nodeType="withEffect">
                                  <p:stCondLst>
                                    <p:cond delay="0"/>
                                  </p:stCondLst>
                                  <p:childTnLst>
                                    <p:animScale>
                                      <p:cBhvr>
                                        <p:cTn id="37" dur="2000" fill="hold"/>
                                        <p:tgtEl>
                                          <p:spTgt spid="13322"/>
                                        </p:tgtEl>
                                      </p:cBhvr>
                                      <p:by x="150000" y="150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2000"/>
                                        <p:tgtEl>
                                          <p:spTgt spid="13318"/>
                                        </p:tgtEl>
                                      </p:cBhvr>
                                    </p:animEffect>
                                    <p:set>
                                      <p:cBhvr>
                                        <p:cTn id="42" dur="1" fill="hold">
                                          <p:stCondLst>
                                            <p:cond delay="1999"/>
                                          </p:stCondLst>
                                        </p:cTn>
                                        <p:tgtEl>
                                          <p:spTgt spid="1331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3317"/>
                                        </p:tgtEl>
                                      </p:cBhvr>
                                    </p:animEffect>
                                    <p:set>
                                      <p:cBhvr>
                                        <p:cTn id="45" dur="1" fill="hold">
                                          <p:stCondLst>
                                            <p:cond delay="1999"/>
                                          </p:stCondLst>
                                        </p:cTn>
                                        <p:tgtEl>
                                          <p:spTgt spid="13317"/>
                                        </p:tgtEl>
                                        <p:attrNameLst>
                                          <p:attrName>style.visibility</p:attrName>
                                        </p:attrNameLst>
                                      </p:cBhvr>
                                      <p:to>
                                        <p:strVal val="hidden"/>
                                      </p:to>
                                    </p:set>
                                  </p:childTnLst>
                                </p:cTn>
                              </p:par>
                              <p:par>
                                <p:cTn id="46" presetID="0" presetClass="path" presetSubtype="0" accel="50000" decel="50000" fill="hold" grpId="1" nodeType="withEffect">
                                  <p:stCondLst>
                                    <p:cond delay="0"/>
                                  </p:stCondLst>
                                  <p:childTnLst>
                                    <p:animMotion origin="layout" path="M 0.0 0.0 L -0.05 -0.2 " pathEditMode="relative" ptsTypes="AA">
                                      <p:cBhvr>
                                        <p:cTn id="47" dur="3000" fill="hold"/>
                                        <p:tgtEl>
                                          <p:spTgt spid="13320">
                                            <p:txEl>
                                              <p:pRg st="0" end="0"/>
                                            </p:txEl>
                                          </p:spTgt>
                                        </p:tgtEl>
                                        <p:attrNameLst>
                                          <p:attrName>ppt_x</p:attrName>
                                          <p:attrName>ppt_y</p:attrName>
                                        </p:attrNameLst>
                                      </p:cBhvr>
                                    </p:animMotion>
                                  </p:childTnLst>
                                </p:cTn>
                              </p:par>
                              <p:par>
                                <p:cTn id="48" presetID="6" presetClass="emph" presetSubtype="0" fill="hold" grpId="2" nodeType="withEffect">
                                  <p:stCondLst>
                                    <p:cond delay="0"/>
                                  </p:stCondLst>
                                  <p:childTnLst>
                                    <p:animScale>
                                      <p:cBhvr>
                                        <p:cTn id="49" dur="3000" fill="hold"/>
                                        <p:tgtEl>
                                          <p:spTgt spid="13320">
                                            <p:txEl>
                                              <p:pRg st="0" end="0"/>
                                            </p:txEl>
                                          </p:spTgt>
                                        </p:tgtEl>
                                      </p:cBhvr>
                                      <p:by x="192000" y="192000"/>
                                    </p:animScale>
                                  </p:childTnLst>
                                </p:cTn>
                              </p:par>
                              <p:par>
                                <p:cTn id="50" presetID="8" presetClass="emph" presetSubtype="0" fill="hold" grpId="3" nodeType="withEffect">
                                  <p:stCondLst>
                                    <p:cond delay="0"/>
                                  </p:stCondLst>
                                  <p:childTnLst>
                                    <p:animRot by="43200000">
                                      <p:cBhvr>
                                        <p:cTn id="51" dur="3000" fill="hold"/>
                                        <p:tgtEl>
                                          <p:spTgt spid="13320">
                                            <p:txEl>
                                              <p:pRg st="0" end="0"/>
                                            </p:txEl>
                                          </p:spTgt>
                                        </p:tgtEl>
                                        <p:attrNameLst>
                                          <p:attrName>r</p:attrName>
                                        </p:attrNameLst>
                                      </p:cBhvr>
                                    </p:animRot>
                                  </p:childTnLst>
                                </p:cTn>
                              </p:par>
                              <p:par>
                                <p:cTn id="52" presetID="0" presetClass="path" presetSubtype="0" accel="50000" decel="50000" fill="hold" grpId="1" nodeType="withEffect">
                                  <p:stCondLst>
                                    <p:cond delay="0"/>
                                  </p:stCondLst>
                                  <p:childTnLst>
                                    <p:animMotion origin="layout" path="M 0.0 0.0 L -0.05 -0.2 " pathEditMode="relative" ptsTypes="AA">
                                      <p:cBhvr>
                                        <p:cTn id="53" dur="3000" fill="hold"/>
                                        <p:tgtEl>
                                          <p:spTgt spid="13321">
                                            <p:txEl>
                                              <p:pRg st="0" end="0"/>
                                            </p:txEl>
                                          </p:spTgt>
                                        </p:tgtEl>
                                        <p:attrNameLst>
                                          <p:attrName>ppt_x</p:attrName>
                                          <p:attrName>ppt_y</p:attrName>
                                        </p:attrNameLst>
                                      </p:cBhvr>
                                    </p:animMotion>
                                  </p:childTnLst>
                                </p:cTn>
                              </p:par>
                              <p:par>
                                <p:cTn id="54" presetID="6" presetClass="emph" presetSubtype="0" fill="hold" grpId="2" nodeType="withEffect">
                                  <p:stCondLst>
                                    <p:cond delay="0"/>
                                  </p:stCondLst>
                                  <p:childTnLst>
                                    <p:animScale>
                                      <p:cBhvr>
                                        <p:cTn id="55" dur="3000" fill="hold"/>
                                        <p:tgtEl>
                                          <p:spTgt spid="13321">
                                            <p:txEl>
                                              <p:pRg st="0" end="0"/>
                                            </p:txEl>
                                          </p:spTgt>
                                        </p:tgtEl>
                                      </p:cBhvr>
                                      <p:by x="192000" y="192000"/>
                                    </p:animScale>
                                  </p:childTnLst>
                                </p:cTn>
                              </p:par>
                              <p:par>
                                <p:cTn id="56" presetID="8" presetClass="emph" presetSubtype="0" fill="hold" grpId="3" nodeType="withEffect">
                                  <p:stCondLst>
                                    <p:cond delay="0"/>
                                  </p:stCondLst>
                                  <p:childTnLst>
                                    <p:animRot by="43200000">
                                      <p:cBhvr>
                                        <p:cTn id="57" dur="3000" fill="hold"/>
                                        <p:tgtEl>
                                          <p:spTgt spid="1332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7" grpId="1"/>
      <p:bldP spid="13318" grpId="0"/>
      <p:bldP spid="13318" grpId="1"/>
      <p:bldP spid="13319" grpId="1"/>
      <p:bldP spid="13321" grpId="0" build="allAtOnce"/>
      <p:bldP spid="13321" grpId="1" build="allAtOnce"/>
      <p:bldP spid="13321" grpId="2" build="allAtOnce"/>
      <p:bldP spid="13321" grpId="3" build="allAtOnce"/>
      <p:bldP spid="13320" grpId="0" build="allAtOnce"/>
      <p:bldP spid="13320" grpId="1" build="allAtOnce"/>
      <p:bldP spid="13320" grpId="2" build="allAtOnce"/>
      <p:bldP spid="13320" grpId="3" build="allAtOnce"/>
      <p:bldP spid="13322" grpId="0"/>
      <p:bldP spid="13322" grpId="1"/>
      <p:bldP spid="1332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imagesCross"/>
          <p:cNvPicPr>
            <a:picLocks noChangeAspect="1" noChangeArrowheads="1"/>
          </p:cNvPicPr>
          <p:nvPr/>
        </p:nvPicPr>
        <p:blipFill rotWithShape="1">
          <a:blip r:embed="rId3">
            <a:extLst>
              <a:ext uri="{28A0092B-C50C-407E-A947-70E740481C1C}">
                <a14:useLocalDpi xmlns:a14="http://schemas.microsoft.com/office/drawing/2010/main" val="0"/>
              </a:ext>
            </a:extLst>
          </a:blip>
          <a:srcRect l="1575" t="1092" r="393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762000" y="1143000"/>
            <a:ext cx="7696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altLang="en-US" sz="4400" b="1" dirty="0"/>
              <a:t>"Behold! My Servant whom I have chosen, My Beloved in whom My soul is well pleased! I will put My Spirit upon Him, And He will declare justice to the Gentiles." </a:t>
            </a:r>
            <a:r>
              <a:rPr lang="en-US" altLang="en-US" sz="3200" b="1" i="1" dirty="0"/>
              <a:t>- Matthew 12:18 </a:t>
            </a:r>
          </a:p>
        </p:txBody>
      </p:sp>
      <p:sp>
        <p:nvSpPr>
          <p:cNvPr id="13" name="Rectangle 4"/>
          <p:cNvSpPr>
            <a:spLocks noChangeArrowheads="1"/>
          </p:cNvSpPr>
          <p:nvPr/>
        </p:nvSpPr>
        <p:spPr bwMode="auto">
          <a:xfrm>
            <a:off x="685800" y="1143000"/>
            <a:ext cx="7696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altLang="en-US" sz="4400" b="1" dirty="0">
                <a:solidFill>
                  <a:schemeClr val="bg1"/>
                </a:solidFill>
              </a:rPr>
              <a:t>"Behold! My Servant whom I have chosen, My Beloved in whom My soul is well pleased! I will put My Spirit upon Him, And He will declare justice to the Gentiles." </a:t>
            </a:r>
            <a:r>
              <a:rPr lang="en-US" altLang="en-US" sz="3200" b="1" i="1" dirty="0">
                <a:solidFill>
                  <a:schemeClr val="bg1"/>
                </a:solidFill>
              </a:rPr>
              <a:t>- Matthew 12:18 </a:t>
            </a:r>
          </a:p>
        </p:txBody>
      </p:sp>
      <p:sp>
        <p:nvSpPr>
          <p:cNvPr id="14345" name="Rectangle 9"/>
          <p:cNvSpPr>
            <a:spLocks noChangeArrowheads="1"/>
          </p:cNvSpPr>
          <p:nvPr/>
        </p:nvSpPr>
        <p:spPr bwMode="auto">
          <a:xfrm>
            <a:off x="2514600" y="4343400"/>
            <a:ext cx="419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scene3d>
            <a:sp3d extrusionH="25400" contourW="8890">
              <a:bevelT w="38100" h="38100"/>
              <a:contourClr>
                <a:srgbClr val="FFFFCC"/>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dirty="0">
                <a:ln w="11430"/>
                <a:solidFill>
                  <a:srgbClr val="0000FF"/>
                </a:solidFill>
                <a:effectLst>
                  <a:glow rad="101600">
                    <a:schemeClr val="tx1"/>
                  </a:glow>
                  <a:outerShdw blurRad="50800" dist="39000" dir="5460000" algn="tl">
                    <a:srgbClr val="000000">
                      <a:alpha val="38000"/>
                    </a:srgbClr>
                  </a:outerShdw>
                </a:effectLst>
              </a:rPr>
              <a:t> </a:t>
            </a:r>
            <a:r>
              <a:rPr lang="en-US" altLang="en-US" sz="4600" b="1" dirty="0">
                <a:ln w="11430"/>
                <a:solidFill>
                  <a:srgbClr val="0000FF"/>
                </a:solidFill>
                <a:effectLst>
                  <a:glow rad="101600">
                    <a:schemeClr val="tx1"/>
                  </a:glow>
                  <a:outerShdw blurRad="50800" dist="39000" dir="5460000" algn="tl">
                    <a:srgbClr val="000000">
                      <a:alpha val="38000"/>
                    </a:srgbClr>
                  </a:outerShdw>
                </a:effectLst>
              </a:rPr>
              <a:t> </a:t>
            </a:r>
            <a:r>
              <a:rPr lang="en-US" altLang="en-US" sz="4400" b="1" dirty="0">
                <a:ln w="11430"/>
                <a:solidFill>
                  <a:srgbClr val="0000FF"/>
                </a:solidFill>
                <a:effectLst>
                  <a:glow rad="101600">
                    <a:schemeClr val="tx1"/>
                  </a:glow>
                  <a:outerShdw blurRad="50800" dist="39000" dir="5460000" algn="tl">
                    <a:srgbClr val="000000">
                      <a:alpha val="38000"/>
                    </a:srgbClr>
                  </a:outerShdw>
                </a:effectLst>
              </a:rPr>
              <a:t>justice</a:t>
            </a:r>
            <a:endParaRPr lang="en-US" altLang="en-US" sz="3200" b="1" i="1" dirty="0">
              <a:ln w="11430"/>
              <a:solidFill>
                <a:srgbClr val="0000FF"/>
              </a:solidFill>
              <a:effectLst>
                <a:glow rad="101600">
                  <a:schemeClr val="tx1"/>
                </a:glow>
                <a:outerShdw blurRad="50800" dist="39000" dir="5460000" algn="tl">
                  <a:srgbClr val="000000">
                    <a:alpha val="38000"/>
                  </a:srgbClr>
                </a:outerShdw>
              </a:effectLst>
            </a:endParaRPr>
          </a:p>
        </p:txBody>
      </p:sp>
      <p:sp>
        <p:nvSpPr>
          <p:cNvPr id="14346" name="Rectangle 10"/>
          <p:cNvSpPr>
            <a:spLocks noChangeArrowheads="1"/>
          </p:cNvSpPr>
          <p:nvPr/>
        </p:nvSpPr>
        <p:spPr bwMode="auto">
          <a:xfrm>
            <a:off x="1066800" y="43434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scene3d>
            <a:sp3d extrusionH="25400" contourW="8890">
              <a:bevelT w="38100" h="38100"/>
              <a:contourClr>
                <a:srgbClr val="FFFFCC"/>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glow>
                  <a:outerShdw blurRad="50800" dist="39000" dir="5460000" algn="tl">
                    <a:srgbClr val="000000">
                      <a:alpha val="38000"/>
                    </a:srgbClr>
                  </a:outerShdw>
                </a:effectLst>
              </a:rPr>
              <a:t> </a:t>
            </a:r>
            <a:r>
              <a:rPr lang="en-US" altLang="en-US" sz="4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glow>
                  <a:outerShdw blurRad="50800" dist="39000" dir="5460000" algn="tl">
                    <a:srgbClr val="000000">
                      <a:alpha val="38000"/>
                    </a:srgbClr>
                  </a:outerShdw>
                </a:effectLst>
              </a:rPr>
              <a:t> </a:t>
            </a:r>
            <a:r>
              <a:rPr lang="en-US" altLang="en-US" sz="4400" b="1" dirty="0">
                <a:ln w="11430"/>
                <a:solidFill>
                  <a:srgbClr val="0000FF"/>
                </a:solidFill>
                <a:effectLst>
                  <a:glow rad="101600">
                    <a:schemeClr val="tx1"/>
                  </a:glow>
                  <a:outerShdw blurRad="50800" dist="39000" dir="5460000" algn="tl">
                    <a:srgbClr val="000000">
                      <a:alpha val="38000"/>
                    </a:srgbClr>
                  </a:outerShdw>
                </a:effectLst>
              </a:rPr>
              <a:t>declare</a:t>
            </a:r>
            <a:endParaRPr lang="en-US" altLang="en-US" sz="3200" b="1" i="1" dirty="0">
              <a:ln w="11430"/>
              <a:solidFill>
                <a:srgbClr val="0000FF"/>
              </a:solidFill>
              <a:effectLst>
                <a:glow rad="101600">
                  <a:schemeClr val="tx1"/>
                </a:glow>
                <a:outerShdw blurRad="50800" dist="39000" dir="5460000" algn="tl">
                  <a:srgbClr val="000000">
                    <a:alpha val="38000"/>
                  </a:srgbClr>
                </a:outerShdw>
              </a:effectLst>
            </a:endParaRPr>
          </a:p>
        </p:txBody>
      </p:sp>
      <p:sp>
        <p:nvSpPr>
          <p:cNvPr id="14347" name="Rectangle 11"/>
          <p:cNvSpPr>
            <a:spLocks noChangeArrowheads="1"/>
          </p:cNvSpPr>
          <p:nvPr/>
        </p:nvSpPr>
        <p:spPr bwMode="auto">
          <a:xfrm>
            <a:off x="762000" y="3810000"/>
            <a:ext cx="7848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tx2"/>
                </a:solidFill>
              </a:rPr>
              <a:t>But God demonstrates His own love toward us, in that while we were still sinners, Christ died for us.</a:t>
            </a:r>
            <a:r>
              <a:rPr lang="en-US" altLang="en-US" sz="4400" b="1" i="1" dirty="0">
                <a:solidFill>
                  <a:schemeClr val="tx2"/>
                </a:solidFill>
              </a:rPr>
              <a:t> </a:t>
            </a:r>
            <a:r>
              <a:rPr lang="en-US" altLang="en-US" sz="3200" b="1" i="1" dirty="0">
                <a:solidFill>
                  <a:schemeClr val="tx2"/>
                </a:solidFill>
              </a:rPr>
              <a:t>- Romans 5:8</a:t>
            </a:r>
            <a:r>
              <a:rPr lang="en-US" altLang="en-US" sz="4400" b="1" i="1" dirty="0">
                <a:solidFill>
                  <a:schemeClr val="tx2"/>
                </a:solidFill>
              </a:rPr>
              <a:t> </a:t>
            </a:r>
          </a:p>
        </p:txBody>
      </p:sp>
      <p:sp>
        <p:nvSpPr>
          <p:cNvPr id="14348" name="Rectangle 12"/>
          <p:cNvSpPr>
            <a:spLocks noChangeArrowheads="1"/>
          </p:cNvSpPr>
          <p:nvPr/>
        </p:nvSpPr>
        <p:spPr bwMode="auto">
          <a:xfrm>
            <a:off x="685800" y="3810000"/>
            <a:ext cx="7848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rPr>
              <a:t>But God demonstrates His own love toward us, in that while we were still sinners, Christ died for us.</a:t>
            </a:r>
            <a:r>
              <a:rPr lang="en-US" altLang="en-US" sz="4400" b="1" i="1" dirty="0">
                <a:solidFill>
                  <a:schemeClr val="bg1"/>
                </a:solidFill>
              </a:rPr>
              <a:t> </a:t>
            </a:r>
            <a:r>
              <a:rPr lang="en-US" altLang="en-US" sz="3200" b="1" i="1" dirty="0">
                <a:solidFill>
                  <a:schemeClr val="bg1"/>
                </a:solidFill>
              </a:rPr>
              <a:t>- Romans 5:8</a:t>
            </a:r>
            <a:r>
              <a:rPr lang="en-US" altLang="en-US" sz="4400" b="1" i="1" dirty="0">
                <a:solidFill>
                  <a:schemeClr val="tx2"/>
                </a:solidFill>
              </a:rPr>
              <a:t> </a:t>
            </a:r>
          </a:p>
        </p:txBody>
      </p:sp>
      <p:sp>
        <p:nvSpPr>
          <p:cNvPr id="10" name="Rectangle 4"/>
          <p:cNvSpPr>
            <a:spLocks noChangeArrowheads="1"/>
          </p:cNvSpPr>
          <p:nvPr/>
        </p:nvSpPr>
        <p:spPr bwMode="auto">
          <a:xfrm>
            <a:off x="2324100" y="2743200"/>
            <a:ext cx="36957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altLang="en-US" sz="6000" b="1" dirty="0">
                <a:solidFill>
                  <a:srgbClr val="00B0F0"/>
                </a:solidFill>
              </a:rPr>
              <a:t> </a:t>
            </a:r>
            <a:r>
              <a:rPr lang="en-US" altLang="en-US" sz="8800" b="1" dirty="0">
                <a:solidFill>
                  <a:srgbClr val="00B0F0"/>
                </a:solidFill>
              </a:rPr>
              <a:t> </a:t>
            </a:r>
            <a:r>
              <a:rPr lang="en-US" altLang="en-US" sz="8400" b="1" dirty="0">
                <a:solidFill>
                  <a:schemeClr val="bg1"/>
                </a:solidFill>
              </a:rPr>
              <a:t>love</a:t>
            </a:r>
            <a:endParaRPr lang="en-US" altLang="en-US" sz="8400" b="1" i="1" dirty="0">
              <a:solidFill>
                <a:schemeClr val="bg1"/>
              </a:solidFill>
            </a:endParaRPr>
          </a:p>
        </p:txBody>
      </p:sp>
      <p:sp>
        <p:nvSpPr>
          <p:cNvPr id="12" name="Rectangle 4"/>
          <p:cNvSpPr>
            <a:spLocks noChangeArrowheads="1"/>
          </p:cNvSpPr>
          <p:nvPr/>
        </p:nvSpPr>
        <p:spPr bwMode="auto">
          <a:xfrm>
            <a:off x="2209800" y="2743200"/>
            <a:ext cx="38481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altLang="en-US" sz="7700" b="1" dirty="0">
                <a:solidFill>
                  <a:srgbClr val="00B0F0"/>
                </a:solidFill>
              </a:rPr>
              <a:t> </a:t>
            </a:r>
            <a:r>
              <a:rPr lang="en-US" altLang="en-US" sz="8800" b="1" dirty="0">
                <a:solidFill>
                  <a:srgbClr val="00B0F0"/>
                </a:solidFill>
              </a:rPr>
              <a:t> </a:t>
            </a:r>
            <a:r>
              <a:rPr lang="en-US" altLang="en-US" sz="8400" b="1" dirty="0">
                <a:solidFill>
                  <a:srgbClr val="FF0000"/>
                </a:solidFill>
              </a:rPr>
              <a:t>love</a:t>
            </a:r>
            <a:endParaRPr lang="en-US" altLang="en-US" sz="8400" b="1" i="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xit" presetSubtype="0" fill="hold" grpId="0" nodeType="clickEffect">
                                  <p:stCondLst>
                                    <p:cond delay="0"/>
                                  </p:stCondLst>
                                  <p:childTnLst>
                                    <p:set>
                                      <p:cBhvr>
                                        <p:cTn id="6" dur="1" fill="hold">
                                          <p:stCondLst>
                                            <p:cond delay="999"/>
                                          </p:stCondLst>
                                        </p:cTn>
                                        <p:tgtEl>
                                          <p:spTgt spid="12"/>
                                        </p:tgtEl>
                                        <p:attrNameLst>
                                          <p:attrName>style.visibility</p:attrName>
                                        </p:attrNameLst>
                                      </p:cBhvr>
                                      <p:to>
                                        <p:strVal val="hidden"/>
                                      </p:to>
                                    </p:set>
                                    <p:animEffect transition="out" filter="dissolve">
                                      <p:cBhvr>
                                        <p:cTn id="7" dur="1000">
                                          <p:stCondLst>
                                            <p:cond delay="0"/>
                                          </p:stCondLst>
                                        </p:cTn>
                                        <p:tgtEl>
                                          <p:spTgt spid="12"/>
                                        </p:tgtEl>
                                      </p:cBhvr>
                                    </p:animEffect>
                                    <p:anim to="" calcmode="lin" valueType="num">
                                      <p:cBhvr>
                                        <p:cTn id="8" dur="1000" fill="hold">
                                          <p:stCondLst>
                                            <p:cond delay="0"/>
                                          </p:stCondLst>
                                        </p:cTn>
                                        <p:tgtEl>
                                          <p:spTgt spid="12"/>
                                        </p:tgtEl>
                                        <p:attrNameLst>
                                          <p:attrName>ppt_w</p:attrName>
                                        </p:attrNameLst>
                                      </p:cBhvr>
                                      <p:tavLst>
                                        <p:tav tm="0">
                                          <p:val>
                                            <p:strVal val="#ppt_w"/>
                                          </p:val>
                                        </p:tav>
                                        <p:tav tm="100000">
                                          <p:val>
                                            <p:strVal val="#ppt_w*4"/>
                                          </p:val>
                                        </p:tav>
                                      </p:tavLst>
                                    </p:anim>
                                    <p:anim to="" calcmode="lin" valueType="num">
                                      <p:cBhvr>
                                        <p:cTn id="9" dur="1000" fill="hold">
                                          <p:stCondLst>
                                            <p:cond delay="0"/>
                                          </p:stCondLst>
                                        </p:cTn>
                                        <p:tgtEl>
                                          <p:spTgt spid="12"/>
                                        </p:tgtEl>
                                        <p:attrNameLst>
                                          <p:attrName>ppt_h</p:attrName>
                                        </p:attrNameLst>
                                      </p:cBhvr>
                                      <p:tavLst>
                                        <p:tav tm="0">
                                          <p:val>
                                            <p:strVal val="#ppt_h"/>
                                          </p:val>
                                        </p:tav>
                                        <p:tav tm="100000">
                                          <p:val>
                                            <p:strVal val="#ppt_h*4"/>
                                          </p:val>
                                        </p:tav>
                                      </p:tavLst>
                                    </p:anim>
                                  </p:childTnLst>
                                </p:cTn>
                              </p:par>
                              <p:par>
                                <p:cTn id="10" presetID="1" presetClass="exit"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750">
                                          <p:stCondLst>
                                            <p:cond delay="0"/>
                                          </p:stCondLst>
                                        </p:cTn>
                                        <p:tgtEl>
                                          <p:spTgt spid="14"/>
                                        </p:tgtEl>
                                      </p:cBhvr>
                                    </p:animEffect>
                                    <p:anim to="" calcmode="lin" valueType="num">
                                      <p:cBhvr>
                                        <p:cTn id="15" dur="750" fill="hold">
                                          <p:stCondLst>
                                            <p:cond delay="0"/>
                                          </p:stCondLst>
                                        </p:cTn>
                                        <p:tgtEl>
                                          <p:spTgt spid="14"/>
                                        </p:tgtEl>
                                        <p:attrNameLst>
                                          <p:attrName>ppt_w</p:attrName>
                                        </p:attrNameLst>
                                      </p:cBhvr>
                                      <p:tavLst>
                                        <p:tav tm="0">
                                          <p:val>
                                            <p:strVal val="#ppt_w*4"/>
                                          </p:val>
                                        </p:tav>
                                        <p:tav tm="100000">
                                          <p:val>
                                            <p:strVal val="#ppt_w"/>
                                          </p:val>
                                        </p:tav>
                                      </p:tavLst>
                                    </p:anim>
                                    <p:anim to="" calcmode="lin" valueType="num">
                                      <p:cBhvr>
                                        <p:cTn id="16" dur="750" fill="hold">
                                          <p:stCondLst>
                                            <p:cond delay="0"/>
                                          </p:stCondLst>
                                        </p:cTn>
                                        <p:tgtEl>
                                          <p:spTgt spid="14"/>
                                        </p:tgtEl>
                                        <p:attrNameLst>
                                          <p:attrName>ppt_h</p:attrName>
                                        </p:attrNameLst>
                                      </p:cBhvr>
                                      <p:tavLst>
                                        <p:tav tm="0">
                                          <p:val>
                                            <p:strVal val="#ppt_h*4"/>
                                          </p:val>
                                        </p:tav>
                                        <p:tav tm="100000">
                                          <p:val>
                                            <p:strVal val="#ppt_h"/>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750">
                                          <p:stCondLst>
                                            <p:cond delay="0"/>
                                          </p:stCondLst>
                                        </p:cTn>
                                        <p:tgtEl>
                                          <p:spTgt spid="13"/>
                                        </p:tgtEl>
                                      </p:cBhvr>
                                    </p:animEffect>
                                    <p:anim to="" calcmode="lin" valueType="num">
                                      <p:cBhvr>
                                        <p:cTn id="20" dur="75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21" dur="75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346"/>
                                        </p:tgtEl>
                                        <p:attrNameLst>
                                          <p:attrName>style.visibility</p:attrName>
                                        </p:attrNameLst>
                                      </p:cBhvr>
                                      <p:to>
                                        <p:strVal val="visible"/>
                                      </p:to>
                                    </p:set>
                                    <p:anim calcmode="lin" valueType="num">
                                      <p:cBhvr>
                                        <p:cTn id="26" dur="1000" fill="hold"/>
                                        <p:tgtEl>
                                          <p:spTgt spid="14346"/>
                                        </p:tgtEl>
                                        <p:attrNameLst>
                                          <p:attrName>ppt_w</p:attrName>
                                        </p:attrNameLst>
                                      </p:cBhvr>
                                      <p:tavLst>
                                        <p:tav tm="0">
                                          <p:val>
                                            <p:strVal val="#ppt_w+.3"/>
                                          </p:val>
                                        </p:tav>
                                        <p:tav tm="100000">
                                          <p:val>
                                            <p:strVal val="#ppt_w"/>
                                          </p:val>
                                        </p:tav>
                                      </p:tavLst>
                                    </p:anim>
                                    <p:anim calcmode="lin" valueType="num">
                                      <p:cBhvr>
                                        <p:cTn id="27" dur="1000" fill="hold"/>
                                        <p:tgtEl>
                                          <p:spTgt spid="14346"/>
                                        </p:tgtEl>
                                        <p:attrNameLst>
                                          <p:attrName>ppt_h</p:attrName>
                                        </p:attrNameLst>
                                      </p:cBhvr>
                                      <p:tavLst>
                                        <p:tav tm="0">
                                          <p:val>
                                            <p:strVal val="#ppt_h"/>
                                          </p:val>
                                        </p:tav>
                                        <p:tav tm="100000">
                                          <p:val>
                                            <p:strVal val="#ppt_h"/>
                                          </p:val>
                                        </p:tav>
                                      </p:tavLst>
                                    </p:anim>
                                    <p:animEffect transition="in" filter="fade">
                                      <p:cBhvr>
                                        <p:cTn id="28" dur="1000"/>
                                        <p:tgtEl>
                                          <p:spTgt spid="14346"/>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4345"/>
                                        </p:tgtEl>
                                        <p:attrNameLst>
                                          <p:attrName>style.visibility</p:attrName>
                                        </p:attrNameLst>
                                      </p:cBhvr>
                                      <p:to>
                                        <p:strVal val="visible"/>
                                      </p:to>
                                    </p:set>
                                    <p:anim calcmode="lin" valueType="num">
                                      <p:cBhvr>
                                        <p:cTn id="31" dur="1000" fill="hold"/>
                                        <p:tgtEl>
                                          <p:spTgt spid="14345"/>
                                        </p:tgtEl>
                                        <p:attrNameLst>
                                          <p:attrName>ppt_w</p:attrName>
                                        </p:attrNameLst>
                                      </p:cBhvr>
                                      <p:tavLst>
                                        <p:tav tm="0">
                                          <p:val>
                                            <p:strVal val="#ppt_w+.3"/>
                                          </p:val>
                                        </p:tav>
                                        <p:tav tm="100000">
                                          <p:val>
                                            <p:strVal val="#ppt_w"/>
                                          </p:val>
                                        </p:tav>
                                      </p:tavLst>
                                    </p:anim>
                                    <p:anim calcmode="lin" valueType="num">
                                      <p:cBhvr>
                                        <p:cTn id="32" dur="1000" fill="hold"/>
                                        <p:tgtEl>
                                          <p:spTgt spid="14345"/>
                                        </p:tgtEl>
                                        <p:attrNameLst>
                                          <p:attrName>ppt_h</p:attrName>
                                        </p:attrNameLst>
                                      </p:cBhvr>
                                      <p:tavLst>
                                        <p:tav tm="0">
                                          <p:val>
                                            <p:strVal val="#ppt_h"/>
                                          </p:val>
                                        </p:tav>
                                        <p:tav tm="100000">
                                          <p:val>
                                            <p:strVal val="#ppt_h"/>
                                          </p:val>
                                        </p:tav>
                                      </p:tavLst>
                                    </p:anim>
                                    <p:animEffect transition="in" filter="fade">
                                      <p:cBhvr>
                                        <p:cTn id="33" dur="1000"/>
                                        <p:tgtEl>
                                          <p:spTgt spid="14345"/>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grpId="1" nodeType="clickEffect">
                                  <p:stCondLst>
                                    <p:cond delay="0"/>
                                  </p:stCondLst>
                                  <p:childTnLst>
                                    <p:anim calcmode="lin" valueType="num">
                                      <p:cBhvr>
                                        <p:cTn id="37" dur="1750"/>
                                        <p:tgtEl>
                                          <p:spTgt spid="13"/>
                                        </p:tgtEl>
                                        <p:attrNameLst>
                                          <p:attrName>ppt_w</p:attrName>
                                        </p:attrNameLst>
                                      </p:cBhvr>
                                      <p:tavLst>
                                        <p:tav tm="0">
                                          <p:val>
                                            <p:strVal val="ppt_w"/>
                                          </p:val>
                                        </p:tav>
                                        <p:tav tm="100000">
                                          <p:val>
                                            <p:fltVal val="0"/>
                                          </p:val>
                                        </p:tav>
                                      </p:tavLst>
                                    </p:anim>
                                    <p:anim calcmode="lin" valueType="num">
                                      <p:cBhvr>
                                        <p:cTn id="38" dur="1750"/>
                                        <p:tgtEl>
                                          <p:spTgt spid="13"/>
                                        </p:tgtEl>
                                        <p:attrNameLst>
                                          <p:attrName>ppt_h</p:attrName>
                                        </p:attrNameLst>
                                      </p:cBhvr>
                                      <p:tavLst>
                                        <p:tav tm="0">
                                          <p:val>
                                            <p:strVal val="ppt_h"/>
                                          </p:val>
                                        </p:tav>
                                        <p:tav tm="100000">
                                          <p:val>
                                            <p:fltVal val="0"/>
                                          </p:val>
                                        </p:tav>
                                      </p:tavLst>
                                    </p:anim>
                                    <p:set>
                                      <p:cBhvr>
                                        <p:cTn id="39" dur="1" fill="hold">
                                          <p:stCondLst>
                                            <p:cond delay="1749"/>
                                          </p:stCondLst>
                                        </p:cTn>
                                        <p:tgtEl>
                                          <p:spTgt spid="13"/>
                                        </p:tgtEl>
                                        <p:attrNameLst>
                                          <p:attrName>style.visibility</p:attrName>
                                        </p:attrNameLst>
                                      </p:cBhvr>
                                      <p:to>
                                        <p:strVal val="hidden"/>
                                      </p:to>
                                    </p:set>
                                  </p:childTnLst>
                                </p:cTn>
                              </p:par>
                              <p:par>
                                <p:cTn id="40" presetID="23" presetClass="exit" presetSubtype="32" fill="hold" grpId="1" nodeType="withEffect">
                                  <p:stCondLst>
                                    <p:cond delay="0"/>
                                  </p:stCondLst>
                                  <p:childTnLst>
                                    <p:anim calcmode="lin" valueType="num">
                                      <p:cBhvr>
                                        <p:cTn id="41" dur="1750"/>
                                        <p:tgtEl>
                                          <p:spTgt spid="14"/>
                                        </p:tgtEl>
                                        <p:attrNameLst>
                                          <p:attrName>ppt_w</p:attrName>
                                        </p:attrNameLst>
                                      </p:cBhvr>
                                      <p:tavLst>
                                        <p:tav tm="0">
                                          <p:val>
                                            <p:strVal val="ppt_w"/>
                                          </p:val>
                                        </p:tav>
                                        <p:tav tm="100000">
                                          <p:val>
                                            <p:fltVal val="0"/>
                                          </p:val>
                                        </p:tav>
                                      </p:tavLst>
                                    </p:anim>
                                    <p:anim calcmode="lin" valueType="num">
                                      <p:cBhvr>
                                        <p:cTn id="42" dur="1750"/>
                                        <p:tgtEl>
                                          <p:spTgt spid="14"/>
                                        </p:tgtEl>
                                        <p:attrNameLst>
                                          <p:attrName>ppt_h</p:attrName>
                                        </p:attrNameLst>
                                      </p:cBhvr>
                                      <p:tavLst>
                                        <p:tav tm="0">
                                          <p:val>
                                            <p:strVal val="ppt_h"/>
                                          </p:val>
                                        </p:tav>
                                        <p:tav tm="100000">
                                          <p:val>
                                            <p:fltVal val="0"/>
                                          </p:val>
                                        </p:tav>
                                      </p:tavLst>
                                    </p:anim>
                                    <p:set>
                                      <p:cBhvr>
                                        <p:cTn id="43" dur="1" fill="hold">
                                          <p:stCondLst>
                                            <p:cond delay="1749"/>
                                          </p:stCondLst>
                                        </p:cTn>
                                        <p:tgtEl>
                                          <p:spTgt spid="14"/>
                                        </p:tgtEl>
                                        <p:attrNameLst>
                                          <p:attrName>style.visibility</p:attrName>
                                        </p:attrNameLst>
                                      </p:cBhvr>
                                      <p:to>
                                        <p:strVal val="hidden"/>
                                      </p:to>
                                    </p:set>
                                  </p:childTnLst>
                                </p:cTn>
                              </p:par>
                              <p:par>
                                <p:cTn id="44" presetID="0" presetClass="path" presetSubtype="0" accel="50000" decel="50000" fill="hold" grpId="1" nodeType="withEffect">
                                  <p:stCondLst>
                                    <p:cond delay="0"/>
                                  </p:stCondLst>
                                  <p:childTnLst>
                                    <p:animMotion origin="layout" path="M -3.33333E-6 -1.11111E-6 L 0.41667 -0.56667 " pathEditMode="relative" rAng="0" ptsTypes="AA">
                                      <p:cBhvr>
                                        <p:cTn id="45" dur="2000" fill="hold"/>
                                        <p:tgtEl>
                                          <p:spTgt spid="14346"/>
                                        </p:tgtEl>
                                        <p:attrNameLst>
                                          <p:attrName>ppt_x</p:attrName>
                                          <p:attrName>ppt_y</p:attrName>
                                        </p:attrNameLst>
                                      </p:cBhvr>
                                      <p:rCtr x="20833" y="-28333"/>
                                    </p:animMotion>
                                  </p:childTnLst>
                                </p:cTn>
                              </p:par>
                              <p:par>
                                <p:cTn id="46" presetID="0" presetClass="path" presetSubtype="0" accel="50000" decel="50000" fill="hold" grpId="1" nodeType="withEffect">
                                  <p:stCondLst>
                                    <p:cond delay="0"/>
                                  </p:stCondLst>
                                  <p:childTnLst>
                                    <p:animMotion origin="layout" path="M -3.33333E-6 -1.11111E-6 L 0.19584 -0.44444 " pathEditMode="relative" rAng="0" ptsTypes="AA">
                                      <p:cBhvr>
                                        <p:cTn id="47" dur="2000" fill="hold"/>
                                        <p:tgtEl>
                                          <p:spTgt spid="14345"/>
                                        </p:tgtEl>
                                        <p:attrNameLst>
                                          <p:attrName>ppt_x</p:attrName>
                                          <p:attrName>ppt_y</p:attrName>
                                        </p:attrNameLst>
                                      </p:cBhvr>
                                      <p:rCtr x="9792" y="-22222"/>
                                    </p:animMotion>
                                  </p:childTnLst>
                                </p:cTn>
                              </p:par>
                            </p:childTnLst>
                          </p:cTn>
                        </p:par>
                        <p:par>
                          <p:cTn id="48" fill="hold" nodeType="afterGroup">
                            <p:stCondLst>
                              <p:cond delay="2000"/>
                            </p:stCondLst>
                            <p:childTnLst>
                              <p:par>
                                <p:cTn id="49" presetID="39" presetClass="entr" presetSubtype="0" accel="100000" fill="hold" grpId="0" nodeType="afterEffect">
                                  <p:stCondLst>
                                    <p:cond delay="0"/>
                                  </p:stCondLst>
                                  <p:childTnLst>
                                    <p:set>
                                      <p:cBhvr>
                                        <p:cTn id="50" dur="1" fill="hold">
                                          <p:stCondLst>
                                            <p:cond delay="0"/>
                                          </p:stCondLst>
                                        </p:cTn>
                                        <p:tgtEl>
                                          <p:spTgt spid="14347"/>
                                        </p:tgtEl>
                                        <p:attrNameLst>
                                          <p:attrName>style.visibility</p:attrName>
                                        </p:attrNameLst>
                                      </p:cBhvr>
                                      <p:to>
                                        <p:strVal val="visible"/>
                                      </p:to>
                                    </p:set>
                                    <p:anim calcmode="lin" valueType="num">
                                      <p:cBhvr>
                                        <p:cTn id="51" dur="1000" fill="hold"/>
                                        <p:tgtEl>
                                          <p:spTgt spid="14347"/>
                                        </p:tgtEl>
                                        <p:attrNameLst>
                                          <p:attrName>ppt_h</p:attrName>
                                        </p:attrNameLst>
                                      </p:cBhvr>
                                      <p:tavLst>
                                        <p:tav tm="0">
                                          <p:val>
                                            <p:strVal val="#ppt_h/20"/>
                                          </p:val>
                                        </p:tav>
                                        <p:tav tm="50000">
                                          <p:val>
                                            <p:strVal val="#ppt_h/20"/>
                                          </p:val>
                                        </p:tav>
                                        <p:tav tm="100000">
                                          <p:val>
                                            <p:strVal val="#ppt_h"/>
                                          </p:val>
                                        </p:tav>
                                      </p:tavLst>
                                    </p:anim>
                                    <p:anim calcmode="lin" valueType="num">
                                      <p:cBhvr>
                                        <p:cTn id="52" dur="1000" fill="hold"/>
                                        <p:tgtEl>
                                          <p:spTgt spid="14347"/>
                                        </p:tgtEl>
                                        <p:attrNameLst>
                                          <p:attrName>ppt_w</p:attrName>
                                        </p:attrNameLst>
                                      </p:cBhvr>
                                      <p:tavLst>
                                        <p:tav tm="0">
                                          <p:val>
                                            <p:strVal val="#ppt_w+.3"/>
                                          </p:val>
                                        </p:tav>
                                        <p:tav tm="50000">
                                          <p:val>
                                            <p:strVal val="#ppt_w+.3"/>
                                          </p:val>
                                        </p:tav>
                                        <p:tav tm="100000">
                                          <p:val>
                                            <p:strVal val="#ppt_w"/>
                                          </p:val>
                                        </p:tav>
                                      </p:tavLst>
                                    </p:anim>
                                    <p:anim calcmode="lin" valueType="num">
                                      <p:cBhvr>
                                        <p:cTn id="53" dur="1000" fill="hold"/>
                                        <p:tgtEl>
                                          <p:spTgt spid="14347"/>
                                        </p:tgtEl>
                                        <p:attrNameLst>
                                          <p:attrName>ppt_x</p:attrName>
                                        </p:attrNameLst>
                                      </p:cBhvr>
                                      <p:tavLst>
                                        <p:tav tm="0">
                                          <p:val>
                                            <p:strVal val="#ppt_x-.3"/>
                                          </p:val>
                                        </p:tav>
                                        <p:tav tm="50000">
                                          <p:val>
                                            <p:strVal val="#ppt_x"/>
                                          </p:val>
                                        </p:tav>
                                        <p:tav tm="100000">
                                          <p:val>
                                            <p:strVal val="#ppt_x"/>
                                          </p:val>
                                        </p:tav>
                                      </p:tavLst>
                                    </p:anim>
                                    <p:anim calcmode="lin" valueType="num">
                                      <p:cBhvr>
                                        <p:cTn id="54" dur="1000" fill="hold"/>
                                        <p:tgtEl>
                                          <p:spTgt spid="14347"/>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14348"/>
                                        </p:tgtEl>
                                        <p:attrNameLst>
                                          <p:attrName>style.visibility</p:attrName>
                                        </p:attrNameLst>
                                      </p:cBhvr>
                                      <p:to>
                                        <p:strVal val="visible"/>
                                      </p:to>
                                    </p:set>
                                    <p:anim calcmode="lin" valueType="num">
                                      <p:cBhvr>
                                        <p:cTn id="57" dur="1000" fill="hold"/>
                                        <p:tgtEl>
                                          <p:spTgt spid="14348"/>
                                        </p:tgtEl>
                                        <p:attrNameLst>
                                          <p:attrName>ppt_h</p:attrName>
                                        </p:attrNameLst>
                                      </p:cBhvr>
                                      <p:tavLst>
                                        <p:tav tm="0">
                                          <p:val>
                                            <p:strVal val="#ppt_h/20"/>
                                          </p:val>
                                        </p:tav>
                                        <p:tav tm="50000">
                                          <p:val>
                                            <p:strVal val="#ppt_h/20"/>
                                          </p:val>
                                        </p:tav>
                                        <p:tav tm="100000">
                                          <p:val>
                                            <p:strVal val="#ppt_h"/>
                                          </p:val>
                                        </p:tav>
                                      </p:tavLst>
                                    </p:anim>
                                    <p:anim calcmode="lin" valueType="num">
                                      <p:cBhvr>
                                        <p:cTn id="58" dur="1000" fill="hold"/>
                                        <p:tgtEl>
                                          <p:spTgt spid="14348"/>
                                        </p:tgtEl>
                                        <p:attrNameLst>
                                          <p:attrName>ppt_w</p:attrName>
                                        </p:attrNameLst>
                                      </p:cBhvr>
                                      <p:tavLst>
                                        <p:tav tm="0">
                                          <p:val>
                                            <p:strVal val="#ppt_w+.3"/>
                                          </p:val>
                                        </p:tav>
                                        <p:tav tm="50000">
                                          <p:val>
                                            <p:strVal val="#ppt_w+.3"/>
                                          </p:val>
                                        </p:tav>
                                        <p:tav tm="100000">
                                          <p:val>
                                            <p:strVal val="#ppt_w"/>
                                          </p:val>
                                        </p:tav>
                                      </p:tavLst>
                                    </p:anim>
                                    <p:anim calcmode="lin" valueType="num">
                                      <p:cBhvr>
                                        <p:cTn id="59" dur="1000" fill="hold"/>
                                        <p:tgtEl>
                                          <p:spTgt spid="14348"/>
                                        </p:tgtEl>
                                        <p:attrNameLst>
                                          <p:attrName>ppt_x</p:attrName>
                                        </p:attrNameLst>
                                      </p:cBhvr>
                                      <p:tavLst>
                                        <p:tav tm="0">
                                          <p:val>
                                            <p:strVal val="#ppt_x-.3"/>
                                          </p:val>
                                        </p:tav>
                                        <p:tav tm="50000">
                                          <p:val>
                                            <p:strVal val="#ppt_x"/>
                                          </p:val>
                                        </p:tav>
                                        <p:tav tm="100000">
                                          <p:val>
                                            <p:strVal val="#ppt_x"/>
                                          </p:val>
                                        </p:tav>
                                      </p:tavLst>
                                    </p:anim>
                                    <p:anim calcmode="lin" valueType="num">
                                      <p:cBhvr>
                                        <p:cTn id="60" dur="10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xit" presetSubtype="32" fill="hold" grpId="1" nodeType="clickEffect">
                                  <p:stCondLst>
                                    <p:cond delay="0"/>
                                  </p:stCondLst>
                                  <p:childTnLst>
                                    <p:anim calcmode="lin" valueType="num">
                                      <p:cBhvr>
                                        <p:cTn id="64" dur="2000"/>
                                        <p:tgtEl>
                                          <p:spTgt spid="14347"/>
                                        </p:tgtEl>
                                        <p:attrNameLst>
                                          <p:attrName>ppt_w</p:attrName>
                                        </p:attrNameLst>
                                      </p:cBhvr>
                                      <p:tavLst>
                                        <p:tav tm="0">
                                          <p:val>
                                            <p:strVal val="ppt_w"/>
                                          </p:val>
                                        </p:tav>
                                        <p:tav tm="100000">
                                          <p:val>
                                            <p:fltVal val="0"/>
                                          </p:val>
                                        </p:tav>
                                      </p:tavLst>
                                    </p:anim>
                                    <p:anim calcmode="lin" valueType="num">
                                      <p:cBhvr>
                                        <p:cTn id="65" dur="2000"/>
                                        <p:tgtEl>
                                          <p:spTgt spid="14347"/>
                                        </p:tgtEl>
                                        <p:attrNameLst>
                                          <p:attrName>ppt_h</p:attrName>
                                        </p:attrNameLst>
                                      </p:cBhvr>
                                      <p:tavLst>
                                        <p:tav tm="0">
                                          <p:val>
                                            <p:strVal val="ppt_h"/>
                                          </p:val>
                                        </p:tav>
                                        <p:tav tm="100000">
                                          <p:val>
                                            <p:fltVal val="0"/>
                                          </p:val>
                                        </p:tav>
                                      </p:tavLst>
                                    </p:anim>
                                    <p:set>
                                      <p:cBhvr>
                                        <p:cTn id="66" dur="1" fill="hold">
                                          <p:stCondLst>
                                            <p:cond delay="1999"/>
                                          </p:stCondLst>
                                        </p:cTn>
                                        <p:tgtEl>
                                          <p:spTgt spid="14347"/>
                                        </p:tgtEl>
                                        <p:attrNameLst>
                                          <p:attrName>style.visibility</p:attrName>
                                        </p:attrNameLst>
                                      </p:cBhvr>
                                      <p:to>
                                        <p:strVal val="hidden"/>
                                      </p:to>
                                    </p:set>
                                  </p:childTnLst>
                                </p:cTn>
                              </p:par>
                              <p:par>
                                <p:cTn id="67" presetID="23" presetClass="exit" presetSubtype="32" fill="hold" grpId="1" nodeType="withEffect">
                                  <p:stCondLst>
                                    <p:cond delay="0"/>
                                  </p:stCondLst>
                                  <p:childTnLst>
                                    <p:anim calcmode="lin" valueType="num">
                                      <p:cBhvr>
                                        <p:cTn id="68" dur="2000"/>
                                        <p:tgtEl>
                                          <p:spTgt spid="14348"/>
                                        </p:tgtEl>
                                        <p:attrNameLst>
                                          <p:attrName>ppt_w</p:attrName>
                                        </p:attrNameLst>
                                      </p:cBhvr>
                                      <p:tavLst>
                                        <p:tav tm="0">
                                          <p:val>
                                            <p:strVal val="ppt_w"/>
                                          </p:val>
                                        </p:tav>
                                        <p:tav tm="100000">
                                          <p:val>
                                            <p:fltVal val="0"/>
                                          </p:val>
                                        </p:tav>
                                      </p:tavLst>
                                    </p:anim>
                                    <p:anim calcmode="lin" valueType="num">
                                      <p:cBhvr>
                                        <p:cTn id="69" dur="2000"/>
                                        <p:tgtEl>
                                          <p:spTgt spid="14348"/>
                                        </p:tgtEl>
                                        <p:attrNameLst>
                                          <p:attrName>ppt_h</p:attrName>
                                        </p:attrNameLst>
                                      </p:cBhvr>
                                      <p:tavLst>
                                        <p:tav tm="0">
                                          <p:val>
                                            <p:strVal val="ppt_h"/>
                                          </p:val>
                                        </p:tav>
                                        <p:tav tm="100000">
                                          <p:val>
                                            <p:fltVal val="0"/>
                                          </p:val>
                                        </p:tav>
                                      </p:tavLst>
                                    </p:anim>
                                    <p:set>
                                      <p:cBhvr>
                                        <p:cTn id="70" dur="1" fill="hold">
                                          <p:stCondLst>
                                            <p:cond delay="1999"/>
                                          </p:stCondLst>
                                        </p:cTn>
                                        <p:tgtEl>
                                          <p:spTgt spid="14348"/>
                                        </p:tgtEl>
                                        <p:attrNameLst>
                                          <p:attrName>style.visibility</p:attrName>
                                        </p:attrNameLst>
                                      </p:cBhvr>
                                      <p:to>
                                        <p:strVal val="hidden"/>
                                      </p:to>
                                    </p:set>
                                  </p:childTnLst>
                                </p:cTn>
                              </p:par>
                              <p:par>
                                <p:cTn id="71" presetID="0" presetClass="path" presetSubtype="0" accel="50000" decel="50000" fill="hold" grpId="2" nodeType="withEffect">
                                  <p:stCondLst>
                                    <p:cond delay="0"/>
                                  </p:stCondLst>
                                  <p:childTnLst>
                                    <p:animMotion origin="layout" path="M -1.11022E-16 -1.11111E-6 L 0.20278 -0.56435 " pathEditMode="relative" rAng="0" ptsTypes="AA">
                                      <p:cBhvr>
                                        <p:cTn id="72" dur="2000" fill="hold"/>
                                        <p:tgtEl>
                                          <p:spTgt spid="14347"/>
                                        </p:tgtEl>
                                        <p:attrNameLst>
                                          <p:attrName>ppt_x</p:attrName>
                                          <p:attrName>ppt_y</p:attrName>
                                        </p:attrNameLst>
                                      </p:cBhvr>
                                      <p:rCtr x="10139" y="-28218"/>
                                    </p:animMotion>
                                  </p:childTnLst>
                                </p:cTn>
                              </p:par>
                              <p:par>
                                <p:cTn id="73" presetID="0" presetClass="path" presetSubtype="0" accel="50000" decel="50000" fill="hold" grpId="2" nodeType="withEffect">
                                  <p:stCondLst>
                                    <p:cond delay="0"/>
                                  </p:stCondLst>
                                  <p:childTnLst>
                                    <p:animMotion origin="layout" path="M 3.33333E-6 -1.11111E-6 L 0.20347 -0.56505 " pathEditMode="relative" rAng="0" ptsTypes="AA">
                                      <p:cBhvr>
                                        <p:cTn id="74" dur="2000" fill="hold"/>
                                        <p:tgtEl>
                                          <p:spTgt spid="14348"/>
                                        </p:tgtEl>
                                        <p:attrNameLst>
                                          <p:attrName>ppt_x</p:attrName>
                                          <p:attrName>ppt_y</p:attrName>
                                        </p:attrNameLst>
                                      </p:cBhvr>
                                      <p:rCtr x="10174" y="-2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3" grpId="0"/>
      <p:bldP spid="13" grpId="1"/>
      <p:bldP spid="14345" grpId="0"/>
      <p:bldP spid="14345" grpId="1"/>
      <p:bldP spid="14346" grpId="0"/>
      <p:bldP spid="14346" grpId="1"/>
      <p:bldP spid="14347" grpId="0"/>
      <p:bldP spid="14347" grpId="1"/>
      <p:bldP spid="14347" grpId="2"/>
      <p:bldP spid="14348" grpId="0"/>
      <p:bldP spid="14348" grpId="1"/>
      <p:bldP spid="14348" grpId="2"/>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imagesdarkness"/>
          <p:cNvPicPr>
            <a:picLocks noChangeAspect="1" noChangeArrowheads="1"/>
          </p:cNvPicPr>
          <p:nvPr/>
        </p:nvPicPr>
        <p:blipFill rotWithShape="1">
          <a:blip r:embed="rId3">
            <a:extLst>
              <a:ext uri="{28A0092B-C50C-407E-A947-70E740481C1C}">
                <a14:useLocalDpi xmlns:a14="http://schemas.microsoft.com/office/drawing/2010/main" val="0"/>
              </a:ext>
            </a:extLst>
          </a:blip>
          <a:srcRect l="1575" r="3937"/>
          <a:stretch/>
        </p:blipFill>
        <p:spPr bwMode="auto">
          <a:xfrm>
            <a:off x="0" y="-61913"/>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3200400" y="2286000"/>
            <a:ext cx="2895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bg1"/>
                </a:solidFill>
              </a:rPr>
              <a:t>\ </a:t>
            </a:r>
            <a:r>
              <a:rPr lang="en-US" altLang="en-US" sz="4800">
                <a:solidFill>
                  <a:schemeClr val="bg1"/>
                </a:solidFill>
              </a:rPr>
              <a:t> </a:t>
            </a:r>
            <a:r>
              <a:rPr lang="en-US" altLang="en-US" sz="7200" baseline="30000">
                <a:solidFill>
                  <a:schemeClr val="bg1"/>
                </a:solidFill>
              </a:rPr>
              <a:t>| </a:t>
            </a:r>
            <a:r>
              <a:rPr lang="en-US" altLang="en-US" sz="4800">
                <a:solidFill>
                  <a:schemeClr val="bg1"/>
                </a:solidFill>
              </a:rPr>
              <a:t> </a:t>
            </a:r>
            <a:r>
              <a:rPr lang="en-US" altLang="en-US" sz="4400">
                <a:solidFill>
                  <a:schemeClr val="bg1"/>
                </a:solidFill>
              </a:rPr>
              <a:t>/</a:t>
            </a:r>
            <a:br>
              <a:rPr lang="en-US" altLang="en-US" sz="4400">
                <a:solidFill>
                  <a:schemeClr val="bg1"/>
                </a:solidFill>
              </a:rPr>
            </a:br>
            <a:r>
              <a:rPr lang="en-US" altLang="en-US" sz="4400">
                <a:solidFill>
                  <a:schemeClr val="bg1"/>
                </a:solidFill>
              </a:rPr>
              <a:t>– </a:t>
            </a:r>
            <a:r>
              <a:rPr lang="en-US" altLang="en-US" sz="4400" b="1">
                <a:solidFill>
                  <a:schemeClr val="bg1"/>
                </a:solidFill>
              </a:rPr>
              <a:t>SELF</a:t>
            </a:r>
            <a:r>
              <a:rPr lang="en-US" altLang="en-US" sz="4400">
                <a:solidFill>
                  <a:schemeClr val="bg1"/>
                </a:solidFill>
              </a:rPr>
              <a:t> –</a:t>
            </a:r>
            <a:br>
              <a:rPr lang="en-US" altLang="en-US" sz="4400">
                <a:solidFill>
                  <a:schemeClr val="bg1"/>
                </a:solidFill>
              </a:rPr>
            </a:br>
            <a:r>
              <a:rPr lang="en-US" altLang="en-US" sz="4400">
                <a:solidFill>
                  <a:schemeClr val="bg1"/>
                </a:solidFill>
              </a:rPr>
              <a:t>/ </a:t>
            </a:r>
            <a:r>
              <a:rPr lang="en-US" altLang="en-US" sz="4800">
                <a:solidFill>
                  <a:schemeClr val="bg1"/>
                </a:solidFill>
              </a:rPr>
              <a:t> </a:t>
            </a:r>
            <a:r>
              <a:rPr lang="en-US" altLang="en-US" sz="4400">
                <a:solidFill>
                  <a:schemeClr val="bg1"/>
                </a:solidFill>
              </a:rPr>
              <a:t>| </a:t>
            </a:r>
            <a:r>
              <a:rPr lang="en-US" altLang="en-US" sz="4800">
                <a:solidFill>
                  <a:schemeClr val="bg1"/>
                </a:solidFill>
              </a:rPr>
              <a:t> </a:t>
            </a:r>
            <a:r>
              <a:rPr lang="en-US" altLang="en-US" sz="4400">
                <a:solidFill>
                  <a:schemeClr val="bg1"/>
                </a:solidFill>
              </a:rPr>
              <a:t>\</a:t>
            </a:r>
          </a:p>
        </p:txBody>
      </p:sp>
      <p:sp>
        <p:nvSpPr>
          <p:cNvPr id="18443" name="Rectangle 11"/>
          <p:cNvSpPr>
            <a:spLocks noGrp="1" noChangeArrowheads="1"/>
          </p:cNvSpPr>
          <p:nvPr>
            <p:ph type="ctrTitle"/>
          </p:nvPr>
        </p:nvSpPr>
        <p:spPr>
          <a:xfrm>
            <a:off x="762000" y="1981200"/>
            <a:ext cx="7772400" cy="2895600"/>
          </a:xfrm>
          <a:noFill/>
        </p:spPr>
        <p:txBody>
          <a:bodyPr/>
          <a:lstStyle/>
          <a:p>
            <a:pPr eaLnBrk="1" hangingPunct="1"/>
            <a:r>
              <a:rPr lang="en-US" altLang="en-US" b="1" dirty="0">
                <a:ln>
                  <a:solidFill>
                    <a:schemeClr val="tx1"/>
                  </a:solidFill>
                </a:ln>
                <a:solidFill>
                  <a:schemeClr val="bg1"/>
                </a:solidFill>
                <a:effectLst>
                  <a:glow rad="101600">
                    <a:schemeClr val="tx1"/>
                  </a:glow>
                </a:effectLst>
              </a:rPr>
              <a:t>"The heart </a:t>
            </a:r>
            <a:r>
              <a:rPr lang="en-US" altLang="en-US" b="1" i="1" dirty="0">
                <a:ln>
                  <a:solidFill>
                    <a:schemeClr val="tx1"/>
                  </a:solidFill>
                </a:ln>
                <a:solidFill>
                  <a:schemeClr val="bg1"/>
                </a:solidFill>
                <a:effectLst>
                  <a:glow rad="101600">
                    <a:schemeClr val="tx1"/>
                  </a:glow>
                </a:effectLst>
              </a:rPr>
              <a:t>is</a:t>
            </a:r>
            <a:r>
              <a:rPr lang="en-US" altLang="en-US" b="1" dirty="0">
                <a:ln>
                  <a:solidFill>
                    <a:schemeClr val="tx1"/>
                  </a:solidFill>
                </a:ln>
                <a:solidFill>
                  <a:schemeClr val="bg1"/>
                </a:solidFill>
                <a:effectLst>
                  <a:glow rad="101600">
                    <a:schemeClr val="tx1"/>
                  </a:glow>
                </a:effectLst>
              </a:rPr>
              <a:t> deceitful above all </a:t>
            </a:r>
            <a:r>
              <a:rPr lang="en-US" altLang="en-US" b="1" i="1" dirty="0">
                <a:ln>
                  <a:solidFill>
                    <a:schemeClr val="tx1"/>
                  </a:solidFill>
                </a:ln>
                <a:solidFill>
                  <a:schemeClr val="bg1"/>
                </a:solidFill>
                <a:effectLst>
                  <a:glow rad="101600">
                    <a:schemeClr val="tx1"/>
                  </a:glow>
                </a:effectLst>
              </a:rPr>
              <a:t>things</a:t>
            </a:r>
            <a:r>
              <a:rPr lang="en-US" altLang="en-US" b="1" dirty="0">
                <a:ln>
                  <a:solidFill>
                    <a:schemeClr val="tx1"/>
                  </a:solidFill>
                </a:ln>
                <a:solidFill>
                  <a:schemeClr val="bg1"/>
                </a:solidFill>
                <a:effectLst>
                  <a:glow rad="101600">
                    <a:schemeClr val="tx1"/>
                  </a:glow>
                </a:effectLst>
              </a:rPr>
              <a:t>, And desperately wicked; Who can know it?" </a:t>
            </a:r>
            <a:r>
              <a:rPr lang="en-US" altLang="en-US" sz="3200" b="1" i="1" dirty="0">
                <a:ln>
                  <a:solidFill>
                    <a:schemeClr val="tx1"/>
                  </a:solidFill>
                </a:ln>
                <a:solidFill>
                  <a:schemeClr val="bg1"/>
                </a:solidFill>
                <a:effectLst>
                  <a:glow rad="101600">
                    <a:schemeClr val="tx1"/>
                  </a:glow>
                </a:effectLst>
              </a:rPr>
              <a:t>- Jeremiah 17:9</a:t>
            </a:r>
          </a:p>
        </p:txBody>
      </p:sp>
      <p:sp>
        <p:nvSpPr>
          <p:cNvPr id="18436" name="Rectangle 4"/>
          <p:cNvSpPr>
            <a:spLocks noChangeArrowheads="1"/>
          </p:cNvSpPr>
          <p:nvPr/>
        </p:nvSpPr>
        <p:spPr bwMode="auto">
          <a:xfrm>
            <a:off x="5334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Heart</a:t>
            </a:r>
          </a:p>
        </p:txBody>
      </p:sp>
      <p:sp>
        <p:nvSpPr>
          <p:cNvPr id="18439" name="Rectangle 7"/>
          <p:cNvSpPr>
            <a:spLocks noChangeArrowheads="1"/>
          </p:cNvSpPr>
          <p:nvPr/>
        </p:nvSpPr>
        <p:spPr bwMode="auto">
          <a:xfrm>
            <a:off x="55626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Mind</a:t>
            </a:r>
          </a:p>
        </p:txBody>
      </p:sp>
      <p:sp>
        <p:nvSpPr>
          <p:cNvPr id="18450" name="Rectangle 18"/>
          <p:cNvSpPr>
            <a:spLocks noChangeArrowheads="1"/>
          </p:cNvSpPr>
          <p:nvPr/>
        </p:nvSpPr>
        <p:spPr bwMode="auto">
          <a:xfrm>
            <a:off x="457200" y="838200"/>
            <a:ext cx="838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dirty="0">
                <a:solidFill>
                  <a:schemeClr val="bg1"/>
                </a:solidFill>
                <a:effectLst>
                  <a:glow rad="101600">
                    <a:schemeClr val="tx1"/>
                  </a:glow>
                </a:effectLst>
              </a:rPr>
              <a:t>The coming of the </a:t>
            </a:r>
            <a:r>
              <a:rPr lang="en-US" altLang="en-US" sz="3200" b="1" i="1" dirty="0">
                <a:solidFill>
                  <a:schemeClr val="bg1"/>
                </a:solidFill>
                <a:effectLst>
                  <a:glow rad="101600">
                    <a:schemeClr val="tx1"/>
                  </a:glow>
                </a:effectLst>
              </a:rPr>
              <a:t>lawless one</a:t>
            </a:r>
            <a:r>
              <a:rPr lang="en-US" altLang="en-US" sz="3200" b="1" dirty="0">
                <a:solidFill>
                  <a:schemeClr val="bg1"/>
                </a:solidFill>
                <a:effectLst>
                  <a:glow rad="101600">
                    <a:schemeClr val="tx1"/>
                  </a:glow>
                </a:effectLst>
              </a:rPr>
              <a:t> is according to the working of Satan, with all power, signs, and lying wonders, and with all unrighteous deception among those who perish, because they did not receive the love of the truth, that they might be saved. And for this reason God will send them strong delusion, that they should believe the lie, that they all may be condemned who did not believe the truth but had pleasure in unrighteousness.                       </a:t>
            </a:r>
            <a:r>
              <a:rPr lang="en-US" altLang="en-US" sz="2800" b="1" dirty="0">
                <a:solidFill>
                  <a:schemeClr val="bg1"/>
                </a:solidFill>
                <a:effectLst>
                  <a:glow rad="101600">
                    <a:schemeClr val="tx1"/>
                  </a:glow>
                </a:effectLst>
              </a:rPr>
              <a:t> </a:t>
            </a:r>
            <a:r>
              <a:rPr lang="en-US" altLang="en-US" sz="2800" b="1" i="1" dirty="0">
                <a:solidFill>
                  <a:schemeClr val="bg1"/>
                </a:solidFill>
                <a:effectLst>
                  <a:glow rad="101600">
                    <a:schemeClr val="tx1"/>
                  </a:glow>
                </a:effectLst>
              </a:rPr>
              <a:t>– 2</a:t>
            </a:r>
            <a:r>
              <a:rPr lang="en-US" altLang="en-US" sz="2800" b="1" i="1" baseline="30000" dirty="0">
                <a:solidFill>
                  <a:schemeClr val="bg1"/>
                </a:solidFill>
                <a:effectLst>
                  <a:glow rad="101600">
                    <a:schemeClr val="tx1"/>
                  </a:glow>
                </a:effectLst>
              </a:rPr>
              <a:t>nd</a:t>
            </a:r>
            <a:r>
              <a:rPr lang="en-US" altLang="en-US" sz="2800" b="1" i="1" dirty="0">
                <a:solidFill>
                  <a:schemeClr val="bg1"/>
                </a:solidFill>
                <a:effectLst>
                  <a:glow rad="101600">
                    <a:schemeClr val="tx1"/>
                  </a:glow>
                </a:effectLst>
              </a:rPr>
              <a:t>  Thessalonians 2:9-12</a:t>
            </a:r>
            <a:r>
              <a:rPr lang="en-US" altLang="en-US" sz="2800" dirty="0">
                <a:solidFill>
                  <a:schemeClr val="bg1"/>
                </a:solidFill>
                <a:effectLst>
                  <a:glow rad="101600">
                    <a:schemeClr val="tx1"/>
                  </a:glow>
                </a:effectLst>
              </a:rPr>
              <a:t> </a:t>
            </a:r>
          </a:p>
        </p:txBody>
      </p:sp>
      <p:sp>
        <p:nvSpPr>
          <p:cNvPr id="18453" name="Rectangle 21"/>
          <p:cNvSpPr>
            <a:spLocks noChangeArrowheads="1"/>
          </p:cNvSpPr>
          <p:nvPr/>
        </p:nvSpPr>
        <p:spPr bwMode="auto">
          <a:xfrm>
            <a:off x="685800" y="1600200"/>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effectLst>
                  <a:glow rad="101600">
                    <a:schemeClr val="tx1"/>
                  </a:glow>
                </a:effectLst>
              </a:rPr>
              <a:t>"Behold, all souls are Mine; The soul of the father As well as the soul of the son is Mine; The soul who sins shall die."  </a:t>
            </a:r>
            <a:r>
              <a:rPr lang="en-US" altLang="en-US" sz="3200" b="1" i="1" dirty="0">
                <a:solidFill>
                  <a:schemeClr val="bg1"/>
                </a:solidFill>
                <a:effectLst>
                  <a:glow rad="101600">
                    <a:schemeClr val="tx1"/>
                  </a:glow>
                </a:effectLst>
              </a:rPr>
              <a:t>- Ezekiel 18:4</a:t>
            </a:r>
          </a:p>
        </p:txBody>
      </p:sp>
      <p:sp>
        <p:nvSpPr>
          <p:cNvPr id="18457" name="Rectangle 25"/>
          <p:cNvSpPr>
            <a:spLocks noChangeArrowheads="1"/>
          </p:cNvSpPr>
          <p:nvPr/>
        </p:nvSpPr>
        <p:spPr bwMode="auto">
          <a:xfrm>
            <a:off x="838200" y="2133600"/>
            <a:ext cx="7543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solidFill>
                  <a:schemeClr val="bg1"/>
                </a:solidFill>
                <a:effectLst>
                  <a:glow rad="101600">
                    <a:schemeClr val="tx1"/>
                  </a:glow>
                </a:effectLst>
              </a:rPr>
              <a:t>Pride </a:t>
            </a:r>
            <a:r>
              <a:rPr lang="en-US" altLang="en-US" sz="4400" b="1" i="1" dirty="0">
                <a:solidFill>
                  <a:schemeClr val="bg1"/>
                </a:solidFill>
                <a:effectLst>
                  <a:glow rad="101600">
                    <a:schemeClr val="tx1"/>
                  </a:glow>
                </a:effectLst>
              </a:rPr>
              <a:t>goes</a:t>
            </a:r>
            <a:r>
              <a:rPr lang="en-US" altLang="en-US" sz="4400" b="1" dirty="0">
                <a:solidFill>
                  <a:schemeClr val="bg1"/>
                </a:solidFill>
                <a:effectLst>
                  <a:glow rad="101600">
                    <a:schemeClr val="tx1"/>
                  </a:glow>
                </a:effectLst>
              </a:rPr>
              <a:t> before destruction, And a haughty spirit before a fall.</a:t>
            </a:r>
            <a:r>
              <a:rPr lang="en-US" altLang="en-US" sz="4000" b="1" dirty="0">
                <a:solidFill>
                  <a:schemeClr val="bg1"/>
                </a:solidFill>
                <a:effectLst>
                  <a:glow rad="101600">
                    <a:schemeClr val="tx1"/>
                  </a:glow>
                </a:effectLst>
              </a:rPr>
              <a:t>                   </a:t>
            </a:r>
            <a:r>
              <a:rPr lang="en-US" altLang="en-US" sz="3200" b="1" i="1" dirty="0">
                <a:solidFill>
                  <a:schemeClr val="bg1"/>
                </a:solidFill>
                <a:effectLst>
                  <a:glow rad="101600">
                    <a:schemeClr val="tx1"/>
                  </a:glow>
                </a:effectLst>
              </a:rPr>
              <a:t>- Proverbs 16:18</a:t>
            </a:r>
          </a:p>
        </p:txBody>
      </p:sp>
      <p:sp>
        <p:nvSpPr>
          <p:cNvPr id="18445" name="Rectangle 13"/>
          <p:cNvSpPr>
            <a:spLocks noChangeArrowheads="1"/>
          </p:cNvSpPr>
          <p:nvPr/>
        </p:nvSpPr>
        <p:spPr bwMode="auto">
          <a:xfrm>
            <a:off x="2286000" y="2849563"/>
            <a:ext cx="2895600"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rPr>
              <a:t>  </a:t>
            </a:r>
            <a:r>
              <a:rPr lang="en-US" altLang="en-US" sz="4400" b="1" dirty="0">
                <a:solidFill>
                  <a:srgbClr val="FF0000"/>
                </a:solidFill>
              </a:rPr>
              <a:t>heart</a:t>
            </a:r>
          </a:p>
        </p:txBody>
      </p:sp>
      <p:sp>
        <p:nvSpPr>
          <p:cNvPr id="18440" name="Rectangle 8"/>
          <p:cNvSpPr>
            <a:spLocks noChangeArrowheads="1"/>
          </p:cNvSpPr>
          <p:nvPr/>
        </p:nvSpPr>
        <p:spPr bwMode="auto">
          <a:xfrm>
            <a:off x="1524000" y="4419600"/>
            <a:ext cx="838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rPr>
              <a:t> </a:t>
            </a:r>
            <a:r>
              <a:rPr lang="en-US" altLang="en-US" sz="3200" b="1">
                <a:solidFill>
                  <a:srgbClr val="FF0000"/>
                </a:solidFill>
              </a:rPr>
              <a:t>m</a:t>
            </a:r>
          </a:p>
        </p:txBody>
      </p:sp>
      <p:sp>
        <p:nvSpPr>
          <p:cNvPr id="18441" name="Rectangle 9"/>
          <p:cNvSpPr>
            <a:spLocks noChangeArrowheads="1"/>
          </p:cNvSpPr>
          <p:nvPr/>
        </p:nvSpPr>
        <p:spPr bwMode="auto">
          <a:xfrm>
            <a:off x="5638800" y="5181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Spirit</a:t>
            </a:r>
          </a:p>
        </p:txBody>
      </p:sp>
      <p:sp>
        <p:nvSpPr>
          <p:cNvPr id="18446" name="Rectangle 14"/>
          <p:cNvSpPr>
            <a:spLocks noChangeArrowheads="1"/>
          </p:cNvSpPr>
          <p:nvPr/>
        </p:nvSpPr>
        <p:spPr bwMode="auto">
          <a:xfrm>
            <a:off x="3124200" y="3886200"/>
            <a:ext cx="76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a:solidFill>
                  <a:schemeClr val="tx2"/>
                </a:solidFill>
              </a:rPr>
              <a:t>  </a:t>
            </a:r>
            <a:r>
              <a:rPr lang="en-US" altLang="en-US" sz="3200" b="1">
                <a:solidFill>
                  <a:srgbClr val="FF0000"/>
                </a:solidFill>
              </a:rPr>
              <a:t>i</a:t>
            </a:r>
          </a:p>
        </p:txBody>
      </p:sp>
      <p:sp>
        <p:nvSpPr>
          <p:cNvPr id="18447" name="Rectangle 15"/>
          <p:cNvSpPr>
            <a:spLocks noChangeArrowheads="1"/>
          </p:cNvSpPr>
          <p:nvPr/>
        </p:nvSpPr>
        <p:spPr bwMode="auto">
          <a:xfrm>
            <a:off x="1905000" y="4343400"/>
            <a:ext cx="685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b="1">
                <a:solidFill>
                  <a:srgbClr val="FF0000"/>
                </a:solidFill>
              </a:rPr>
              <a:t> </a:t>
            </a:r>
            <a:r>
              <a:rPr lang="en-US" altLang="en-US" sz="3200" b="1">
                <a:solidFill>
                  <a:srgbClr val="FF0000"/>
                </a:solidFill>
              </a:rPr>
              <a:t>n</a:t>
            </a:r>
          </a:p>
        </p:txBody>
      </p:sp>
      <p:sp>
        <p:nvSpPr>
          <p:cNvPr id="18448" name="Rectangle 16"/>
          <p:cNvSpPr>
            <a:spLocks noChangeArrowheads="1"/>
          </p:cNvSpPr>
          <p:nvPr/>
        </p:nvSpPr>
        <p:spPr bwMode="auto">
          <a:xfrm>
            <a:off x="2286000" y="4419600"/>
            <a:ext cx="762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dirty="0">
                <a:solidFill>
                  <a:schemeClr val="tx2"/>
                </a:solidFill>
              </a:rPr>
              <a:t> </a:t>
            </a:r>
            <a:r>
              <a:rPr lang="en-US" altLang="en-US" sz="2200" dirty="0">
                <a:solidFill>
                  <a:schemeClr val="tx2"/>
                </a:solidFill>
              </a:rPr>
              <a:t> </a:t>
            </a:r>
            <a:r>
              <a:rPr lang="en-US" altLang="en-US" sz="3200" b="1" dirty="0">
                <a:solidFill>
                  <a:srgbClr val="FF0000"/>
                </a:solidFill>
              </a:rPr>
              <a:t>d</a:t>
            </a:r>
          </a:p>
        </p:txBody>
      </p:sp>
      <p:sp>
        <p:nvSpPr>
          <p:cNvPr id="18449" name="Rectangle 17"/>
          <p:cNvSpPr>
            <a:spLocks noChangeArrowheads="1"/>
          </p:cNvSpPr>
          <p:nvPr/>
        </p:nvSpPr>
        <p:spPr bwMode="auto">
          <a:xfrm>
            <a:off x="457200" y="5181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Soul</a:t>
            </a:r>
          </a:p>
        </p:txBody>
      </p:sp>
      <p:sp>
        <p:nvSpPr>
          <p:cNvPr id="18452" name="Rectangle 20"/>
          <p:cNvSpPr>
            <a:spLocks noChangeArrowheads="1"/>
          </p:cNvSpPr>
          <p:nvPr/>
        </p:nvSpPr>
        <p:spPr bwMode="auto">
          <a:xfrm>
            <a:off x="3048000" y="3657600"/>
            <a:ext cx="297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400" dirty="0">
                <a:solidFill>
                  <a:schemeClr val="tx2"/>
                </a:solidFill>
              </a:rPr>
              <a:t> </a:t>
            </a:r>
            <a:r>
              <a:rPr lang="en-US" altLang="en-US" sz="4900" dirty="0">
                <a:solidFill>
                  <a:schemeClr val="tx2"/>
                </a:solidFill>
              </a:rPr>
              <a:t> </a:t>
            </a:r>
            <a:r>
              <a:rPr lang="en-US" altLang="en-US" sz="4400" b="1" dirty="0">
                <a:solidFill>
                  <a:srgbClr val="FF0000"/>
                </a:solidFill>
              </a:rPr>
              <a:t>soul</a:t>
            </a:r>
          </a:p>
        </p:txBody>
      </p:sp>
      <p:sp>
        <p:nvSpPr>
          <p:cNvPr id="18456" name="Rectangle 24"/>
          <p:cNvSpPr>
            <a:spLocks noChangeArrowheads="1"/>
          </p:cNvSpPr>
          <p:nvPr/>
        </p:nvSpPr>
        <p:spPr bwMode="auto">
          <a:xfrm>
            <a:off x="1143000" y="3276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000" dirty="0">
                <a:solidFill>
                  <a:schemeClr val="tx2"/>
                </a:solidFill>
              </a:rPr>
              <a:t> </a:t>
            </a:r>
            <a:r>
              <a:rPr lang="en-US" altLang="en-US" sz="4400" dirty="0">
                <a:solidFill>
                  <a:schemeClr val="tx2"/>
                </a:solidFill>
              </a:rPr>
              <a:t> </a:t>
            </a:r>
            <a:r>
              <a:rPr lang="en-US" altLang="en-US" sz="4400" b="1" dirty="0">
                <a:solidFill>
                  <a:srgbClr val="FF0000"/>
                </a:solidFill>
              </a:rPr>
              <a:t>spirit</a:t>
            </a:r>
          </a:p>
        </p:txBody>
      </p:sp>
      <p:sp>
        <p:nvSpPr>
          <p:cNvPr id="18458" name="Rectangle 26"/>
          <p:cNvSpPr>
            <a:spLocks noChangeArrowheads="1"/>
          </p:cNvSpPr>
          <p:nvPr/>
        </p:nvSpPr>
        <p:spPr bwMode="auto">
          <a:xfrm>
            <a:off x="3200400" y="2286000"/>
            <a:ext cx="2895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bg1"/>
                </a:solidFill>
              </a:rPr>
              <a:t>\ </a:t>
            </a:r>
            <a:r>
              <a:rPr lang="en-US" altLang="en-US" sz="4800" dirty="0">
                <a:solidFill>
                  <a:schemeClr val="bg1"/>
                </a:solidFill>
              </a:rPr>
              <a:t> </a:t>
            </a:r>
            <a:r>
              <a:rPr lang="en-US" altLang="en-US" sz="7200" baseline="30000" dirty="0">
                <a:solidFill>
                  <a:schemeClr val="bg1"/>
                </a:solidFill>
              </a:rPr>
              <a:t>| </a:t>
            </a:r>
            <a:r>
              <a:rPr lang="en-US" altLang="en-US" sz="4800" dirty="0">
                <a:solidFill>
                  <a:schemeClr val="bg1"/>
                </a:solidFill>
              </a:rPr>
              <a:t> </a:t>
            </a:r>
            <a:r>
              <a:rPr lang="en-US" altLang="en-US" sz="4400" dirty="0">
                <a:solidFill>
                  <a:schemeClr val="bg1"/>
                </a:solidFill>
              </a:rPr>
              <a:t>/</a:t>
            </a:r>
            <a:br>
              <a:rPr lang="en-US" altLang="en-US" sz="4400" dirty="0">
                <a:solidFill>
                  <a:schemeClr val="bg1"/>
                </a:solidFill>
              </a:rPr>
            </a:br>
            <a:r>
              <a:rPr lang="en-US" altLang="en-US" sz="4400" dirty="0">
                <a:solidFill>
                  <a:schemeClr val="bg1"/>
                </a:solidFill>
              </a:rPr>
              <a:t>– </a:t>
            </a:r>
            <a:r>
              <a:rPr lang="en-US" altLang="en-US" sz="4400" b="1" dirty="0">
                <a:solidFill>
                  <a:schemeClr val="bg1"/>
                </a:solidFill>
              </a:rPr>
              <a:t>SELF</a:t>
            </a:r>
            <a:r>
              <a:rPr lang="en-US" altLang="en-US" sz="4400" dirty="0">
                <a:solidFill>
                  <a:schemeClr val="bg1"/>
                </a:solidFill>
              </a:rPr>
              <a:t> –</a:t>
            </a:r>
            <a:br>
              <a:rPr lang="en-US" altLang="en-US" sz="4400" dirty="0">
                <a:solidFill>
                  <a:schemeClr val="bg1"/>
                </a:solidFill>
              </a:rPr>
            </a:br>
            <a:r>
              <a:rPr lang="en-US" altLang="en-US" sz="4400" dirty="0">
                <a:solidFill>
                  <a:schemeClr val="bg1"/>
                </a:solidFill>
              </a:rPr>
              <a:t>/ </a:t>
            </a:r>
            <a:r>
              <a:rPr lang="en-US" altLang="en-US" sz="4800" dirty="0">
                <a:solidFill>
                  <a:schemeClr val="bg1"/>
                </a:solidFill>
              </a:rPr>
              <a:t> </a:t>
            </a:r>
            <a:r>
              <a:rPr lang="en-US" altLang="en-US" sz="4400" dirty="0">
                <a:solidFill>
                  <a:schemeClr val="bg1"/>
                </a:solidFill>
              </a:rPr>
              <a:t>| </a:t>
            </a:r>
            <a:r>
              <a:rPr lang="en-US" altLang="en-US" sz="4800" dirty="0">
                <a:solidFill>
                  <a:schemeClr val="bg1"/>
                </a:solidFill>
              </a:rPr>
              <a:t> </a:t>
            </a:r>
            <a:r>
              <a:rPr lang="en-US" altLang="en-US" sz="4400" dirty="0">
                <a:solidFill>
                  <a:schemeClr val="bg1"/>
                </a:solidFill>
              </a:rPr>
              <a:t>\</a:t>
            </a:r>
          </a:p>
        </p:txBody>
      </p:sp>
      <p:sp>
        <p:nvSpPr>
          <p:cNvPr id="18460" name="Rectangle 28"/>
          <p:cNvSpPr>
            <a:spLocks noChangeArrowheads="1"/>
          </p:cNvSpPr>
          <p:nvPr/>
        </p:nvSpPr>
        <p:spPr bwMode="auto">
          <a:xfrm>
            <a:off x="228600" y="2590800"/>
            <a:ext cx="70104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solidFill>
                  <a:schemeClr val="bg1"/>
                </a:solidFill>
                <a:effectLst>
                  <a:glow rad="101600">
                    <a:schemeClr val="tx1"/>
                  </a:glow>
                </a:effectLst>
              </a:rPr>
              <a:t>For Christ also suffered once for sins, the just for the unjust, that He might bring us to God, being put to death in the flesh but made alive by the Spirit, …   </a:t>
            </a:r>
            <a:r>
              <a:rPr lang="en-US" altLang="en-US" sz="2800" b="1" i="1" dirty="0">
                <a:solidFill>
                  <a:schemeClr val="bg1"/>
                </a:solidFill>
                <a:effectLst>
                  <a:glow rad="101600">
                    <a:schemeClr val="tx1"/>
                  </a:glow>
                </a:effectLst>
              </a:rPr>
              <a:t>-1</a:t>
            </a:r>
            <a:r>
              <a:rPr lang="en-US" altLang="en-US" sz="2800" b="1" i="1" baseline="30000" dirty="0">
                <a:solidFill>
                  <a:schemeClr val="bg1"/>
                </a:solidFill>
                <a:effectLst>
                  <a:glow rad="101600">
                    <a:schemeClr val="tx1"/>
                  </a:glow>
                </a:effectLst>
              </a:rPr>
              <a:t>st</a:t>
            </a:r>
            <a:r>
              <a:rPr lang="en-US" altLang="en-US" sz="2800" b="1" i="1" dirty="0">
                <a:solidFill>
                  <a:schemeClr val="bg1"/>
                </a:solidFill>
                <a:effectLst>
                  <a:glow rad="101600">
                    <a:schemeClr val="tx1"/>
                  </a:glow>
                </a:effectLst>
              </a:rPr>
              <a:t> Peter 3:18</a:t>
            </a:r>
          </a:p>
        </p:txBody>
      </p:sp>
      <p:sp>
        <p:nvSpPr>
          <p:cNvPr id="18461" name="Rectangle 29"/>
          <p:cNvSpPr>
            <a:spLocks noChangeArrowheads="1"/>
          </p:cNvSpPr>
          <p:nvPr/>
        </p:nvSpPr>
        <p:spPr bwMode="auto">
          <a:xfrm>
            <a:off x="2743200" y="4572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scene3d>
            <a:sp3d extrusionH="25400" contourW="8890">
              <a:bevelT w="38100" h="38100"/>
              <a:contourClr>
                <a:srgbClr val="FFFFCC"/>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1"/>
                  </a:glow>
                  <a:outerShdw blurRad="50800" dist="39000" dir="5460000" algn="tl">
                    <a:srgbClr val="000000">
                      <a:alpha val="38000"/>
                    </a:srgbClr>
                  </a:outerShdw>
                </a:effectLst>
              </a:rPr>
              <a:t> </a:t>
            </a:r>
            <a:r>
              <a:rPr lang="en-US" altLang="en-US" sz="4400" b="1" dirty="0">
                <a:ln w="11430"/>
                <a:solidFill>
                  <a:srgbClr val="0000FF"/>
                </a:solidFill>
                <a:effectLst>
                  <a:glow rad="101600">
                    <a:schemeClr val="tx1"/>
                  </a:glow>
                  <a:outerShdw blurRad="50800" dist="39000" dir="5460000" algn="tl">
                    <a:srgbClr val="000000">
                      <a:alpha val="38000"/>
                    </a:srgbClr>
                  </a:outerShdw>
                </a:effectLst>
              </a:rPr>
              <a:t>declare</a:t>
            </a:r>
            <a:endParaRPr lang="en-US" altLang="en-US" sz="3200" b="1" i="1" dirty="0">
              <a:ln w="11430"/>
              <a:solidFill>
                <a:srgbClr val="0000FF"/>
              </a:solidFill>
              <a:effectLst>
                <a:glow rad="101600">
                  <a:schemeClr val="tx1"/>
                </a:glow>
                <a:outerShdw blurRad="50800" dist="39000" dir="5460000" algn="tl">
                  <a:srgbClr val="000000">
                    <a:alpha val="38000"/>
                  </a:srgbClr>
                </a:outerShdw>
              </a:effectLst>
            </a:endParaRPr>
          </a:p>
        </p:txBody>
      </p:sp>
      <p:sp>
        <p:nvSpPr>
          <p:cNvPr id="18462" name="Rectangle 30"/>
          <p:cNvSpPr>
            <a:spLocks noChangeArrowheads="1"/>
          </p:cNvSpPr>
          <p:nvPr/>
        </p:nvSpPr>
        <p:spPr bwMode="auto">
          <a:xfrm>
            <a:off x="2819400" y="12954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scene3d>
            <a:sp3d extrusionH="25400" contourW="8890">
              <a:bevelT w="38100" h="38100"/>
              <a:contourClr>
                <a:srgbClr val="FFFFCC"/>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1430"/>
                <a:solidFill>
                  <a:srgbClr val="0000FF"/>
                </a:solidFill>
                <a:effectLst>
                  <a:glow rad="101600">
                    <a:schemeClr val="tx1"/>
                  </a:glow>
                  <a:outerShdw blurRad="50800" dist="39000" dir="5460000" algn="tl">
                    <a:srgbClr val="000000">
                      <a:alpha val="38000"/>
                    </a:srgbClr>
                  </a:outerShdw>
                </a:effectLst>
              </a:rPr>
              <a:t>justice</a:t>
            </a:r>
            <a:endParaRPr lang="en-US" altLang="en-US" sz="3200" b="1" i="1" dirty="0">
              <a:ln w="11430"/>
              <a:solidFill>
                <a:srgbClr val="0000FF"/>
              </a:solidFill>
              <a:effectLst>
                <a:glow rad="101600">
                  <a:schemeClr val="tx1"/>
                </a:glow>
                <a:outerShdw blurRad="50800" dist="39000" dir="5460000" algn="tl">
                  <a:srgbClr val="000000">
                    <a:alpha val="38000"/>
                  </a:srgbClr>
                </a:outerShdw>
              </a:effectLst>
            </a:endParaRPr>
          </a:p>
        </p:txBody>
      </p:sp>
      <p:sp>
        <p:nvSpPr>
          <p:cNvPr id="18463" name="Rectangle 31"/>
          <p:cNvSpPr>
            <a:spLocks noChangeArrowheads="1"/>
          </p:cNvSpPr>
          <p:nvPr/>
        </p:nvSpPr>
        <p:spPr bwMode="auto">
          <a:xfrm>
            <a:off x="-1066800" y="4343400"/>
            <a:ext cx="701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ln w="11430">
                  <a:noFill/>
                </a:ln>
                <a:solidFill>
                  <a:srgbClr val="FFFF00"/>
                </a:solidFill>
                <a:effectLst>
                  <a:glow rad="88900">
                    <a:schemeClr val="tx1"/>
                  </a:glow>
                  <a:outerShdw blurRad="50800" dist="39000" dir="5460000" algn="tl">
                    <a:srgbClr val="000000">
                      <a:alpha val="38000"/>
                    </a:srgbClr>
                  </a:outerShdw>
                </a:effectLst>
              </a:rPr>
              <a:t>bring us to God</a:t>
            </a:r>
            <a:endParaRPr lang="en-US" altLang="en-US" sz="2800" b="1" i="1" dirty="0">
              <a:ln w="11430">
                <a:noFill/>
              </a:ln>
              <a:solidFill>
                <a:srgbClr val="FFFF00"/>
              </a:solidFill>
              <a:effectLst>
                <a:glow rad="88900">
                  <a:schemeClr val="tx1"/>
                </a:glow>
                <a:outerShdw blurRad="50800" dist="39000" dir="5460000" algn="tl">
                  <a:srgbClr val="000000">
                    <a:alpha val="38000"/>
                  </a:srgbClr>
                </a:outerShdw>
              </a:effectLst>
            </a:endParaRPr>
          </a:p>
        </p:txBody>
      </p:sp>
      <p:sp>
        <p:nvSpPr>
          <p:cNvPr id="18464" name="Rectangle 32"/>
          <p:cNvSpPr>
            <a:spLocks noChangeArrowheads="1"/>
          </p:cNvSpPr>
          <p:nvPr/>
        </p:nvSpPr>
        <p:spPr bwMode="auto">
          <a:xfrm>
            <a:off x="0" y="304800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88900">
                    <a:schemeClr val="tx1"/>
                  </a:glow>
                  <a:outerShdw blurRad="50800" dist="39000" dir="5460000" algn="tl">
                    <a:srgbClr val="000000">
                      <a:alpha val="38000"/>
                    </a:srgbClr>
                  </a:outerShdw>
                </a:effectLst>
              </a:rPr>
              <a:t> </a:t>
            </a:r>
            <a:r>
              <a:rPr lang="en-US" altLang="en-US" sz="4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88900">
                    <a:schemeClr val="tx1"/>
                  </a:glow>
                  <a:outerShdw blurRad="50800" dist="39000" dir="5460000" algn="tl">
                    <a:srgbClr val="000000">
                      <a:alpha val="38000"/>
                    </a:srgbClr>
                  </a:outerShdw>
                </a:effectLst>
              </a:rPr>
              <a:t> </a:t>
            </a:r>
            <a:r>
              <a:rPr lang="en-US" altLang="en-US" sz="4000" b="1" dirty="0">
                <a:ln w="11430"/>
                <a:solidFill>
                  <a:srgbClr val="FF0000"/>
                </a:solidFill>
                <a:effectLst>
                  <a:glow rad="88900">
                    <a:schemeClr val="tx1"/>
                  </a:glow>
                  <a:outerShdw blurRad="50800" dist="39000" dir="5460000" algn="tl">
                    <a:srgbClr val="000000">
                      <a:alpha val="38000"/>
                    </a:srgbClr>
                  </a:outerShdw>
                </a:effectLst>
              </a:rPr>
              <a:t>once for sins</a:t>
            </a:r>
            <a:endParaRPr lang="en-US" altLang="en-US" sz="2800" b="1" i="1" dirty="0">
              <a:ln w="11430"/>
              <a:solidFill>
                <a:srgbClr val="FF0000"/>
              </a:solidFill>
              <a:effectLst>
                <a:glow rad="88900">
                  <a:schemeClr val="tx1"/>
                </a:glow>
                <a:outerShdw blurRad="50800" dist="39000" dir="5460000" algn="tl">
                  <a:srgbClr val="000000">
                    <a:alpha val="38000"/>
                  </a:srgbClr>
                </a:outerShdw>
              </a:effectLst>
            </a:endParaRPr>
          </a:p>
        </p:txBody>
      </p:sp>
      <p:sp>
        <p:nvSpPr>
          <p:cNvPr id="18467" name="Rectangle 35"/>
          <p:cNvSpPr>
            <a:spLocks noChangeArrowheads="1"/>
          </p:cNvSpPr>
          <p:nvPr/>
        </p:nvSpPr>
        <p:spPr bwMode="auto">
          <a:xfrm>
            <a:off x="533400" y="-152400"/>
            <a:ext cx="815340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bg1"/>
                </a:solidFill>
                <a:effectLst>
                  <a:glow rad="101600">
                    <a:schemeClr val="tx1"/>
                  </a:glow>
                </a:effectLst>
              </a:rPr>
              <a:t>"If you do well, will you not be accepted? And if you do not do well, sin lies at the door. And its desire is for you, but you should rule over it." </a:t>
            </a:r>
            <a:r>
              <a:rPr lang="en-US" altLang="en-US" sz="3000" b="1" i="1" dirty="0">
                <a:solidFill>
                  <a:schemeClr val="bg1"/>
                </a:solidFill>
                <a:effectLst>
                  <a:glow rad="101600">
                    <a:schemeClr val="tx1"/>
                  </a:glow>
                </a:effectLst>
              </a:rPr>
              <a:t>- Genesis 4:7</a:t>
            </a:r>
            <a:r>
              <a:rPr lang="en-US" altLang="en-US" sz="3200" i="1" dirty="0">
                <a:solidFill>
                  <a:schemeClr val="bg1"/>
                </a:solidFill>
                <a:effectLst>
                  <a:glow rad="101600">
                    <a:schemeClr val="tx1"/>
                  </a:glow>
                </a:effectLst>
              </a:rPr>
              <a:t> </a:t>
            </a:r>
          </a:p>
        </p:txBody>
      </p:sp>
      <p:sp>
        <p:nvSpPr>
          <p:cNvPr id="18468" name="Rectangle 36"/>
          <p:cNvSpPr>
            <a:spLocks noChangeArrowheads="1"/>
          </p:cNvSpPr>
          <p:nvPr/>
        </p:nvSpPr>
        <p:spPr bwMode="auto">
          <a:xfrm>
            <a:off x="1066800" y="3048000"/>
            <a:ext cx="4038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2400" b="1" dirty="0">
                <a:ln w="11430">
                  <a:noFill/>
                </a:ln>
                <a:solidFill>
                  <a:srgbClr val="FF0000"/>
                </a:solidFill>
                <a:effectLst>
                  <a:outerShdw blurRad="50800" dist="39000" dir="5460000" algn="tl">
                    <a:srgbClr val="000000">
                      <a:alpha val="38000"/>
                    </a:srgbClr>
                  </a:outerShdw>
                </a:effectLst>
              </a:rPr>
              <a:t> </a:t>
            </a:r>
            <a:r>
              <a:rPr lang="en-US" altLang="en-US" sz="4600" b="1" dirty="0">
                <a:ln w="11430">
                  <a:noFill/>
                </a:ln>
                <a:solidFill>
                  <a:srgbClr val="FF0000"/>
                </a:solidFill>
                <a:effectLst>
                  <a:outerShdw blurRad="50800" dist="39000" dir="5460000" algn="tl">
                    <a:srgbClr val="000000">
                      <a:alpha val="38000"/>
                    </a:srgbClr>
                  </a:outerShdw>
                </a:effectLst>
              </a:rPr>
              <a:t> </a:t>
            </a:r>
            <a:r>
              <a:rPr lang="en-US" altLang="en-US" sz="4000" b="1" dirty="0">
                <a:ln w="11430">
                  <a:noFill/>
                </a:ln>
                <a:solidFill>
                  <a:srgbClr val="FF0000"/>
                </a:solidFill>
                <a:effectLst>
                  <a:outerShdw blurRad="50800" dist="39000" dir="5460000" algn="tl">
                    <a:srgbClr val="000000">
                      <a:alpha val="38000"/>
                    </a:srgbClr>
                  </a:outerShdw>
                </a:effectLst>
              </a:rPr>
              <a:t>sin</a:t>
            </a:r>
            <a:endParaRPr lang="en-US" altLang="en-US" sz="2800" b="1" i="1" dirty="0">
              <a:ln w="11430">
                <a:noFill/>
              </a:ln>
              <a:solidFill>
                <a:srgbClr val="FF0000"/>
              </a:solidFill>
              <a:effectLst>
                <a:outerShdw blurRad="50800" dist="39000" dir="5460000" algn="tl">
                  <a:srgbClr val="000000">
                    <a:alpha val="38000"/>
                  </a:srgbClr>
                </a:outerShdw>
              </a:effectLst>
            </a:endParaRPr>
          </a:p>
        </p:txBody>
      </p:sp>
      <p:sp>
        <p:nvSpPr>
          <p:cNvPr id="18469" name="Rectangle 37"/>
          <p:cNvSpPr>
            <a:spLocks noChangeArrowheads="1"/>
          </p:cNvSpPr>
          <p:nvPr/>
        </p:nvSpPr>
        <p:spPr bwMode="auto">
          <a:xfrm>
            <a:off x="-1066800" y="4343400"/>
            <a:ext cx="701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000" b="1" dirty="0">
                <a:ln w="11430">
                  <a:noFill/>
                </a:ln>
                <a:solidFill>
                  <a:srgbClr val="FFFF00"/>
                </a:solidFill>
                <a:effectLst>
                  <a:glow rad="88900">
                    <a:schemeClr val="tx1">
                      <a:alpha val="80000"/>
                    </a:schemeClr>
                  </a:glow>
                  <a:outerShdw blurRad="50800" dist="39000" dir="5460000" algn="tl">
                    <a:srgbClr val="000000">
                      <a:alpha val="38000"/>
                    </a:srgbClr>
                  </a:outerShdw>
                </a:effectLst>
              </a:rPr>
              <a:t>rule over it</a:t>
            </a:r>
            <a:endParaRPr lang="en-US" altLang="en-US" sz="2800" b="1" i="1" dirty="0">
              <a:ln w="11430">
                <a:noFill/>
              </a:ln>
              <a:solidFill>
                <a:srgbClr val="FFFF00"/>
              </a:solidFill>
              <a:effectLst>
                <a:glow rad="88900">
                  <a:schemeClr val="tx1">
                    <a:alpha val="80000"/>
                  </a:schemeClr>
                </a:glow>
                <a:outerShdw blurRad="50800" dist="39000" dir="5460000" algn="tl">
                  <a:srgbClr val="000000">
                    <a:alpha val="38000"/>
                  </a:srgbClr>
                </a:outerShdw>
              </a:effectLst>
            </a:endParaRPr>
          </a:p>
        </p:txBody>
      </p:sp>
      <p:sp>
        <p:nvSpPr>
          <p:cNvPr id="28" name="Rectangle 4">
            <a:extLst>
              <a:ext uri="{FF2B5EF4-FFF2-40B4-BE49-F238E27FC236}">
                <a16:creationId xmlns:a16="http://schemas.microsoft.com/office/drawing/2014/main" id="{7C1213C7-868A-46B7-9A1E-AB2526761A18}"/>
              </a:ext>
            </a:extLst>
          </p:cNvPr>
          <p:cNvSpPr>
            <a:spLocks noChangeArrowheads="1"/>
          </p:cNvSpPr>
          <p:nvPr/>
        </p:nvSpPr>
        <p:spPr bwMode="auto">
          <a:xfrm>
            <a:off x="5334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Heart</a:t>
            </a:r>
          </a:p>
        </p:txBody>
      </p:sp>
      <p:sp>
        <p:nvSpPr>
          <p:cNvPr id="29" name="Rectangle 7">
            <a:extLst>
              <a:ext uri="{FF2B5EF4-FFF2-40B4-BE49-F238E27FC236}">
                <a16:creationId xmlns:a16="http://schemas.microsoft.com/office/drawing/2014/main" id="{BA5EEF0A-BF53-4DD9-80A3-DC43FF9073D7}"/>
              </a:ext>
            </a:extLst>
          </p:cNvPr>
          <p:cNvSpPr>
            <a:spLocks noChangeArrowheads="1"/>
          </p:cNvSpPr>
          <p:nvPr/>
        </p:nvSpPr>
        <p:spPr bwMode="auto">
          <a:xfrm>
            <a:off x="5562600" y="6096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dirty="0">
                <a:solidFill>
                  <a:schemeClr val="tx2"/>
                </a:solidFill>
                <a:effectLst>
                  <a:glow rad="101600">
                    <a:schemeClr val="tx1"/>
                  </a:glow>
                </a:effectLst>
              </a:rPr>
              <a:t> </a:t>
            </a:r>
            <a:r>
              <a:rPr lang="en-US" altLang="en-US" sz="4400" b="1" dirty="0">
                <a:solidFill>
                  <a:schemeClr val="bg1"/>
                </a:solidFill>
                <a:effectLst>
                  <a:glow rad="101600">
                    <a:schemeClr val="tx1"/>
                  </a:glow>
                </a:effectLst>
              </a:rPr>
              <a:t>Mind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2" nodeType="withEffect">
                                  <p:stCondLst>
                                    <p:cond delay="0"/>
                                  </p:stCondLst>
                                  <p:childTnLst>
                                    <p:animClr clrSpc="rgb" dir="cw">
                                      <p:cBhvr override="childStyle">
                                        <p:cTn id="6" dur="1500" fill="hold"/>
                                        <p:tgtEl>
                                          <p:spTgt spid="18461"/>
                                        </p:tgtEl>
                                        <p:attrNameLst>
                                          <p:attrName>style.color</p:attrName>
                                        </p:attrNameLst>
                                      </p:cBhvr>
                                      <p:to>
                                        <a:srgbClr val="FFCC00"/>
                                      </p:to>
                                    </p:animClr>
                                  </p:childTnLst>
                                </p:cTn>
                              </p:par>
                              <p:par>
                                <p:cTn id="7" presetID="3" presetClass="emph" presetSubtype="2" fill="hold" grpId="2" nodeType="withEffect">
                                  <p:stCondLst>
                                    <p:cond delay="0"/>
                                  </p:stCondLst>
                                  <p:childTnLst>
                                    <p:animClr clrSpc="rgb" dir="cw">
                                      <p:cBhvr override="childStyle">
                                        <p:cTn id="8" dur="1500" fill="hold"/>
                                        <p:tgtEl>
                                          <p:spTgt spid="18462"/>
                                        </p:tgtEl>
                                        <p:attrNameLst>
                                          <p:attrName>style.color</p:attrName>
                                        </p:attrNameLst>
                                      </p:cBhvr>
                                      <p:to>
                                        <a:srgbClr val="FFCC00"/>
                                      </p:to>
                                    </p:animClr>
                                  </p:childTnLst>
                                </p:cTn>
                              </p:par>
                              <p:par>
                                <p:cTn id="9" presetID="0" presetClass="path" presetSubtype="0" accel="50000" decel="50000" fill="hold" grpId="1" nodeType="withEffect">
                                  <p:stCondLst>
                                    <p:cond delay="0"/>
                                  </p:stCondLst>
                                  <p:childTnLst>
                                    <p:animMotion origin="layout" path="M -3.33333E-6 -4.44444E-6 L 0.17396 0.25695 " pathEditMode="relative" rAng="0" ptsTypes="AA">
                                      <p:cBhvr>
                                        <p:cTn id="10" dur="1500" fill="hold"/>
                                        <p:tgtEl>
                                          <p:spTgt spid="18461"/>
                                        </p:tgtEl>
                                        <p:attrNameLst>
                                          <p:attrName>ppt_x</p:attrName>
                                          <p:attrName>ppt_y</p:attrName>
                                        </p:attrNameLst>
                                      </p:cBhvr>
                                      <p:rCtr x="8698" y="12847"/>
                                    </p:animMotion>
                                  </p:childTnLst>
                                </p:cTn>
                              </p:par>
                              <p:par>
                                <p:cTn id="11" presetID="0" presetClass="path" presetSubtype="0" accel="50000" decel="50000" fill="hold" grpId="1" nodeType="withEffect">
                                  <p:stCondLst>
                                    <p:cond delay="0"/>
                                  </p:stCondLst>
                                  <p:childTnLst>
                                    <p:animMotion origin="layout" path="M 3.33333E-6 3.33333E-6 L 0.175 0.22777 " pathEditMode="relative" rAng="0" ptsTypes="AA">
                                      <p:cBhvr>
                                        <p:cTn id="12" dur="1500" fill="hold"/>
                                        <p:tgtEl>
                                          <p:spTgt spid="18462"/>
                                        </p:tgtEl>
                                        <p:attrNameLst>
                                          <p:attrName>ppt_x</p:attrName>
                                          <p:attrName>ppt_y</p:attrName>
                                        </p:attrNameLst>
                                      </p:cBhvr>
                                      <p:rCtr x="8750" y="11389"/>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xit" presetSubtype="32" fill="hold" grpId="3" nodeType="clickEffect">
                                  <p:stCondLst>
                                    <p:cond delay="0"/>
                                  </p:stCondLst>
                                  <p:childTnLst>
                                    <p:anim calcmode="lin" valueType="num">
                                      <p:cBhvr>
                                        <p:cTn id="16" dur="1000"/>
                                        <p:tgtEl>
                                          <p:spTgt spid="18461"/>
                                        </p:tgtEl>
                                        <p:attrNameLst>
                                          <p:attrName>ppt_w</p:attrName>
                                        </p:attrNameLst>
                                      </p:cBhvr>
                                      <p:tavLst>
                                        <p:tav tm="0">
                                          <p:val>
                                            <p:strVal val="ppt_w"/>
                                          </p:val>
                                        </p:tav>
                                        <p:tav tm="100000">
                                          <p:val>
                                            <p:fltVal val="0"/>
                                          </p:val>
                                        </p:tav>
                                      </p:tavLst>
                                    </p:anim>
                                    <p:anim calcmode="lin" valueType="num">
                                      <p:cBhvr>
                                        <p:cTn id="17" dur="1000"/>
                                        <p:tgtEl>
                                          <p:spTgt spid="18461"/>
                                        </p:tgtEl>
                                        <p:attrNameLst>
                                          <p:attrName>ppt_h</p:attrName>
                                        </p:attrNameLst>
                                      </p:cBhvr>
                                      <p:tavLst>
                                        <p:tav tm="0">
                                          <p:val>
                                            <p:strVal val="ppt_h"/>
                                          </p:val>
                                        </p:tav>
                                        <p:tav tm="100000">
                                          <p:val>
                                            <p:fltVal val="0"/>
                                          </p:val>
                                        </p:tav>
                                      </p:tavLst>
                                    </p:anim>
                                    <p:set>
                                      <p:cBhvr>
                                        <p:cTn id="18" dur="1" fill="hold">
                                          <p:stCondLst>
                                            <p:cond delay="999"/>
                                          </p:stCondLst>
                                        </p:cTn>
                                        <p:tgtEl>
                                          <p:spTgt spid="18461"/>
                                        </p:tgtEl>
                                        <p:attrNameLst>
                                          <p:attrName>style.visibility</p:attrName>
                                        </p:attrNameLst>
                                      </p:cBhvr>
                                      <p:to>
                                        <p:strVal val="hidden"/>
                                      </p:to>
                                    </p:set>
                                  </p:childTnLst>
                                </p:cTn>
                              </p:par>
                              <p:par>
                                <p:cTn id="19" presetID="23" presetClass="exit" presetSubtype="32" fill="hold" grpId="3" nodeType="withEffect">
                                  <p:stCondLst>
                                    <p:cond delay="0"/>
                                  </p:stCondLst>
                                  <p:childTnLst>
                                    <p:anim calcmode="lin" valueType="num">
                                      <p:cBhvr>
                                        <p:cTn id="20" dur="1000"/>
                                        <p:tgtEl>
                                          <p:spTgt spid="18462"/>
                                        </p:tgtEl>
                                        <p:attrNameLst>
                                          <p:attrName>ppt_w</p:attrName>
                                        </p:attrNameLst>
                                      </p:cBhvr>
                                      <p:tavLst>
                                        <p:tav tm="0">
                                          <p:val>
                                            <p:strVal val="ppt_w"/>
                                          </p:val>
                                        </p:tav>
                                        <p:tav tm="100000">
                                          <p:val>
                                            <p:fltVal val="0"/>
                                          </p:val>
                                        </p:tav>
                                      </p:tavLst>
                                    </p:anim>
                                    <p:anim calcmode="lin" valueType="num">
                                      <p:cBhvr>
                                        <p:cTn id="21" dur="1000"/>
                                        <p:tgtEl>
                                          <p:spTgt spid="18462"/>
                                        </p:tgtEl>
                                        <p:attrNameLst>
                                          <p:attrName>ppt_h</p:attrName>
                                        </p:attrNameLst>
                                      </p:cBhvr>
                                      <p:tavLst>
                                        <p:tav tm="0">
                                          <p:val>
                                            <p:strVal val="ppt_h"/>
                                          </p:val>
                                        </p:tav>
                                        <p:tav tm="100000">
                                          <p:val>
                                            <p:fltVal val="0"/>
                                          </p:val>
                                        </p:tav>
                                      </p:tavLst>
                                    </p:anim>
                                    <p:set>
                                      <p:cBhvr>
                                        <p:cTn id="22" dur="1" fill="hold">
                                          <p:stCondLst>
                                            <p:cond delay="999"/>
                                          </p:stCondLst>
                                        </p:cTn>
                                        <p:tgtEl>
                                          <p:spTgt spid="18462"/>
                                        </p:tgtEl>
                                        <p:attrNameLst>
                                          <p:attrName>style.visibility</p:attrName>
                                        </p:attrNameLst>
                                      </p:cBhvr>
                                      <p:to>
                                        <p:strVal val="hidden"/>
                                      </p:to>
                                    </p:set>
                                  </p:childTnLst>
                                </p:cTn>
                              </p:par>
                              <p:par>
                                <p:cTn id="23" presetID="0" presetClass="path" presetSubtype="0" accel="50000" decel="50000" fill="hold" grpId="4" nodeType="withEffect">
                                  <p:stCondLst>
                                    <p:cond delay="0"/>
                                  </p:stCondLst>
                                  <p:childTnLst>
                                    <p:animMotion origin="layout" path="M 0.17396 0.25695 L 0.09861 0.33149 " pathEditMode="relative" rAng="0" ptsTypes="AA">
                                      <p:cBhvr>
                                        <p:cTn id="24" dur="1000" fill="hold"/>
                                        <p:tgtEl>
                                          <p:spTgt spid="18461"/>
                                        </p:tgtEl>
                                        <p:attrNameLst>
                                          <p:attrName>ppt_x</p:attrName>
                                          <p:attrName>ppt_y</p:attrName>
                                        </p:attrNameLst>
                                      </p:cBhvr>
                                      <p:rCtr x="-3767" y="3727"/>
                                    </p:animMotion>
                                  </p:childTnLst>
                                </p:cTn>
                              </p:par>
                              <p:par>
                                <p:cTn id="25" presetID="0" presetClass="path" presetSubtype="0" accel="50000" decel="50000" fill="hold" grpId="4" nodeType="withEffect">
                                  <p:stCondLst>
                                    <p:cond delay="0"/>
                                  </p:stCondLst>
                                  <p:childTnLst>
                                    <p:animMotion origin="layout" path="M 0.175 0.22777 L 0.09027 0.21018 " pathEditMode="relative" rAng="0" ptsTypes="AA">
                                      <p:cBhvr>
                                        <p:cTn id="26" dur="1000" fill="hold"/>
                                        <p:tgtEl>
                                          <p:spTgt spid="18462"/>
                                        </p:tgtEl>
                                        <p:attrNameLst>
                                          <p:attrName>ppt_x</p:attrName>
                                          <p:attrName>ppt_y</p:attrName>
                                        </p:attrNameLst>
                                      </p:cBhvr>
                                      <p:rCtr x="-4236" y="-880"/>
                                    </p:animMotion>
                                  </p:childTnLst>
                                </p:cTn>
                              </p:par>
                            </p:childTnLst>
                          </p:cTn>
                        </p:par>
                        <p:par>
                          <p:cTn id="27" fill="hold" nodeType="afterGroup">
                            <p:stCondLst>
                              <p:cond delay="1000"/>
                            </p:stCondLst>
                            <p:childTnLst>
                              <p:par>
                                <p:cTn id="28" presetID="53" presetClass="entr" presetSubtype="0" fill="hold" grpId="0" nodeType="afterEffect">
                                  <p:stCondLst>
                                    <p:cond delay="0"/>
                                  </p:stCondLst>
                                  <p:childTnLst>
                                    <p:set>
                                      <p:cBhvr>
                                        <p:cTn id="29" dur="1" fill="hold">
                                          <p:stCondLst>
                                            <p:cond delay="0"/>
                                          </p:stCondLst>
                                        </p:cTn>
                                        <p:tgtEl>
                                          <p:spTgt spid="18435"/>
                                        </p:tgtEl>
                                        <p:attrNameLst>
                                          <p:attrName>style.visibility</p:attrName>
                                        </p:attrNameLst>
                                      </p:cBhvr>
                                      <p:to>
                                        <p:strVal val="visible"/>
                                      </p:to>
                                    </p:set>
                                    <p:anim calcmode="lin" valueType="num">
                                      <p:cBhvr>
                                        <p:cTn id="30" dur="500" fill="hold"/>
                                        <p:tgtEl>
                                          <p:spTgt spid="18435"/>
                                        </p:tgtEl>
                                        <p:attrNameLst>
                                          <p:attrName>ppt_w</p:attrName>
                                        </p:attrNameLst>
                                      </p:cBhvr>
                                      <p:tavLst>
                                        <p:tav tm="0">
                                          <p:val>
                                            <p:fltVal val="0"/>
                                          </p:val>
                                        </p:tav>
                                        <p:tav tm="100000">
                                          <p:val>
                                            <p:strVal val="#ppt_w"/>
                                          </p:val>
                                        </p:tav>
                                      </p:tavLst>
                                    </p:anim>
                                    <p:anim calcmode="lin" valueType="num">
                                      <p:cBhvr>
                                        <p:cTn id="31" dur="500" fill="hold"/>
                                        <p:tgtEl>
                                          <p:spTgt spid="18435"/>
                                        </p:tgtEl>
                                        <p:attrNameLst>
                                          <p:attrName>ppt_h</p:attrName>
                                        </p:attrNameLst>
                                      </p:cBhvr>
                                      <p:tavLst>
                                        <p:tav tm="0">
                                          <p:val>
                                            <p:fltVal val="0"/>
                                          </p:val>
                                        </p:tav>
                                        <p:tav tm="100000">
                                          <p:val>
                                            <p:strVal val="#ppt_h"/>
                                          </p:val>
                                        </p:tav>
                                      </p:tavLst>
                                    </p:anim>
                                    <p:animEffect transition="in" filter="fade">
                                      <p:cBhvr>
                                        <p:cTn id="32" dur="500"/>
                                        <p:tgtEl>
                                          <p:spTgt spid="18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436"/>
                                        </p:tgtEl>
                                        <p:attrNameLst>
                                          <p:attrName>style.visibility</p:attrName>
                                        </p:attrNameLst>
                                      </p:cBhvr>
                                      <p:to>
                                        <p:strVal val="visible"/>
                                      </p:to>
                                    </p:set>
                                    <p:anim calcmode="lin" valueType="num">
                                      <p:cBhvr>
                                        <p:cTn id="37" dur="500" fill="hold"/>
                                        <p:tgtEl>
                                          <p:spTgt spid="18436"/>
                                        </p:tgtEl>
                                        <p:attrNameLst>
                                          <p:attrName>ppt_w</p:attrName>
                                        </p:attrNameLst>
                                      </p:cBhvr>
                                      <p:tavLst>
                                        <p:tav tm="0">
                                          <p:val>
                                            <p:fltVal val="0"/>
                                          </p:val>
                                        </p:tav>
                                        <p:tav tm="100000">
                                          <p:val>
                                            <p:strVal val="#ppt_w"/>
                                          </p:val>
                                        </p:tav>
                                      </p:tavLst>
                                    </p:anim>
                                    <p:anim calcmode="lin" valueType="num">
                                      <p:cBhvr>
                                        <p:cTn id="38" dur="500" fill="hold"/>
                                        <p:tgtEl>
                                          <p:spTgt spid="18436"/>
                                        </p:tgtEl>
                                        <p:attrNameLst>
                                          <p:attrName>ppt_h</p:attrName>
                                        </p:attrNameLst>
                                      </p:cBhvr>
                                      <p:tavLst>
                                        <p:tav tm="0">
                                          <p:val>
                                            <p:fltVal val="0"/>
                                          </p:val>
                                        </p:tav>
                                        <p:tav tm="100000">
                                          <p:val>
                                            <p:strVal val="#ppt_h"/>
                                          </p:val>
                                        </p:tav>
                                      </p:tavLst>
                                    </p:anim>
                                  </p:childTnLst>
                                </p:cTn>
                              </p:par>
                            </p:childTnLst>
                          </p:cTn>
                        </p:par>
                        <p:par>
                          <p:cTn id="39" fill="hold" nodeType="withGroup">
                            <p:stCondLst>
                              <p:cond delay="500"/>
                            </p:stCondLst>
                            <p:childTnLst>
                              <p:par>
                                <p:cTn id="40" presetID="53" presetClass="entr" presetSubtype="0" fill="hold" grpId="0" nodeType="afterEffect">
                                  <p:stCondLst>
                                    <p:cond delay="250"/>
                                  </p:stCondLst>
                                  <p:childTnLst>
                                    <p:set>
                                      <p:cBhvr>
                                        <p:cTn id="41" dur="1" fill="hold">
                                          <p:stCondLst>
                                            <p:cond delay="0"/>
                                          </p:stCondLst>
                                        </p:cTn>
                                        <p:tgtEl>
                                          <p:spTgt spid="18443"/>
                                        </p:tgtEl>
                                        <p:attrNameLst>
                                          <p:attrName>style.visibility</p:attrName>
                                        </p:attrNameLst>
                                      </p:cBhvr>
                                      <p:to>
                                        <p:strVal val="visible"/>
                                      </p:to>
                                    </p:set>
                                    <p:anim calcmode="lin" valueType="num">
                                      <p:cBhvr>
                                        <p:cTn id="42" dur="1500" fill="hold"/>
                                        <p:tgtEl>
                                          <p:spTgt spid="18443"/>
                                        </p:tgtEl>
                                        <p:attrNameLst>
                                          <p:attrName>ppt_w</p:attrName>
                                        </p:attrNameLst>
                                      </p:cBhvr>
                                      <p:tavLst>
                                        <p:tav tm="0">
                                          <p:val>
                                            <p:fltVal val="0"/>
                                          </p:val>
                                        </p:tav>
                                        <p:tav tm="100000">
                                          <p:val>
                                            <p:strVal val="#ppt_w"/>
                                          </p:val>
                                        </p:tav>
                                      </p:tavLst>
                                    </p:anim>
                                    <p:anim calcmode="lin" valueType="num">
                                      <p:cBhvr>
                                        <p:cTn id="43" dur="1500" fill="hold"/>
                                        <p:tgtEl>
                                          <p:spTgt spid="18443"/>
                                        </p:tgtEl>
                                        <p:attrNameLst>
                                          <p:attrName>ppt_h</p:attrName>
                                        </p:attrNameLst>
                                      </p:cBhvr>
                                      <p:tavLst>
                                        <p:tav tm="0">
                                          <p:val>
                                            <p:fltVal val="0"/>
                                          </p:val>
                                        </p:tav>
                                        <p:tav tm="100000">
                                          <p:val>
                                            <p:strVal val="#ppt_h"/>
                                          </p:val>
                                        </p:tav>
                                      </p:tavLst>
                                    </p:anim>
                                    <p:animEffect transition="in" filter="fade">
                                      <p:cBhvr>
                                        <p:cTn id="44" dur="1500"/>
                                        <p:tgtEl>
                                          <p:spTgt spid="18443"/>
                                        </p:tgtEl>
                                      </p:cBhvr>
                                    </p:animEffect>
                                  </p:childTnLst>
                                </p:cTn>
                              </p:par>
                              <p:par>
                                <p:cTn id="45" presetID="0" presetClass="path" presetSubtype="0" accel="50000" decel="50000" fill="hold" grpId="1" nodeType="withEffect">
                                  <p:stCondLst>
                                    <p:cond delay="250"/>
                                  </p:stCondLst>
                                  <p:childTnLst>
                                    <p:animMotion origin="layout" path="M -0.29166 -0.34444 L 0.00834 0.14444 " pathEditMode="relative" rAng="0" ptsTypes="AA">
                                      <p:cBhvr>
                                        <p:cTn id="46" dur="1500" fill="hold"/>
                                        <p:tgtEl>
                                          <p:spTgt spid="18443"/>
                                        </p:tgtEl>
                                        <p:attrNameLst>
                                          <p:attrName>ppt_x</p:attrName>
                                          <p:attrName>ppt_y</p:attrName>
                                        </p:attrNameLst>
                                      </p:cBhvr>
                                      <p:rCtr x="15000" y="24444"/>
                                    </p:animMotion>
                                  </p:childTnLst>
                                </p:cTn>
                              </p:par>
                              <p:par>
                                <p:cTn id="47" presetID="9" presetClass="emph" presetSubtype="0" grpId="2" nodeType="withEffect">
                                  <p:stCondLst>
                                    <p:cond delay="1000"/>
                                  </p:stCondLst>
                                  <p:childTnLst>
                                    <p:set>
                                      <p:cBhvr rctx="PPT">
                                        <p:cTn id="48" dur="indefinite"/>
                                        <p:tgtEl>
                                          <p:spTgt spid="18435"/>
                                        </p:tgtEl>
                                        <p:attrNameLst>
                                          <p:attrName>style.opacity</p:attrName>
                                        </p:attrNameLst>
                                      </p:cBhvr>
                                      <p:to>
                                        <p:strVal val="0.5"/>
                                      </p:to>
                                    </p:set>
                                    <p:animEffect filter="image" prLst="opacity: 0.5">
                                      <p:cBhvr rctx="IE">
                                        <p:cTn id="49" dur="indefinite"/>
                                        <p:tgtEl>
                                          <p:spTgt spid="184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iterate type="lt">
                                    <p:tmPct val="0"/>
                                  </p:iterate>
                                  <p:childTnLst>
                                    <p:set>
                                      <p:cBhvr>
                                        <p:cTn id="53" dur="1" fill="hold">
                                          <p:stCondLst>
                                            <p:cond delay="0"/>
                                          </p:stCondLst>
                                        </p:cTn>
                                        <p:tgtEl>
                                          <p:spTgt spid="18445"/>
                                        </p:tgtEl>
                                        <p:attrNameLst>
                                          <p:attrName>style.visibility</p:attrName>
                                        </p:attrNameLst>
                                      </p:cBhvr>
                                      <p:to>
                                        <p:strVal val="visible"/>
                                      </p:to>
                                    </p:set>
                                    <p:animEffect transition="in" filter="dissolve">
                                      <p:cBhvr>
                                        <p:cTn id="54" dur="500"/>
                                        <p:tgtEl>
                                          <p:spTgt spid="184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mph" presetSubtype="0" fill="hold" grpId="2" nodeType="clickEffect">
                                  <p:stCondLst>
                                    <p:cond delay="0"/>
                                  </p:stCondLst>
                                  <p:childTnLst>
                                    <p:animScale>
                                      <p:cBhvr>
                                        <p:cTn id="58" dur="1500" fill="hold"/>
                                        <p:tgtEl>
                                          <p:spTgt spid="18443"/>
                                        </p:tgtEl>
                                      </p:cBhvr>
                                      <p:by x="25000" y="25000"/>
                                    </p:animScale>
                                  </p:childTnLst>
                                </p:cTn>
                              </p:par>
                              <p:par>
                                <p:cTn id="59" presetID="0" presetClass="path" presetSubtype="0" accel="50000" decel="50000" fill="hold" grpId="3" nodeType="withEffect">
                                  <p:stCondLst>
                                    <p:cond delay="0"/>
                                  </p:stCondLst>
                                  <p:childTnLst>
                                    <p:animMotion origin="layout" path="M 0.00834 0.14444 L -0.28889 -0.23333 " pathEditMode="relative" rAng="0" ptsTypes="AA">
                                      <p:cBhvr>
                                        <p:cTn id="60" dur="1500" fill="hold"/>
                                        <p:tgtEl>
                                          <p:spTgt spid="18443"/>
                                        </p:tgtEl>
                                        <p:attrNameLst>
                                          <p:attrName>ppt_x</p:attrName>
                                          <p:attrName>ppt_y</p:attrName>
                                        </p:attrNameLst>
                                      </p:cBhvr>
                                      <p:rCtr x="-14861" y="-18889"/>
                                    </p:animMotion>
                                  </p:childTnLst>
                                </p:cTn>
                              </p:par>
                              <p:par>
                                <p:cTn id="61" presetID="0" presetClass="path" presetSubtype="0" accel="50000" decel="50000" fill="hold" grpId="2" nodeType="withEffect">
                                  <p:stCondLst>
                                    <p:cond delay="0"/>
                                  </p:stCondLst>
                                  <p:iterate type="lt">
                                    <p:tmPct val="0"/>
                                  </p:iterate>
                                  <p:childTnLst>
                                    <p:animMotion origin="layout" path="M 0.00018 2.22222E-6 L -0.19705 -0.3294 " pathEditMode="relative" rAng="0" ptsTypes="AA">
                                      <p:cBhvr>
                                        <p:cTn id="62" dur="1500" fill="hold"/>
                                        <p:tgtEl>
                                          <p:spTgt spid="18445"/>
                                        </p:tgtEl>
                                        <p:attrNameLst>
                                          <p:attrName>ppt_x</p:attrName>
                                          <p:attrName>ppt_y</p:attrName>
                                        </p:attrNameLst>
                                      </p:cBhvr>
                                      <p:rCtr x="-9861" y="-16481"/>
                                    </p:animMotion>
                                  </p:childTnLst>
                                </p:cTn>
                              </p:par>
                            </p:childTnLst>
                          </p:cTn>
                        </p:par>
                        <p:par>
                          <p:cTn id="63" fill="hold" nodeType="afterGroup">
                            <p:stCondLst>
                              <p:cond delay="1500"/>
                            </p:stCondLst>
                            <p:childTnLst>
                              <p:par>
                                <p:cTn id="64" presetID="45" presetClass="exit" presetSubtype="0" fill="hold" grpId="1" nodeType="afterEffect">
                                  <p:stCondLst>
                                    <p:cond delay="0"/>
                                  </p:stCondLst>
                                  <p:iterate type="lt">
                                    <p:tmPct val="10000"/>
                                  </p:iterate>
                                  <p:childTnLst>
                                    <p:animEffect transition="out" filter="fade">
                                      <p:cBhvr>
                                        <p:cTn id="65" dur="2000"/>
                                        <p:tgtEl>
                                          <p:spTgt spid="18445"/>
                                        </p:tgtEl>
                                      </p:cBhvr>
                                    </p:animEffect>
                                    <p:anim calcmode="lin" valueType="num">
                                      <p:cBhvr>
                                        <p:cTn id="66" dur="2000"/>
                                        <p:tgtEl>
                                          <p:spTgt spid="184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7" dur="2000"/>
                                        <p:tgtEl>
                                          <p:spTgt spid="18445"/>
                                        </p:tgtEl>
                                        <p:attrNameLst>
                                          <p:attrName>ppt_h</p:attrName>
                                        </p:attrNameLst>
                                      </p:cBhvr>
                                      <p:tavLst>
                                        <p:tav tm="0">
                                          <p:val>
                                            <p:strVal val="ppt_h"/>
                                          </p:val>
                                        </p:tav>
                                        <p:tav tm="100000">
                                          <p:val>
                                            <p:strVal val="ppt_h"/>
                                          </p:val>
                                        </p:tav>
                                      </p:tavLst>
                                    </p:anim>
                                    <p:set>
                                      <p:cBhvr>
                                        <p:cTn id="68" dur="1" fill="hold">
                                          <p:stCondLst>
                                            <p:cond delay="1999"/>
                                          </p:stCondLst>
                                        </p:cTn>
                                        <p:tgtEl>
                                          <p:spTgt spid="18445"/>
                                        </p:tgtEl>
                                        <p:attrNameLst>
                                          <p:attrName>style.visibility</p:attrName>
                                        </p:attrNameLst>
                                      </p:cBhvr>
                                      <p:to>
                                        <p:strVal val="hidden"/>
                                      </p:to>
                                    </p:set>
                                  </p:childTnLst>
                                </p:cTn>
                              </p:par>
                              <p:par>
                                <p:cTn id="69" presetID="23" presetClass="entr" presetSubtype="16" fill="hold" grpId="0" nodeType="withEffect">
                                  <p:stCondLst>
                                    <p:cond delay="2250"/>
                                  </p:stCondLst>
                                  <p:childTnLst>
                                    <p:set>
                                      <p:cBhvr>
                                        <p:cTn id="70" dur="1" fill="hold">
                                          <p:stCondLst>
                                            <p:cond delay="0"/>
                                          </p:stCondLst>
                                        </p:cTn>
                                        <p:tgtEl>
                                          <p:spTgt spid="18439"/>
                                        </p:tgtEl>
                                        <p:attrNameLst>
                                          <p:attrName>style.visibility</p:attrName>
                                        </p:attrNameLst>
                                      </p:cBhvr>
                                      <p:to>
                                        <p:strVal val="visible"/>
                                      </p:to>
                                    </p:set>
                                    <p:anim calcmode="lin" valueType="num">
                                      <p:cBhvr>
                                        <p:cTn id="71" dur="500" fill="hold"/>
                                        <p:tgtEl>
                                          <p:spTgt spid="18439"/>
                                        </p:tgtEl>
                                        <p:attrNameLst>
                                          <p:attrName>ppt_w</p:attrName>
                                        </p:attrNameLst>
                                      </p:cBhvr>
                                      <p:tavLst>
                                        <p:tav tm="0">
                                          <p:val>
                                            <p:fltVal val="0"/>
                                          </p:val>
                                        </p:tav>
                                        <p:tav tm="100000">
                                          <p:val>
                                            <p:strVal val="#ppt_w"/>
                                          </p:val>
                                        </p:tav>
                                      </p:tavLst>
                                    </p:anim>
                                    <p:anim calcmode="lin" valueType="num">
                                      <p:cBhvr>
                                        <p:cTn id="72" dur="500" fill="hold"/>
                                        <p:tgtEl>
                                          <p:spTgt spid="18439"/>
                                        </p:tgtEl>
                                        <p:attrNameLst>
                                          <p:attrName>ppt_h</p:attrName>
                                        </p:attrNameLst>
                                      </p:cBhvr>
                                      <p:tavLst>
                                        <p:tav tm="0">
                                          <p:val>
                                            <p:fltVal val="0"/>
                                          </p:val>
                                        </p:tav>
                                        <p:tav tm="100000">
                                          <p:val>
                                            <p:strVal val="#ppt_h"/>
                                          </p:val>
                                        </p:tav>
                                      </p:tavLst>
                                    </p:anim>
                                  </p:childTnLst>
                                </p:cTn>
                              </p:par>
                              <p:par>
                                <p:cTn id="73" presetID="53" presetClass="entr" presetSubtype="0" fill="hold" nodeType="withEffect">
                                  <p:stCondLst>
                                    <p:cond delay="2250"/>
                                  </p:stCondLst>
                                  <p:childTnLst>
                                    <p:set>
                                      <p:cBhvr>
                                        <p:cTn id="74" dur="1" fill="hold">
                                          <p:stCondLst>
                                            <p:cond delay="0"/>
                                          </p:stCondLst>
                                        </p:cTn>
                                        <p:tgtEl>
                                          <p:spTgt spid="18450">
                                            <p:txEl>
                                              <p:pRg st="0" end="0"/>
                                            </p:txEl>
                                          </p:spTgt>
                                        </p:tgtEl>
                                        <p:attrNameLst>
                                          <p:attrName>style.visibility</p:attrName>
                                        </p:attrNameLst>
                                      </p:cBhvr>
                                      <p:to>
                                        <p:strVal val="visible"/>
                                      </p:to>
                                    </p:set>
                                    <p:anim calcmode="lin" valueType="num">
                                      <p:cBhvr>
                                        <p:cTn id="75" dur="1500" fill="hold"/>
                                        <p:tgtEl>
                                          <p:spTgt spid="18450">
                                            <p:txEl>
                                              <p:pRg st="0" end="0"/>
                                            </p:txEl>
                                          </p:spTgt>
                                        </p:tgtEl>
                                        <p:attrNameLst>
                                          <p:attrName>ppt_w</p:attrName>
                                        </p:attrNameLst>
                                      </p:cBhvr>
                                      <p:tavLst>
                                        <p:tav tm="0">
                                          <p:val>
                                            <p:fltVal val="0"/>
                                          </p:val>
                                        </p:tav>
                                        <p:tav tm="100000">
                                          <p:val>
                                            <p:strVal val="#ppt_w"/>
                                          </p:val>
                                        </p:tav>
                                      </p:tavLst>
                                    </p:anim>
                                    <p:anim calcmode="lin" valueType="num">
                                      <p:cBhvr>
                                        <p:cTn id="76" dur="1500" fill="hold"/>
                                        <p:tgtEl>
                                          <p:spTgt spid="18450">
                                            <p:txEl>
                                              <p:pRg st="0" end="0"/>
                                            </p:txEl>
                                          </p:spTgt>
                                        </p:tgtEl>
                                        <p:attrNameLst>
                                          <p:attrName>ppt_h</p:attrName>
                                        </p:attrNameLst>
                                      </p:cBhvr>
                                      <p:tavLst>
                                        <p:tav tm="0">
                                          <p:val>
                                            <p:fltVal val="0"/>
                                          </p:val>
                                        </p:tav>
                                        <p:tav tm="100000">
                                          <p:val>
                                            <p:strVal val="#ppt_h"/>
                                          </p:val>
                                        </p:tav>
                                      </p:tavLst>
                                    </p:anim>
                                    <p:animEffect transition="in" filter="fade">
                                      <p:cBhvr>
                                        <p:cTn id="77" dur="1500"/>
                                        <p:tgtEl>
                                          <p:spTgt spid="18450">
                                            <p:txEl>
                                              <p:pRg st="0" end="0"/>
                                            </p:txEl>
                                          </p:spTgt>
                                        </p:tgtEl>
                                      </p:cBhvr>
                                    </p:animEffect>
                                  </p:childTnLst>
                                </p:cTn>
                              </p:par>
                              <p:par>
                                <p:cTn id="78" presetID="0" presetClass="path" presetSubtype="0" accel="50000" decel="50000" fill="hold" nodeType="withEffect">
                                  <p:stCondLst>
                                    <p:cond delay="2250"/>
                                  </p:stCondLst>
                                  <p:childTnLst>
                                    <p:animMotion origin="layout" path="M 0.275 -0.38889 L -3.33333E-6 4.44444E-6 " pathEditMode="relative" rAng="0" ptsTypes="AA">
                                      <p:cBhvr>
                                        <p:cTn id="79" dur="1500" fill="hold"/>
                                        <p:tgtEl>
                                          <p:spTgt spid="18450">
                                            <p:txEl>
                                              <p:pRg st="0" end="0"/>
                                            </p:txEl>
                                          </p:spTgt>
                                        </p:tgtEl>
                                        <p:attrNameLst>
                                          <p:attrName>ppt_x</p:attrName>
                                          <p:attrName>ppt_y</p:attrName>
                                        </p:attrNameLst>
                                      </p:cBhvr>
                                      <p:rCtr x="-13750" y="19444"/>
                                    </p:animMotion>
                                  </p:childTnLst>
                                </p:cTn>
                              </p:par>
                              <p:par>
                                <p:cTn id="80" presetID="9" presetClass="emph" presetSubtype="0" grpId="4" nodeType="withEffect">
                                  <p:stCondLst>
                                    <p:cond delay="3000"/>
                                  </p:stCondLst>
                                  <p:childTnLst>
                                    <p:set>
                                      <p:cBhvr rctx="PPT">
                                        <p:cTn id="81" dur="indefinite"/>
                                        <p:tgtEl>
                                          <p:spTgt spid="18443"/>
                                        </p:tgtEl>
                                        <p:attrNameLst>
                                          <p:attrName>style.opacity</p:attrName>
                                        </p:attrNameLst>
                                      </p:cBhvr>
                                      <p:to>
                                        <p:strVal val="0.5"/>
                                      </p:to>
                                    </p:set>
                                    <p:animEffect filter="image" prLst="opacity: 0.5">
                                      <p:cBhvr rctx="IE">
                                        <p:cTn id="82" dur="indefinite"/>
                                        <p:tgtEl>
                                          <p:spTgt spid="18443"/>
                                        </p:tgtEl>
                                      </p:cBhvr>
                                    </p:animEffect>
                                  </p:childTnLst>
                                </p:cTn>
                              </p:par>
                              <p:par>
                                <p:cTn id="83" presetID="9" presetClass="emph" presetSubtype="0" grpId="2" nodeType="withEffect">
                                  <p:stCondLst>
                                    <p:cond delay="3000"/>
                                  </p:stCondLst>
                                  <p:childTnLst>
                                    <p:set>
                                      <p:cBhvr rctx="PPT">
                                        <p:cTn id="84" dur="indefinite"/>
                                        <p:tgtEl>
                                          <p:spTgt spid="18436"/>
                                        </p:tgtEl>
                                        <p:attrNameLst>
                                          <p:attrName>style.opacity</p:attrName>
                                        </p:attrNameLst>
                                      </p:cBhvr>
                                      <p:to>
                                        <p:strVal val="0.5"/>
                                      </p:to>
                                    </p:set>
                                    <p:animEffect filter="image" prLst="opacity: 0.5">
                                      <p:cBhvr rctx="IE">
                                        <p:cTn id="85" dur="indefinite"/>
                                        <p:tgtEl>
                                          <p:spTgt spid="18436"/>
                                        </p:tgtEl>
                                      </p:cBhvr>
                                    </p:animEffect>
                                  </p:childTnLst>
                                </p:cTn>
                              </p:par>
                              <p:par>
                                <p:cTn id="86" presetID="9" presetClass="emph" presetSubtype="0" grpId="2" nodeType="withEffect">
                                  <p:stCondLst>
                                    <p:cond delay="3000"/>
                                  </p:stCondLst>
                                  <p:childTnLst>
                                    <p:set>
                                      <p:cBhvr rctx="PPT">
                                        <p:cTn id="87" dur="indefinite"/>
                                        <p:tgtEl>
                                          <p:spTgt spid="18439"/>
                                        </p:tgtEl>
                                        <p:attrNameLst>
                                          <p:attrName>style.opacity</p:attrName>
                                        </p:attrNameLst>
                                      </p:cBhvr>
                                      <p:to>
                                        <p:strVal val="0.5"/>
                                      </p:to>
                                    </p:set>
                                    <p:animEffect filter="image" prLst="opacity: 0.5">
                                      <p:cBhvr rctx="IE">
                                        <p:cTn id="88" dur="indefinite"/>
                                        <p:tgtEl>
                                          <p:spTgt spid="1843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iterate type="lt">
                                    <p:tmPct val="0"/>
                                  </p:iterate>
                                  <p:childTnLst>
                                    <p:set>
                                      <p:cBhvr>
                                        <p:cTn id="92" dur="1" fill="hold">
                                          <p:stCondLst>
                                            <p:cond delay="0"/>
                                          </p:stCondLst>
                                        </p:cTn>
                                        <p:tgtEl>
                                          <p:spTgt spid="18440"/>
                                        </p:tgtEl>
                                        <p:attrNameLst>
                                          <p:attrName>style.visibility</p:attrName>
                                        </p:attrNameLst>
                                      </p:cBhvr>
                                      <p:to>
                                        <p:strVal val="visible"/>
                                      </p:to>
                                    </p:set>
                                    <p:animEffect transition="in" filter="dissolve">
                                      <p:cBhvr>
                                        <p:cTn id="93" dur="500"/>
                                        <p:tgtEl>
                                          <p:spTgt spid="18440"/>
                                        </p:tgtEl>
                                      </p:cBhvr>
                                    </p:animEffect>
                                  </p:childTnLst>
                                </p:cTn>
                              </p:par>
                              <p:par>
                                <p:cTn id="94" presetID="9" presetClass="entr" presetSubtype="0" fill="hold" grpId="0" nodeType="withEffect">
                                  <p:stCondLst>
                                    <p:cond delay="0"/>
                                  </p:stCondLst>
                                  <p:iterate type="lt">
                                    <p:tmPct val="0"/>
                                  </p:iterate>
                                  <p:childTnLst>
                                    <p:set>
                                      <p:cBhvr>
                                        <p:cTn id="95" dur="1" fill="hold">
                                          <p:stCondLst>
                                            <p:cond delay="0"/>
                                          </p:stCondLst>
                                        </p:cTn>
                                        <p:tgtEl>
                                          <p:spTgt spid="18446"/>
                                        </p:tgtEl>
                                        <p:attrNameLst>
                                          <p:attrName>style.visibility</p:attrName>
                                        </p:attrNameLst>
                                      </p:cBhvr>
                                      <p:to>
                                        <p:strVal val="visible"/>
                                      </p:to>
                                    </p:set>
                                    <p:animEffect transition="in" filter="dissolve">
                                      <p:cBhvr>
                                        <p:cTn id="96" dur="500"/>
                                        <p:tgtEl>
                                          <p:spTgt spid="18446"/>
                                        </p:tgtEl>
                                      </p:cBhvr>
                                    </p:animEffect>
                                  </p:childTnLst>
                                </p:cTn>
                              </p:par>
                              <p:par>
                                <p:cTn id="97" presetID="9" presetClass="entr" presetSubtype="0" fill="hold" grpId="0" nodeType="withEffect">
                                  <p:stCondLst>
                                    <p:cond delay="0"/>
                                  </p:stCondLst>
                                  <p:iterate type="lt">
                                    <p:tmPct val="0"/>
                                  </p:iterate>
                                  <p:childTnLst>
                                    <p:set>
                                      <p:cBhvr>
                                        <p:cTn id="98" dur="1" fill="hold">
                                          <p:stCondLst>
                                            <p:cond delay="0"/>
                                          </p:stCondLst>
                                        </p:cTn>
                                        <p:tgtEl>
                                          <p:spTgt spid="18447"/>
                                        </p:tgtEl>
                                        <p:attrNameLst>
                                          <p:attrName>style.visibility</p:attrName>
                                        </p:attrNameLst>
                                      </p:cBhvr>
                                      <p:to>
                                        <p:strVal val="visible"/>
                                      </p:to>
                                    </p:set>
                                    <p:animEffect transition="in" filter="dissolve">
                                      <p:cBhvr>
                                        <p:cTn id="99" dur="500"/>
                                        <p:tgtEl>
                                          <p:spTgt spid="18447"/>
                                        </p:tgtEl>
                                      </p:cBhvr>
                                    </p:animEffect>
                                  </p:childTnLst>
                                </p:cTn>
                              </p:par>
                              <p:par>
                                <p:cTn id="100" presetID="9" presetClass="entr" presetSubtype="0" fill="hold" grpId="0" nodeType="withEffect">
                                  <p:stCondLst>
                                    <p:cond delay="0"/>
                                  </p:stCondLst>
                                  <p:iterate type="lt">
                                    <p:tmPct val="0"/>
                                  </p:iterate>
                                  <p:childTnLst>
                                    <p:set>
                                      <p:cBhvr>
                                        <p:cTn id="101" dur="1" fill="hold">
                                          <p:stCondLst>
                                            <p:cond delay="0"/>
                                          </p:stCondLst>
                                        </p:cTn>
                                        <p:tgtEl>
                                          <p:spTgt spid="18448"/>
                                        </p:tgtEl>
                                        <p:attrNameLst>
                                          <p:attrName>style.visibility</p:attrName>
                                        </p:attrNameLst>
                                      </p:cBhvr>
                                      <p:to>
                                        <p:strVal val="visible"/>
                                      </p:to>
                                    </p:set>
                                    <p:animEffect transition="in" filter="dissolve">
                                      <p:cBhvr>
                                        <p:cTn id="102" dur="500"/>
                                        <p:tgtEl>
                                          <p:spTgt spid="18448"/>
                                        </p:tgtEl>
                                      </p:cBhvr>
                                    </p:animEffect>
                                  </p:childTnLst>
                                </p:cTn>
                              </p:par>
                              <p:par>
                                <p:cTn id="103" presetID="9" presetClass="emph" presetSubtype="0" grpId="3" nodeType="withEffect">
                                  <p:stCondLst>
                                    <p:cond delay="0"/>
                                  </p:stCondLst>
                                  <p:childTnLst>
                                    <p:set>
                                      <p:cBhvr rctx="PPT">
                                        <p:cTn id="104" dur="1500"/>
                                        <p:tgtEl>
                                          <p:spTgt spid="18436"/>
                                        </p:tgtEl>
                                        <p:attrNameLst>
                                          <p:attrName>style.opacity</p:attrName>
                                        </p:attrNameLst>
                                      </p:cBhvr>
                                      <p:to>
                                        <p:strVal val="0.5"/>
                                      </p:to>
                                    </p:set>
                                    <p:animEffect filter="image" prLst="opacity: 0.5">
                                      <p:cBhvr rctx="IE">
                                        <p:cTn id="105" dur="1500"/>
                                        <p:tgtEl>
                                          <p:spTgt spid="18436"/>
                                        </p:tgtEl>
                                      </p:cBhvr>
                                    </p:animEffect>
                                  </p:childTnLst>
                                </p:cTn>
                              </p:par>
                              <p:par>
                                <p:cTn id="106" presetID="9" presetClass="emph" presetSubtype="0" grpId="3" nodeType="withEffect">
                                  <p:stCondLst>
                                    <p:cond delay="0"/>
                                  </p:stCondLst>
                                  <p:childTnLst>
                                    <p:set>
                                      <p:cBhvr rctx="PPT">
                                        <p:cTn id="107" dur="1500"/>
                                        <p:tgtEl>
                                          <p:spTgt spid="18439"/>
                                        </p:tgtEl>
                                        <p:attrNameLst>
                                          <p:attrName>style.opacity</p:attrName>
                                        </p:attrNameLst>
                                      </p:cBhvr>
                                      <p:to>
                                        <p:strVal val="0.5"/>
                                      </p:to>
                                    </p:set>
                                    <p:animEffect filter="image" prLst="opacity: 0.5">
                                      <p:cBhvr rctx="IE">
                                        <p:cTn id="108" dur="1500"/>
                                        <p:tgtEl>
                                          <p:spTgt spid="18439"/>
                                        </p:tgtEl>
                                      </p:cBhvr>
                                    </p:animEffect>
                                  </p:childTnLst>
                                </p:cTn>
                              </p:par>
                              <p:par>
                                <p:cTn id="109" presetID="6" presetClass="emph" presetSubtype="0" fill="hold" grpId="0" nodeType="withEffect">
                                  <p:stCondLst>
                                    <p:cond delay="0"/>
                                  </p:stCondLst>
                                  <p:childTnLst>
                                    <p:animScale>
                                      <p:cBhvr>
                                        <p:cTn id="110" dur="1500" fill="hold"/>
                                        <p:tgtEl>
                                          <p:spTgt spid="18450">
                                            <p:txEl>
                                              <p:pRg st="0" end="0"/>
                                            </p:txEl>
                                          </p:spTgt>
                                        </p:tgtEl>
                                      </p:cBhvr>
                                      <p:by x="35000" y="35000"/>
                                    </p:animScale>
                                  </p:childTnLst>
                                </p:cTn>
                              </p:par>
                              <p:par>
                                <p:cTn id="111" presetID="0" presetClass="path" presetSubtype="0" accel="50000" decel="50000" fill="hold" grpId="1" nodeType="withEffect">
                                  <p:stCondLst>
                                    <p:cond delay="0"/>
                                  </p:stCondLst>
                                  <p:childTnLst>
                                    <p:animMotion origin="layout" path="M -3.05556E-6 0.0 L 0.23039 -0.19306 " pathEditMode="relative" rAng="0" ptsTypes="AA">
                                      <p:cBhvr>
                                        <p:cTn id="112" dur="1500" fill="hold"/>
                                        <p:tgtEl>
                                          <p:spTgt spid="18450">
                                            <p:txEl>
                                              <p:pRg st="0" end="0"/>
                                            </p:txEl>
                                          </p:spTgt>
                                        </p:tgtEl>
                                        <p:attrNameLst>
                                          <p:attrName>ppt_x</p:attrName>
                                          <p:attrName>ppt_y</p:attrName>
                                        </p:attrNameLst>
                                      </p:cBhvr>
                                      <p:rCtr x="11510" y="-9653"/>
                                    </p:animMotion>
                                  </p:childTnLst>
                                </p:cTn>
                              </p:par>
                              <p:par>
                                <p:cTn id="113" presetID="6" presetClass="emph" presetSubtype="0" fill="hold" grpId="3" nodeType="withEffect">
                                  <p:stCondLst>
                                    <p:cond delay="0"/>
                                  </p:stCondLst>
                                  <p:iterate type="lt">
                                    <p:tmPct val="0"/>
                                  </p:iterate>
                                  <p:childTnLst>
                                    <p:animScale>
                                      <p:cBhvr>
                                        <p:cTn id="114" dur="1500" fill="hold"/>
                                        <p:tgtEl>
                                          <p:spTgt spid="18440"/>
                                        </p:tgtEl>
                                      </p:cBhvr>
                                      <p:by x="135000" y="135000"/>
                                    </p:animScale>
                                  </p:childTnLst>
                                </p:cTn>
                              </p:par>
                              <p:par>
                                <p:cTn id="115" presetID="6" presetClass="emph" presetSubtype="0" fill="hold" grpId="3" nodeType="withEffect">
                                  <p:stCondLst>
                                    <p:cond delay="0"/>
                                  </p:stCondLst>
                                  <p:iterate type="lt">
                                    <p:tmPct val="0"/>
                                  </p:iterate>
                                  <p:childTnLst>
                                    <p:animScale>
                                      <p:cBhvr>
                                        <p:cTn id="116" dur="1500" fill="hold"/>
                                        <p:tgtEl>
                                          <p:spTgt spid="18446"/>
                                        </p:tgtEl>
                                      </p:cBhvr>
                                      <p:by x="135000" y="135000"/>
                                    </p:animScale>
                                  </p:childTnLst>
                                </p:cTn>
                              </p:par>
                              <p:par>
                                <p:cTn id="117" presetID="6" presetClass="emph" presetSubtype="0" fill="hold" grpId="3" nodeType="withEffect">
                                  <p:stCondLst>
                                    <p:cond delay="0"/>
                                  </p:stCondLst>
                                  <p:iterate type="lt">
                                    <p:tmPct val="0"/>
                                  </p:iterate>
                                  <p:childTnLst>
                                    <p:animScale>
                                      <p:cBhvr>
                                        <p:cTn id="118" dur="1500" fill="hold"/>
                                        <p:tgtEl>
                                          <p:spTgt spid="18447"/>
                                        </p:tgtEl>
                                      </p:cBhvr>
                                      <p:by x="135000" y="135000"/>
                                    </p:animScale>
                                  </p:childTnLst>
                                </p:cTn>
                              </p:par>
                              <p:par>
                                <p:cTn id="119" presetID="6" presetClass="emph" presetSubtype="0" fill="hold" grpId="3" nodeType="withEffect">
                                  <p:stCondLst>
                                    <p:cond delay="0"/>
                                  </p:stCondLst>
                                  <p:iterate type="lt">
                                    <p:tmPct val="0"/>
                                  </p:iterate>
                                  <p:childTnLst>
                                    <p:animScale>
                                      <p:cBhvr>
                                        <p:cTn id="120" dur="1500" fill="hold"/>
                                        <p:tgtEl>
                                          <p:spTgt spid="18448"/>
                                        </p:tgtEl>
                                      </p:cBhvr>
                                      <p:by x="135000" y="135000"/>
                                    </p:animScale>
                                  </p:childTnLst>
                                </p:cTn>
                              </p:par>
                              <p:par>
                                <p:cTn id="121" presetID="0" presetClass="path" presetSubtype="0" accel="50000" decel="50000" fill="hold" grpId="2" nodeType="withEffect">
                                  <p:stCondLst>
                                    <p:cond delay="0"/>
                                  </p:stCondLst>
                                  <p:iterate type="lt">
                                    <p:tmPct val="0"/>
                                  </p:iterate>
                                  <p:childTnLst>
                                    <p:animMotion origin="layout" path="M 2.77556E-17 -4.44444E-6 L 0.50712 -0.6331 " pathEditMode="relative" rAng="0" ptsTypes="AA">
                                      <p:cBhvr>
                                        <p:cTn id="122" dur="1500" fill="hold"/>
                                        <p:tgtEl>
                                          <p:spTgt spid="18440"/>
                                        </p:tgtEl>
                                        <p:attrNameLst>
                                          <p:attrName>ppt_x</p:attrName>
                                          <p:attrName>ppt_y</p:attrName>
                                        </p:attrNameLst>
                                      </p:cBhvr>
                                      <p:rCtr x="25347" y="-31667"/>
                                    </p:animMotion>
                                  </p:childTnLst>
                                </p:cTn>
                              </p:par>
                              <p:par>
                                <p:cTn id="123" presetID="0" presetClass="path" presetSubtype="0" accel="50000" decel="50000" fill="hold" grpId="2" nodeType="withEffect">
                                  <p:stCondLst>
                                    <p:cond delay="0"/>
                                  </p:stCondLst>
                                  <p:iterate type="lt">
                                    <p:tmPct val="0"/>
                                  </p:iterate>
                                  <p:childTnLst>
                                    <p:animMotion origin="layout" path="M -3.33333E-6 -0.00046 L 0.53664 -0.63287 " pathEditMode="relative" rAng="0" ptsTypes="AA">
                                      <p:cBhvr>
                                        <p:cTn id="124" dur="1500" fill="hold"/>
                                        <p:tgtEl>
                                          <p:spTgt spid="18447"/>
                                        </p:tgtEl>
                                        <p:attrNameLst>
                                          <p:attrName>ppt_x</p:attrName>
                                          <p:attrName>ppt_y</p:attrName>
                                        </p:attrNameLst>
                                      </p:cBhvr>
                                      <p:rCtr x="26823" y="-31620"/>
                                    </p:animMotion>
                                  </p:childTnLst>
                                </p:cTn>
                              </p:par>
                              <p:par>
                                <p:cTn id="125" presetID="0" presetClass="path" presetSubtype="0" accel="50000" decel="50000" fill="hold" grpId="2" nodeType="withEffect">
                                  <p:stCondLst>
                                    <p:cond delay="0"/>
                                  </p:stCondLst>
                                  <p:iterate type="lt">
                                    <p:tmPct val="0"/>
                                  </p:iterate>
                                  <p:childTnLst>
                                    <p:animMotion origin="layout" path="M -3.33333E-6 -2.22222E-6 L 0.36233 -0.56018 " pathEditMode="relative" rAng="0" ptsTypes="AA">
                                      <p:cBhvr>
                                        <p:cTn id="126" dur="1500" fill="hold"/>
                                        <p:tgtEl>
                                          <p:spTgt spid="18446"/>
                                        </p:tgtEl>
                                        <p:attrNameLst>
                                          <p:attrName>ppt_x</p:attrName>
                                          <p:attrName>ppt_y</p:attrName>
                                        </p:attrNameLst>
                                      </p:cBhvr>
                                      <p:rCtr x="18108" y="-28009"/>
                                    </p:animMotion>
                                  </p:childTnLst>
                                </p:cTn>
                              </p:par>
                              <p:par>
                                <p:cTn id="127" presetID="0" presetClass="path" presetSubtype="0" accel="50000" decel="50000" fill="hold" grpId="2" nodeType="withEffect">
                                  <p:stCondLst>
                                    <p:cond delay="0"/>
                                  </p:stCondLst>
                                  <p:iterate type="lt">
                                    <p:tmPct val="0"/>
                                  </p:iterate>
                                  <p:childTnLst>
                                    <p:animMotion origin="layout" path="M 3.33333E-6 0.00023 L 0.52413 -0.6331 " pathEditMode="relative" rAng="0" ptsTypes="AA">
                                      <p:cBhvr>
                                        <p:cTn id="128" dur="1500" fill="hold"/>
                                        <p:tgtEl>
                                          <p:spTgt spid="18448"/>
                                        </p:tgtEl>
                                        <p:attrNameLst>
                                          <p:attrName>ppt_x</p:attrName>
                                          <p:attrName>ppt_y</p:attrName>
                                        </p:attrNameLst>
                                      </p:cBhvr>
                                      <p:rCtr x="26198" y="-31667"/>
                                    </p:animMotion>
                                  </p:childTnLst>
                                </p:cTn>
                              </p:par>
                            </p:childTnLst>
                          </p:cTn>
                        </p:par>
                        <p:par>
                          <p:cTn id="129" fill="hold" nodeType="afterGroup">
                            <p:stCondLst>
                              <p:cond delay="1500"/>
                            </p:stCondLst>
                            <p:childTnLst>
                              <p:par>
                                <p:cTn id="130" presetID="45" presetClass="exit" presetSubtype="0" fill="hold" grpId="1" nodeType="afterEffect">
                                  <p:stCondLst>
                                    <p:cond delay="0"/>
                                  </p:stCondLst>
                                  <p:iterate type="lt">
                                    <p:tmPct val="10000"/>
                                  </p:iterate>
                                  <p:childTnLst>
                                    <p:animEffect transition="out" filter="fade">
                                      <p:cBhvr>
                                        <p:cTn id="131" dur="1500"/>
                                        <p:tgtEl>
                                          <p:spTgt spid="18440"/>
                                        </p:tgtEl>
                                      </p:cBhvr>
                                    </p:animEffect>
                                    <p:anim calcmode="lin" valueType="num">
                                      <p:cBhvr>
                                        <p:cTn id="132" dur="1500"/>
                                        <p:tgtEl>
                                          <p:spTgt spid="184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3" dur="1500"/>
                                        <p:tgtEl>
                                          <p:spTgt spid="18440"/>
                                        </p:tgtEl>
                                        <p:attrNameLst>
                                          <p:attrName>ppt_h</p:attrName>
                                        </p:attrNameLst>
                                      </p:cBhvr>
                                      <p:tavLst>
                                        <p:tav tm="0">
                                          <p:val>
                                            <p:strVal val="ppt_h"/>
                                          </p:val>
                                        </p:tav>
                                        <p:tav tm="100000">
                                          <p:val>
                                            <p:strVal val="ppt_h"/>
                                          </p:val>
                                        </p:tav>
                                      </p:tavLst>
                                    </p:anim>
                                    <p:set>
                                      <p:cBhvr>
                                        <p:cTn id="134" dur="1" fill="hold">
                                          <p:stCondLst>
                                            <p:cond delay="1499"/>
                                          </p:stCondLst>
                                        </p:cTn>
                                        <p:tgtEl>
                                          <p:spTgt spid="18440"/>
                                        </p:tgtEl>
                                        <p:attrNameLst>
                                          <p:attrName>style.visibility</p:attrName>
                                        </p:attrNameLst>
                                      </p:cBhvr>
                                      <p:to>
                                        <p:strVal val="hidden"/>
                                      </p:to>
                                    </p:set>
                                  </p:childTnLst>
                                </p:cTn>
                              </p:par>
                              <p:par>
                                <p:cTn id="135" presetID="45" presetClass="exit" presetSubtype="0" fill="hold" grpId="1" nodeType="withEffect">
                                  <p:stCondLst>
                                    <p:cond delay="500"/>
                                  </p:stCondLst>
                                  <p:iterate type="lt">
                                    <p:tmPct val="10000"/>
                                  </p:iterate>
                                  <p:childTnLst>
                                    <p:animEffect transition="out" filter="fade">
                                      <p:cBhvr>
                                        <p:cTn id="136" dur="1500"/>
                                        <p:tgtEl>
                                          <p:spTgt spid="18446"/>
                                        </p:tgtEl>
                                      </p:cBhvr>
                                    </p:animEffect>
                                    <p:anim calcmode="lin" valueType="num">
                                      <p:cBhvr>
                                        <p:cTn id="137" dur="1500"/>
                                        <p:tgtEl>
                                          <p:spTgt spid="184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8" dur="1500"/>
                                        <p:tgtEl>
                                          <p:spTgt spid="18446"/>
                                        </p:tgtEl>
                                        <p:attrNameLst>
                                          <p:attrName>ppt_h</p:attrName>
                                        </p:attrNameLst>
                                      </p:cBhvr>
                                      <p:tavLst>
                                        <p:tav tm="0">
                                          <p:val>
                                            <p:strVal val="ppt_h"/>
                                          </p:val>
                                        </p:tav>
                                        <p:tav tm="100000">
                                          <p:val>
                                            <p:strVal val="ppt_h"/>
                                          </p:val>
                                        </p:tav>
                                      </p:tavLst>
                                    </p:anim>
                                    <p:set>
                                      <p:cBhvr>
                                        <p:cTn id="139" dur="1" fill="hold">
                                          <p:stCondLst>
                                            <p:cond delay="1499"/>
                                          </p:stCondLst>
                                        </p:cTn>
                                        <p:tgtEl>
                                          <p:spTgt spid="18446"/>
                                        </p:tgtEl>
                                        <p:attrNameLst>
                                          <p:attrName>style.visibility</p:attrName>
                                        </p:attrNameLst>
                                      </p:cBhvr>
                                      <p:to>
                                        <p:strVal val="hidden"/>
                                      </p:to>
                                    </p:set>
                                  </p:childTnLst>
                                </p:cTn>
                              </p:par>
                              <p:par>
                                <p:cTn id="140" presetID="45" presetClass="exit" presetSubtype="0" fill="hold" grpId="1" nodeType="withEffect">
                                  <p:stCondLst>
                                    <p:cond delay="1000"/>
                                  </p:stCondLst>
                                  <p:iterate type="lt">
                                    <p:tmPct val="10000"/>
                                  </p:iterate>
                                  <p:childTnLst>
                                    <p:animEffect transition="out" filter="fade">
                                      <p:cBhvr>
                                        <p:cTn id="141" dur="1500"/>
                                        <p:tgtEl>
                                          <p:spTgt spid="18447"/>
                                        </p:tgtEl>
                                      </p:cBhvr>
                                    </p:animEffect>
                                    <p:anim calcmode="lin" valueType="num">
                                      <p:cBhvr>
                                        <p:cTn id="142" dur="1500"/>
                                        <p:tgtEl>
                                          <p:spTgt spid="184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3" dur="1500"/>
                                        <p:tgtEl>
                                          <p:spTgt spid="18447"/>
                                        </p:tgtEl>
                                        <p:attrNameLst>
                                          <p:attrName>ppt_h</p:attrName>
                                        </p:attrNameLst>
                                      </p:cBhvr>
                                      <p:tavLst>
                                        <p:tav tm="0">
                                          <p:val>
                                            <p:strVal val="ppt_h"/>
                                          </p:val>
                                        </p:tav>
                                        <p:tav tm="100000">
                                          <p:val>
                                            <p:strVal val="ppt_h"/>
                                          </p:val>
                                        </p:tav>
                                      </p:tavLst>
                                    </p:anim>
                                    <p:set>
                                      <p:cBhvr>
                                        <p:cTn id="144" dur="1" fill="hold">
                                          <p:stCondLst>
                                            <p:cond delay="1499"/>
                                          </p:stCondLst>
                                        </p:cTn>
                                        <p:tgtEl>
                                          <p:spTgt spid="18447"/>
                                        </p:tgtEl>
                                        <p:attrNameLst>
                                          <p:attrName>style.visibility</p:attrName>
                                        </p:attrNameLst>
                                      </p:cBhvr>
                                      <p:to>
                                        <p:strVal val="hidden"/>
                                      </p:to>
                                    </p:set>
                                  </p:childTnLst>
                                </p:cTn>
                              </p:par>
                              <p:par>
                                <p:cTn id="145" presetID="45" presetClass="exit" presetSubtype="0" fill="hold" grpId="1" nodeType="withEffect">
                                  <p:stCondLst>
                                    <p:cond delay="1500"/>
                                  </p:stCondLst>
                                  <p:iterate type="lt">
                                    <p:tmPct val="10000"/>
                                  </p:iterate>
                                  <p:childTnLst>
                                    <p:animEffect transition="out" filter="fade">
                                      <p:cBhvr>
                                        <p:cTn id="146" dur="1500"/>
                                        <p:tgtEl>
                                          <p:spTgt spid="18448"/>
                                        </p:tgtEl>
                                      </p:cBhvr>
                                    </p:animEffect>
                                    <p:anim calcmode="lin" valueType="num">
                                      <p:cBhvr>
                                        <p:cTn id="147" dur="1500"/>
                                        <p:tgtEl>
                                          <p:spTgt spid="184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8" dur="1500"/>
                                        <p:tgtEl>
                                          <p:spTgt spid="18448"/>
                                        </p:tgtEl>
                                        <p:attrNameLst>
                                          <p:attrName>ppt_h</p:attrName>
                                        </p:attrNameLst>
                                      </p:cBhvr>
                                      <p:tavLst>
                                        <p:tav tm="0">
                                          <p:val>
                                            <p:strVal val="ppt_h"/>
                                          </p:val>
                                        </p:tav>
                                        <p:tav tm="100000">
                                          <p:val>
                                            <p:strVal val="ppt_h"/>
                                          </p:val>
                                        </p:tav>
                                      </p:tavLst>
                                    </p:anim>
                                    <p:set>
                                      <p:cBhvr>
                                        <p:cTn id="149" dur="1" fill="hold">
                                          <p:stCondLst>
                                            <p:cond delay="1499"/>
                                          </p:stCondLst>
                                        </p:cTn>
                                        <p:tgtEl>
                                          <p:spTgt spid="18448"/>
                                        </p:tgtEl>
                                        <p:attrNameLst>
                                          <p:attrName>style.visibility</p:attrName>
                                        </p:attrNameLst>
                                      </p:cBhvr>
                                      <p:to>
                                        <p:strVal val="hidden"/>
                                      </p:to>
                                    </p:set>
                                  </p:childTnLst>
                                </p:cTn>
                              </p:par>
                            </p:childTnLst>
                          </p:cTn>
                        </p:par>
                        <p:par>
                          <p:cTn id="150" fill="hold" nodeType="withGroup">
                            <p:stCondLst>
                              <p:cond delay="4500"/>
                            </p:stCondLst>
                            <p:childTnLst>
                              <p:par>
                                <p:cTn id="151" presetID="23" presetClass="entr" presetSubtype="16" fill="hold" grpId="0" nodeType="afterEffect">
                                  <p:stCondLst>
                                    <p:cond delay="0"/>
                                  </p:stCondLst>
                                  <p:childTnLst>
                                    <p:set>
                                      <p:cBhvr>
                                        <p:cTn id="152" dur="1" fill="hold">
                                          <p:stCondLst>
                                            <p:cond delay="0"/>
                                          </p:stCondLst>
                                        </p:cTn>
                                        <p:tgtEl>
                                          <p:spTgt spid="18449"/>
                                        </p:tgtEl>
                                        <p:attrNameLst>
                                          <p:attrName>style.visibility</p:attrName>
                                        </p:attrNameLst>
                                      </p:cBhvr>
                                      <p:to>
                                        <p:strVal val="visible"/>
                                      </p:to>
                                    </p:set>
                                    <p:anim calcmode="lin" valueType="num">
                                      <p:cBhvr>
                                        <p:cTn id="153" dur="1000" fill="hold"/>
                                        <p:tgtEl>
                                          <p:spTgt spid="18449"/>
                                        </p:tgtEl>
                                        <p:attrNameLst>
                                          <p:attrName>ppt_w</p:attrName>
                                        </p:attrNameLst>
                                      </p:cBhvr>
                                      <p:tavLst>
                                        <p:tav tm="0">
                                          <p:val>
                                            <p:fltVal val="0"/>
                                          </p:val>
                                        </p:tav>
                                        <p:tav tm="100000">
                                          <p:val>
                                            <p:strVal val="#ppt_w"/>
                                          </p:val>
                                        </p:tav>
                                      </p:tavLst>
                                    </p:anim>
                                    <p:anim calcmode="lin" valueType="num">
                                      <p:cBhvr>
                                        <p:cTn id="154" dur="1000" fill="hold"/>
                                        <p:tgtEl>
                                          <p:spTgt spid="18449"/>
                                        </p:tgtEl>
                                        <p:attrNameLst>
                                          <p:attrName>ppt_h</p:attrName>
                                        </p:attrNameLst>
                                      </p:cBhvr>
                                      <p:tavLst>
                                        <p:tav tm="0">
                                          <p:val>
                                            <p:fltVal val="0"/>
                                          </p:val>
                                        </p:tav>
                                        <p:tav tm="100000">
                                          <p:val>
                                            <p:strVal val="#ppt_h"/>
                                          </p:val>
                                        </p:tav>
                                      </p:tavLst>
                                    </p:anim>
                                  </p:childTnLst>
                                </p:cTn>
                              </p:par>
                              <p:par>
                                <p:cTn id="155" presetID="53" presetClass="entr" presetSubtype="0" fill="hold" nodeType="withEffect">
                                  <p:stCondLst>
                                    <p:cond delay="0"/>
                                  </p:stCondLst>
                                  <p:childTnLst>
                                    <p:set>
                                      <p:cBhvr>
                                        <p:cTn id="156" dur="1" fill="hold">
                                          <p:stCondLst>
                                            <p:cond delay="0"/>
                                          </p:stCondLst>
                                        </p:cTn>
                                        <p:tgtEl>
                                          <p:spTgt spid="18453">
                                            <p:txEl>
                                              <p:pRg st="0" end="0"/>
                                            </p:txEl>
                                          </p:spTgt>
                                        </p:tgtEl>
                                        <p:attrNameLst>
                                          <p:attrName>style.visibility</p:attrName>
                                        </p:attrNameLst>
                                      </p:cBhvr>
                                      <p:to>
                                        <p:strVal val="visible"/>
                                      </p:to>
                                    </p:set>
                                    <p:anim calcmode="lin" valueType="num">
                                      <p:cBhvr>
                                        <p:cTn id="157" dur="1250" fill="hold"/>
                                        <p:tgtEl>
                                          <p:spTgt spid="18453">
                                            <p:txEl>
                                              <p:pRg st="0" end="0"/>
                                            </p:txEl>
                                          </p:spTgt>
                                        </p:tgtEl>
                                        <p:attrNameLst>
                                          <p:attrName>ppt_w</p:attrName>
                                        </p:attrNameLst>
                                      </p:cBhvr>
                                      <p:tavLst>
                                        <p:tav tm="0">
                                          <p:val>
                                            <p:fltVal val="0"/>
                                          </p:val>
                                        </p:tav>
                                        <p:tav tm="100000">
                                          <p:val>
                                            <p:strVal val="#ppt_w"/>
                                          </p:val>
                                        </p:tav>
                                      </p:tavLst>
                                    </p:anim>
                                    <p:anim calcmode="lin" valueType="num">
                                      <p:cBhvr>
                                        <p:cTn id="158" dur="1250" fill="hold"/>
                                        <p:tgtEl>
                                          <p:spTgt spid="18453">
                                            <p:txEl>
                                              <p:pRg st="0" end="0"/>
                                            </p:txEl>
                                          </p:spTgt>
                                        </p:tgtEl>
                                        <p:attrNameLst>
                                          <p:attrName>ppt_h</p:attrName>
                                        </p:attrNameLst>
                                      </p:cBhvr>
                                      <p:tavLst>
                                        <p:tav tm="0">
                                          <p:val>
                                            <p:fltVal val="0"/>
                                          </p:val>
                                        </p:tav>
                                        <p:tav tm="100000">
                                          <p:val>
                                            <p:strVal val="#ppt_h"/>
                                          </p:val>
                                        </p:tav>
                                      </p:tavLst>
                                    </p:anim>
                                    <p:animEffect transition="in" filter="fade">
                                      <p:cBhvr>
                                        <p:cTn id="159" dur="1250"/>
                                        <p:tgtEl>
                                          <p:spTgt spid="18453">
                                            <p:txEl>
                                              <p:pRg st="0" end="0"/>
                                            </p:txEl>
                                          </p:spTgt>
                                        </p:tgtEl>
                                      </p:cBhvr>
                                    </p:animEffect>
                                  </p:childTnLst>
                                </p:cTn>
                              </p:par>
                              <p:par>
                                <p:cTn id="160" presetID="0" presetClass="path" presetSubtype="0" accel="50000" decel="50000" fill="hold" grpId="0" nodeType="withEffect">
                                  <p:stCondLst>
                                    <p:cond delay="0"/>
                                  </p:stCondLst>
                                  <p:childTnLst>
                                    <p:animMotion origin="layout" path="M -0.28333 0.31111 L -3.33333E-6 -1.11111E-6 " pathEditMode="relative" rAng="0" ptsTypes="AA">
                                      <p:cBhvr>
                                        <p:cTn id="161" dur="1250" fill="hold"/>
                                        <p:tgtEl>
                                          <p:spTgt spid="18453">
                                            <p:txEl>
                                              <p:pRg st="0" end="0"/>
                                            </p:txEl>
                                          </p:spTgt>
                                        </p:tgtEl>
                                        <p:attrNameLst>
                                          <p:attrName>ppt_x</p:attrName>
                                          <p:attrName>ppt_y</p:attrName>
                                        </p:attrNameLst>
                                      </p:cBhvr>
                                      <p:rCtr x="14167" y="-15556"/>
                                    </p:animMotion>
                                  </p:childTnLst>
                                </p:cTn>
                              </p:par>
                              <p:par>
                                <p:cTn id="162" presetID="9" presetClass="emph" presetSubtype="0" grpId="2" nodeType="withEffect">
                                  <p:stCondLst>
                                    <p:cond delay="1000"/>
                                  </p:stCondLst>
                                  <p:childTnLst>
                                    <p:set>
                                      <p:cBhvr rctx="PPT">
                                        <p:cTn id="163" dur="indefinite"/>
                                        <p:tgtEl>
                                          <p:spTgt spid="18450">
                                            <p:txEl>
                                              <p:pRg st="0" end="0"/>
                                            </p:txEl>
                                          </p:spTgt>
                                        </p:tgtEl>
                                        <p:attrNameLst>
                                          <p:attrName>style.opacity</p:attrName>
                                        </p:attrNameLst>
                                      </p:cBhvr>
                                      <p:to>
                                        <p:strVal val="0.5"/>
                                      </p:to>
                                    </p:set>
                                    <p:animEffect filter="image" prLst="opacity: 0.5">
                                      <p:cBhvr rctx="IE">
                                        <p:cTn id="164" dur="indefinite"/>
                                        <p:tgtEl>
                                          <p:spTgt spid="18450">
                                            <p:txEl>
                                              <p:pRg st="0" end="0"/>
                                            </p:txEl>
                                          </p:spTgt>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9" presetClass="entr" presetSubtype="0" fill="hold" grpId="0" nodeType="clickEffect">
                                  <p:stCondLst>
                                    <p:cond delay="0"/>
                                  </p:stCondLst>
                                  <p:iterate type="lt">
                                    <p:tmPct val="0"/>
                                  </p:iterate>
                                  <p:childTnLst>
                                    <p:set>
                                      <p:cBhvr>
                                        <p:cTn id="168" dur="1" fill="hold">
                                          <p:stCondLst>
                                            <p:cond delay="0"/>
                                          </p:stCondLst>
                                        </p:cTn>
                                        <p:tgtEl>
                                          <p:spTgt spid="18452"/>
                                        </p:tgtEl>
                                        <p:attrNameLst>
                                          <p:attrName>style.visibility</p:attrName>
                                        </p:attrNameLst>
                                      </p:cBhvr>
                                      <p:to>
                                        <p:strVal val="visible"/>
                                      </p:to>
                                    </p:set>
                                    <p:animEffect transition="in" filter="dissolve">
                                      <p:cBhvr>
                                        <p:cTn id="169" dur="500"/>
                                        <p:tgtEl>
                                          <p:spTgt spid="18452"/>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grpId="1" nodeType="clickEffect">
                                  <p:stCondLst>
                                    <p:cond delay="0"/>
                                  </p:stCondLst>
                                  <p:childTnLst>
                                    <p:animScale>
                                      <p:cBhvr>
                                        <p:cTn id="173" dur="1500" fill="hold"/>
                                        <p:tgtEl>
                                          <p:spTgt spid="18453">
                                            <p:txEl>
                                              <p:pRg st="0" end="0"/>
                                            </p:txEl>
                                          </p:spTgt>
                                        </p:tgtEl>
                                      </p:cBhvr>
                                      <p:by x="25000" y="25000"/>
                                    </p:animScale>
                                  </p:childTnLst>
                                </p:cTn>
                              </p:par>
                              <p:par>
                                <p:cTn id="174" presetID="0" presetClass="path" presetSubtype="0" accel="50000" decel="50000" fill="hold" grpId="2" nodeType="withEffect">
                                  <p:stCondLst>
                                    <p:cond delay="0"/>
                                  </p:stCondLst>
                                  <p:childTnLst>
                                    <p:animMotion origin="layout" path="M 0.0 0.00555 L -0.28611 0.20925 " pathEditMode="relative" rAng="0" ptsTypes="AA">
                                      <p:cBhvr>
                                        <p:cTn id="175" dur="1500" fill="hold"/>
                                        <p:tgtEl>
                                          <p:spTgt spid="18453">
                                            <p:txEl>
                                              <p:pRg st="0" end="0"/>
                                            </p:txEl>
                                          </p:spTgt>
                                        </p:tgtEl>
                                        <p:attrNameLst>
                                          <p:attrName>ppt_x</p:attrName>
                                          <p:attrName>ppt_y</p:attrName>
                                        </p:attrNameLst>
                                      </p:cBhvr>
                                      <p:rCtr x="-14306" y="10185"/>
                                    </p:animMotion>
                                  </p:childTnLst>
                                </p:cTn>
                              </p:par>
                              <p:par>
                                <p:cTn id="176" presetID="0" presetClass="path" presetSubtype="0" accel="50000" decel="50000" fill="hold" grpId="2" nodeType="withEffect">
                                  <p:stCondLst>
                                    <p:cond delay="0"/>
                                  </p:stCondLst>
                                  <p:iterate type="lt">
                                    <p:tmPct val="0"/>
                                  </p:iterate>
                                  <p:childTnLst>
                                    <p:animMotion origin="layout" path="M -3.33333E-6 1.11022E-16 L -0.29253 0.23032 " pathEditMode="relative" rAng="0" ptsTypes="AA">
                                      <p:cBhvr>
                                        <p:cTn id="177" dur="1500" fill="hold"/>
                                        <p:tgtEl>
                                          <p:spTgt spid="18452"/>
                                        </p:tgtEl>
                                        <p:attrNameLst>
                                          <p:attrName>ppt_x</p:attrName>
                                          <p:attrName>ppt_y</p:attrName>
                                        </p:attrNameLst>
                                      </p:cBhvr>
                                      <p:rCtr x="-14635" y="11505"/>
                                    </p:animMotion>
                                  </p:childTnLst>
                                </p:cTn>
                              </p:par>
                            </p:childTnLst>
                          </p:cTn>
                        </p:par>
                        <p:par>
                          <p:cTn id="178" fill="hold" nodeType="afterGroup">
                            <p:stCondLst>
                              <p:cond delay="1500"/>
                            </p:stCondLst>
                            <p:childTnLst>
                              <p:par>
                                <p:cTn id="179" presetID="45" presetClass="exit" presetSubtype="0" fill="hold" grpId="1" nodeType="afterEffect">
                                  <p:stCondLst>
                                    <p:cond delay="0"/>
                                  </p:stCondLst>
                                  <p:iterate type="lt">
                                    <p:tmPct val="10000"/>
                                  </p:iterate>
                                  <p:childTnLst>
                                    <p:animEffect transition="out" filter="fade">
                                      <p:cBhvr>
                                        <p:cTn id="180" dur="2000"/>
                                        <p:tgtEl>
                                          <p:spTgt spid="18452"/>
                                        </p:tgtEl>
                                      </p:cBhvr>
                                    </p:animEffect>
                                    <p:anim calcmode="lin" valueType="num">
                                      <p:cBhvr>
                                        <p:cTn id="181" dur="2000"/>
                                        <p:tgtEl>
                                          <p:spTgt spid="184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2" dur="2000"/>
                                        <p:tgtEl>
                                          <p:spTgt spid="18452"/>
                                        </p:tgtEl>
                                        <p:attrNameLst>
                                          <p:attrName>ppt_h</p:attrName>
                                        </p:attrNameLst>
                                      </p:cBhvr>
                                      <p:tavLst>
                                        <p:tav tm="0">
                                          <p:val>
                                            <p:strVal val="ppt_h"/>
                                          </p:val>
                                        </p:tav>
                                        <p:tav tm="100000">
                                          <p:val>
                                            <p:strVal val="ppt_h"/>
                                          </p:val>
                                        </p:tav>
                                      </p:tavLst>
                                    </p:anim>
                                    <p:set>
                                      <p:cBhvr>
                                        <p:cTn id="183" dur="1" fill="hold">
                                          <p:stCondLst>
                                            <p:cond delay="1999"/>
                                          </p:stCondLst>
                                        </p:cTn>
                                        <p:tgtEl>
                                          <p:spTgt spid="18452"/>
                                        </p:tgtEl>
                                        <p:attrNameLst>
                                          <p:attrName>style.visibility</p:attrName>
                                        </p:attrNameLst>
                                      </p:cBhvr>
                                      <p:to>
                                        <p:strVal val="hidden"/>
                                      </p:to>
                                    </p:set>
                                  </p:childTnLst>
                                </p:cTn>
                              </p:par>
                              <p:par>
                                <p:cTn id="184" presetID="23" presetClass="entr" presetSubtype="16" fill="hold" grpId="0" nodeType="withEffect">
                                  <p:stCondLst>
                                    <p:cond delay="2250"/>
                                  </p:stCondLst>
                                  <p:childTnLst>
                                    <p:set>
                                      <p:cBhvr>
                                        <p:cTn id="185" dur="1" fill="hold">
                                          <p:stCondLst>
                                            <p:cond delay="0"/>
                                          </p:stCondLst>
                                        </p:cTn>
                                        <p:tgtEl>
                                          <p:spTgt spid="18441"/>
                                        </p:tgtEl>
                                        <p:attrNameLst>
                                          <p:attrName>style.visibility</p:attrName>
                                        </p:attrNameLst>
                                      </p:cBhvr>
                                      <p:to>
                                        <p:strVal val="visible"/>
                                      </p:to>
                                    </p:set>
                                    <p:anim calcmode="lin" valueType="num">
                                      <p:cBhvr>
                                        <p:cTn id="186" dur="500" fill="hold"/>
                                        <p:tgtEl>
                                          <p:spTgt spid="18441"/>
                                        </p:tgtEl>
                                        <p:attrNameLst>
                                          <p:attrName>ppt_w</p:attrName>
                                        </p:attrNameLst>
                                      </p:cBhvr>
                                      <p:tavLst>
                                        <p:tav tm="0">
                                          <p:val>
                                            <p:fltVal val="0"/>
                                          </p:val>
                                        </p:tav>
                                        <p:tav tm="100000">
                                          <p:val>
                                            <p:strVal val="#ppt_w"/>
                                          </p:val>
                                        </p:tav>
                                      </p:tavLst>
                                    </p:anim>
                                    <p:anim calcmode="lin" valueType="num">
                                      <p:cBhvr>
                                        <p:cTn id="187" dur="500" fill="hold"/>
                                        <p:tgtEl>
                                          <p:spTgt spid="18441"/>
                                        </p:tgtEl>
                                        <p:attrNameLst>
                                          <p:attrName>ppt_h</p:attrName>
                                        </p:attrNameLst>
                                      </p:cBhvr>
                                      <p:tavLst>
                                        <p:tav tm="0">
                                          <p:val>
                                            <p:fltVal val="0"/>
                                          </p:val>
                                        </p:tav>
                                        <p:tav tm="100000">
                                          <p:val>
                                            <p:strVal val="#ppt_h"/>
                                          </p:val>
                                        </p:tav>
                                      </p:tavLst>
                                    </p:anim>
                                  </p:childTnLst>
                                </p:cTn>
                              </p:par>
                              <p:par>
                                <p:cTn id="188" presetID="53" presetClass="entr" presetSubtype="0" fill="hold" nodeType="withEffect">
                                  <p:stCondLst>
                                    <p:cond delay="2250"/>
                                  </p:stCondLst>
                                  <p:childTnLst>
                                    <p:set>
                                      <p:cBhvr>
                                        <p:cTn id="189" dur="1" fill="hold">
                                          <p:stCondLst>
                                            <p:cond delay="0"/>
                                          </p:stCondLst>
                                        </p:cTn>
                                        <p:tgtEl>
                                          <p:spTgt spid="18457">
                                            <p:txEl>
                                              <p:pRg st="0" end="0"/>
                                            </p:txEl>
                                          </p:spTgt>
                                        </p:tgtEl>
                                        <p:attrNameLst>
                                          <p:attrName>style.visibility</p:attrName>
                                        </p:attrNameLst>
                                      </p:cBhvr>
                                      <p:to>
                                        <p:strVal val="visible"/>
                                      </p:to>
                                    </p:set>
                                    <p:anim calcmode="lin" valueType="num">
                                      <p:cBhvr>
                                        <p:cTn id="190" dur="1500" fill="hold"/>
                                        <p:tgtEl>
                                          <p:spTgt spid="18457">
                                            <p:txEl>
                                              <p:pRg st="0" end="0"/>
                                            </p:txEl>
                                          </p:spTgt>
                                        </p:tgtEl>
                                        <p:attrNameLst>
                                          <p:attrName>ppt_w</p:attrName>
                                        </p:attrNameLst>
                                      </p:cBhvr>
                                      <p:tavLst>
                                        <p:tav tm="0">
                                          <p:val>
                                            <p:fltVal val="0"/>
                                          </p:val>
                                        </p:tav>
                                        <p:tav tm="100000">
                                          <p:val>
                                            <p:strVal val="#ppt_w"/>
                                          </p:val>
                                        </p:tav>
                                      </p:tavLst>
                                    </p:anim>
                                    <p:anim calcmode="lin" valueType="num">
                                      <p:cBhvr>
                                        <p:cTn id="191" dur="1500" fill="hold"/>
                                        <p:tgtEl>
                                          <p:spTgt spid="18457">
                                            <p:txEl>
                                              <p:pRg st="0" end="0"/>
                                            </p:txEl>
                                          </p:spTgt>
                                        </p:tgtEl>
                                        <p:attrNameLst>
                                          <p:attrName>ppt_h</p:attrName>
                                        </p:attrNameLst>
                                      </p:cBhvr>
                                      <p:tavLst>
                                        <p:tav tm="0">
                                          <p:val>
                                            <p:fltVal val="0"/>
                                          </p:val>
                                        </p:tav>
                                        <p:tav tm="100000">
                                          <p:val>
                                            <p:strVal val="#ppt_h"/>
                                          </p:val>
                                        </p:tav>
                                      </p:tavLst>
                                    </p:anim>
                                    <p:animEffect transition="in" filter="fade">
                                      <p:cBhvr>
                                        <p:cTn id="192" dur="1500"/>
                                        <p:tgtEl>
                                          <p:spTgt spid="18457">
                                            <p:txEl>
                                              <p:pRg st="0" end="0"/>
                                            </p:txEl>
                                          </p:spTgt>
                                        </p:tgtEl>
                                      </p:cBhvr>
                                    </p:animEffect>
                                  </p:childTnLst>
                                </p:cTn>
                              </p:par>
                              <p:par>
                                <p:cTn id="193" presetID="0" presetClass="path" presetSubtype="0" accel="50000" decel="50000" fill="hold" grpId="0" nodeType="withEffect">
                                  <p:stCondLst>
                                    <p:cond delay="2250"/>
                                  </p:stCondLst>
                                  <p:childTnLst>
                                    <p:animMotion origin="layout" path="M 0.28611 0.33079 L -0.0132 -0.01366 " pathEditMode="relative" rAng="0" ptsTypes="AA">
                                      <p:cBhvr>
                                        <p:cTn id="194" dur="1500" fill="hold"/>
                                        <p:tgtEl>
                                          <p:spTgt spid="18457">
                                            <p:txEl>
                                              <p:pRg st="0" end="0"/>
                                            </p:txEl>
                                          </p:spTgt>
                                        </p:tgtEl>
                                        <p:attrNameLst>
                                          <p:attrName>ppt_x</p:attrName>
                                          <p:attrName>ppt_y</p:attrName>
                                        </p:attrNameLst>
                                      </p:cBhvr>
                                      <p:rCtr x="-14965" y="-17222"/>
                                    </p:animMotion>
                                  </p:childTnLst>
                                </p:cTn>
                              </p:par>
                              <p:par>
                                <p:cTn id="195" presetID="9" presetClass="emph" presetSubtype="0" grpId="3" nodeType="withEffect">
                                  <p:stCondLst>
                                    <p:cond delay="3000"/>
                                  </p:stCondLst>
                                  <p:childTnLst>
                                    <p:set>
                                      <p:cBhvr rctx="PPT">
                                        <p:cTn id="196" dur="indefinite"/>
                                        <p:tgtEl>
                                          <p:spTgt spid="18453">
                                            <p:txEl>
                                              <p:pRg st="0" end="0"/>
                                            </p:txEl>
                                          </p:spTgt>
                                        </p:tgtEl>
                                        <p:attrNameLst>
                                          <p:attrName>style.opacity</p:attrName>
                                        </p:attrNameLst>
                                      </p:cBhvr>
                                      <p:to>
                                        <p:strVal val="0.5"/>
                                      </p:to>
                                    </p:set>
                                    <p:animEffect filter="image" prLst="opacity: 0.5">
                                      <p:cBhvr rctx="IE">
                                        <p:cTn id="197" dur="indefinite"/>
                                        <p:tgtEl>
                                          <p:spTgt spid="18453">
                                            <p:txEl>
                                              <p:pRg st="0" end="0"/>
                                            </p:txEl>
                                          </p:spTgt>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ntr" presetSubtype="0" fill="hold" grpId="0" nodeType="clickEffect">
                                  <p:stCondLst>
                                    <p:cond delay="0"/>
                                  </p:stCondLst>
                                  <p:iterate type="lt">
                                    <p:tmPct val="0"/>
                                  </p:iterate>
                                  <p:childTnLst>
                                    <p:set>
                                      <p:cBhvr>
                                        <p:cTn id="201" dur="1" fill="hold">
                                          <p:stCondLst>
                                            <p:cond delay="0"/>
                                          </p:stCondLst>
                                        </p:cTn>
                                        <p:tgtEl>
                                          <p:spTgt spid="18456"/>
                                        </p:tgtEl>
                                        <p:attrNameLst>
                                          <p:attrName>style.visibility</p:attrName>
                                        </p:attrNameLst>
                                      </p:cBhvr>
                                      <p:to>
                                        <p:strVal val="visible"/>
                                      </p:to>
                                    </p:set>
                                    <p:animEffect transition="in" filter="dissolve">
                                      <p:cBhvr>
                                        <p:cTn id="202" dur="500"/>
                                        <p:tgtEl>
                                          <p:spTgt spid="18456"/>
                                        </p:tgtEl>
                                      </p:cBhvr>
                                    </p:animEffect>
                                  </p:childTnLst>
                                </p:cTn>
                              </p:par>
                            </p:childTnLst>
                          </p:cTn>
                        </p:par>
                      </p:childTnLst>
                    </p:cTn>
                  </p:par>
                  <p:par>
                    <p:cTn id="203" fill="hold">
                      <p:stCondLst>
                        <p:cond delay="indefinite"/>
                      </p:stCondLst>
                      <p:childTnLst>
                        <p:par>
                          <p:cTn id="204" fill="hold">
                            <p:stCondLst>
                              <p:cond delay="0"/>
                            </p:stCondLst>
                            <p:childTnLst>
                              <p:par>
                                <p:cTn id="205" presetID="6" presetClass="emph" presetSubtype="0" fill="hold" grpId="1" nodeType="clickEffect">
                                  <p:stCondLst>
                                    <p:cond delay="0"/>
                                  </p:stCondLst>
                                  <p:childTnLst>
                                    <p:animScale>
                                      <p:cBhvr>
                                        <p:cTn id="206" dur="1500" fill="hold"/>
                                        <p:tgtEl>
                                          <p:spTgt spid="18457">
                                            <p:txEl>
                                              <p:pRg st="0" end="0"/>
                                            </p:txEl>
                                          </p:spTgt>
                                        </p:tgtEl>
                                      </p:cBhvr>
                                      <p:by x="25000" y="25000"/>
                                    </p:animScale>
                                  </p:childTnLst>
                                </p:cTn>
                              </p:par>
                              <p:par>
                                <p:cTn id="207" presetID="0" presetClass="path" presetSubtype="0" accel="50000" decel="50000" fill="hold" grpId="2" nodeType="withEffect">
                                  <p:stCondLst>
                                    <p:cond delay="0"/>
                                  </p:stCondLst>
                                  <p:childTnLst>
                                    <p:animMotion origin="layout" path="M -0.0132 -0.01088 L 0.27083 0.21273 " pathEditMode="relative" rAng="0" ptsTypes="AA">
                                      <p:cBhvr>
                                        <p:cTn id="208" dur="1500" fill="hold"/>
                                        <p:tgtEl>
                                          <p:spTgt spid="18457">
                                            <p:txEl>
                                              <p:pRg st="0" end="0"/>
                                            </p:txEl>
                                          </p:spTgt>
                                        </p:tgtEl>
                                        <p:attrNameLst>
                                          <p:attrName>ppt_x</p:attrName>
                                          <p:attrName>ppt_y</p:attrName>
                                        </p:attrNameLst>
                                      </p:cBhvr>
                                      <p:rCtr x="14201" y="11181"/>
                                    </p:animMotion>
                                  </p:childTnLst>
                                </p:cTn>
                              </p:par>
                              <p:par>
                                <p:cTn id="209" presetID="0" presetClass="path" presetSubtype="0" accel="50000" decel="50000" fill="hold" grpId="2" nodeType="withEffect">
                                  <p:stCondLst>
                                    <p:cond delay="0"/>
                                  </p:stCondLst>
                                  <p:iterate type="lt">
                                    <p:tmPct val="0"/>
                                  </p:iterate>
                                  <p:childTnLst>
                                    <p:animMotion origin="layout" path="M -3.33333E-6 4.44444E-6 L 0.48455 0.27361 " pathEditMode="relative" rAng="0" ptsTypes="AA">
                                      <p:cBhvr>
                                        <p:cTn id="210" dur="1500" fill="hold"/>
                                        <p:tgtEl>
                                          <p:spTgt spid="18456"/>
                                        </p:tgtEl>
                                        <p:attrNameLst>
                                          <p:attrName>ppt_x</p:attrName>
                                          <p:attrName>ppt_y</p:attrName>
                                        </p:attrNameLst>
                                      </p:cBhvr>
                                      <p:rCtr x="24219" y="13681"/>
                                    </p:animMotion>
                                  </p:childTnLst>
                                </p:cTn>
                              </p:par>
                            </p:childTnLst>
                          </p:cTn>
                        </p:par>
                        <p:par>
                          <p:cTn id="211" fill="hold" nodeType="afterGroup">
                            <p:stCondLst>
                              <p:cond delay="1500"/>
                            </p:stCondLst>
                            <p:childTnLst>
                              <p:par>
                                <p:cTn id="212" presetID="45" presetClass="exit" presetSubtype="0" fill="hold" grpId="1" nodeType="afterEffect">
                                  <p:stCondLst>
                                    <p:cond delay="0"/>
                                  </p:stCondLst>
                                  <p:iterate type="lt">
                                    <p:tmPct val="10000"/>
                                  </p:iterate>
                                  <p:childTnLst>
                                    <p:animEffect transition="out" filter="fade">
                                      <p:cBhvr>
                                        <p:cTn id="213" dur="2000"/>
                                        <p:tgtEl>
                                          <p:spTgt spid="18456"/>
                                        </p:tgtEl>
                                      </p:cBhvr>
                                    </p:animEffect>
                                    <p:anim calcmode="lin" valueType="num">
                                      <p:cBhvr>
                                        <p:cTn id="214" dur="2000"/>
                                        <p:tgtEl>
                                          <p:spTgt spid="1845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5" dur="2000"/>
                                        <p:tgtEl>
                                          <p:spTgt spid="18456"/>
                                        </p:tgtEl>
                                        <p:attrNameLst>
                                          <p:attrName>ppt_h</p:attrName>
                                        </p:attrNameLst>
                                      </p:cBhvr>
                                      <p:tavLst>
                                        <p:tav tm="0">
                                          <p:val>
                                            <p:strVal val="ppt_h"/>
                                          </p:val>
                                        </p:tav>
                                        <p:tav tm="100000">
                                          <p:val>
                                            <p:strVal val="ppt_h"/>
                                          </p:val>
                                        </p:tav>
                                      </p:tavLst>
                                    </p:anim>
                                    <p:set>
                                      <p:cBhvr>
                                        <p:cTn id="216" dur="1" fill="hold">
                                          <p:stCondLst>
                                            <p:cond delay="1999"/>
                                          </p:stCondLst>
                                        </p:cTn>
                                        <p:tgtEl>
                                          <p:spTgt spid="18456"/>
                                        </p:tgtEl>
                                        <p:attrNameLst>
                                          <p:attrName>style.visibility</p:attrName>
                                        </p:attrNameLst>
                                      </p:cBhvr>
                                      <p:to>
                                        <p:strVal val="hidden"/>
                                      </p:to>
                                    </p:set>
                                  </p:childTnLst>
                                </p:cTn>
                              </p:par>
                            </p:childTnLst>
                          </p:cTn>
                        </p:par>
                        <p:par>
                          <p:cTn id="217" fill="hold" nodeType="afterGroup">
                            <p:stCondLst>
                              <p:cond delay="4500"/>
                            </p:stCondLst>
                            <p:childTnLst>
                              <p:par>
                                <p:cTn id="218" presetID="9" presetClass="emph" presetSubtype="0" grpId="3" nodeType="afterEffect">
                                  <p:stCondLst>
                                    <p:cond delay="0"/>
                                  </p:stCondLst>
                                  <p:childTnLst>
                                    <p:set>
                                      <p:cBhvr rctx="PPT">
                                        <p:cTn id="219" dur="indefinite"/>
                                        <p:tgtEl>
                                          <p:spTgt spid="18457">
                                            <p:txEl>
                                              <p:pRg st="0" end="0"/>
                                            </p:txEl>
                                          </p:spTgt>
                                        </p:tgtEl>
                                        <p:attrNameLst>
                                          <p:attrName>style.opacity</p:attrName>
                                        </p:attrNameLst>
                                      </p:cBhvr>
                                      <p:to>
                                        <p:strVal val="0.5"/>
                                      </p:to>
                                    </p:set>
                                    <p:animEffect filter="image" prLst="opacity: 0.5">
                                      <p:cBhvr rctx="IE">
                                        <p:cTn id="220" dur="indefinite"/>
                                        <p:tgtEl>
                                          <p:spTgt spid="18457">
                                            <p:txEl>
                                              <p:pRg st="0" end="0"/>
                                            </p:txEl>
                                          </p:spTgt>
                                        </p:tgtEl>
                                      </p:cBhvr>
                                    </p:animEffect>
                                  </p:childTnLst>
                                </p:cTn>
                              </p:par>
                            </p:childTnLst>
                          </p:cTn>
                        </p:par>
                        <p:par>
                          <p:cTn id="221" fill="hold" nodeType="withGroup">
                            <p:stCondLst>
                              <p:cond delay="4500"/>
                            </p:stCondLst>
                            <p:childTnLst>
                              <p:par>
                                <p:cTn id="222" presetID="10" presetClass="exit" presetSubtype="0" fill="hold" grpId="4" nodeType="afterEffect">
                                  <p:stCondLst>
                                    <p:cond delay="500"/>
                                  </p:stCondLst>
                                  <p:childTnLst>
                                    <p:animEffect transition="out" filter="fade">
                                      <p:cBhvr>
                                        <p:cTn id="223" dur="1500"/>
                                        <p:tgtEl>
                                          <p:spTgt spid="18457">
                                            <p:txEl>
                                              <p:pRg st="0" end="0"/>
                                            </p:txEl>
                                          </p:spTgt>
                                        </p:tgtEl>
                                      </p:cBhvr>
                                    </p:animEffect>
                                    <p:set>
                                      <p:cBhvr>
                                        <p:cTn id="224" dur="1" fill="hold">
                                          <p:stCondLst>
                                            <p:cond delay="1499"/>
                                          </p:stCondLst>
                                        </p:cTn>
                                        <p:tgtEl>
                                          <p:spTgt spid="18457">
                                            <p:txEl>
                                              <p:pRg st="0" end="0"/>
                                            </p:txEl>
                                          </p:spTgt>
                                        </p:tgtEl>
                                        <p:attrNameLst>
                                          <p:attrName>style.visibility</p:attrName>
                                        </p:attrNameLst>
                                      </p:cBhvr>
                                      <p:to>
                                        <p:strVal val="hidden"/>
                                      </p:to>
                                    </p:set>
                                  </p:childTnLst>
                                </p:cTn>
                              </p:par>
                              <p:par>
                                <p:cTn id="225" presetID="10" presetClass="exit" presetSubtype="0" fill="hold" grpId="5" nodeType="withEffect">
                                  <p:stCondLst>
                                    <p:cond delay="500"/>
                                  </p:stCondLst>
                                  <p:childTnLst>
                                    <p:animEffect transition="out" filter="fade">
                                      <p:cBhvr>
                                        <p:cTn id="226" dur="1500"/>
                                        <p:tgtEl>
                                          <p:spTgt spid="18443"/>
                                        </p:tgtEl>
                                      </p:cBhvr>
                                    </p:animEffect>
                                    <p:set>
                                      <p:cBhvr>
                                        <p:cTn id="227" dur="1" fill="hold">
                                          <p:stCondLst>
                                            <p:cond delay="1499"/>
                                          </p:stCondLst>
                                        </p:cTn>
                                        <p:tgtEl>
                                          <p:spTgt spid="18443"/>
                                        </p:tgtEl>
                                        <p:attrNameLst>
                                          <p:attrName>style.visibility</p:attrName>
                                        </p:attrNameLst>
                                      </p:cBhvr>
                                      <p:to>
                                        <p:strVal val="hidden"/>
                                      </p:to>
                                    </p:set>
                                  </p:childTnLst>
                                </p:cTn>
                              </p:par>
                              <p:par>
                                <p:cTn id="228" presetID="10" presetClass="exit" presetSubtype="0" fill="hold" grpId="4" nodeType="withEffect">
                                  <p:stCondLst>
                                    <p:cond delay="500"/>
                                  </p:stCondLst>
                                  <p:childTnLst>
                                    <p:animEffect transition="out" filter="fade">
                                      <p:cBhvr>
                                        <p:cTn id="229" dur="1500"/>
                                        <p:tgtEl>
                                          <p:spTgt spid="18453">
                                            <p:txEl>
                                              <p:pRg st="0" end="0"/>
                                            </p:txEl>
                                          </p:spTgt>
                                        </p:tgtEl>
                                      </p:cBhvr>
                                    </p:animEffect>
                                    <p:set>
                                      <p:cBhvr>
                                        <p:cTn id="230" dur="1" fill="hold">
                                          <p:stCondLst>
                                            <p:cond delay="1499"/>
                                          </p:stCondLst>
                                        </p:cTn>
                                        <p:tgtEl>
                                          <p:spTgt spid="18453">
                                            <p:txEl>
                                              <p:pRg st="0" end="0"/>
                                            </p:txEl>
                                          </p:spTgt>
                                        </p:tgtEl>
                                        <p:attrNameLst>
                                          <p:attrName>style.visibility</p:attrName>
                                        </p:attrNameLst>
                                      </p:cBhvr>
                                      <p:to>
                                        <p:strVal val="hidden"/>
                                      </p:to>
                                    </p:set>
                                  </p:childTnLst>
                                </p:cTn>
                              </p:par>
                              <p:par>
                                <p:cTn id="231" presetID="10" presetClass="exit" presetSubtype="0" fill="hold" grpId="3" nodeType="withEffect">
                                  <p:stCondLst>
                                    <p:cond delay="500"/>
                                  </p:stCondLst>
                                  <p:childTnLst>
                                    <p:animEffect transition="out" filter="fade">
                                      <p:cBhvr>
                                        <p:cTn id="232" dur="1500"/>
                                        <p:tgtEl>
                                          <p:spTgt spid="18450">
                                            <p:txEl>
                                              <p:pRg st="0" end="0"/>
                                            </p:txEl>
                                          </p:spTgt>
                                        </p:tgtEl>
                                      </p:cBhvr>
                                    </p:animEffect>
                                    <p:set>
                                      <p:cBhvr>
                                        <p:cTn id="233" dur="1" fill="hold">
                                          <p:stCondLst>
                                            <p:cond delay="1499"/>
                                          </p:stCondLst>
                                        </p:cTn>
                                        <p:tgtEl>
                                          <p:spTgt spid="18450">
                                            <p:txEl>
                                              <p:pRg st="0" end="0"/>
                                            </p:txEl>
                                          </p:spTgt>
                                        </p:tgtEl>
                                        <p:attrNameLst>
                                          <p:attrName>style.visibility</p:attrName>
                                        </p:attrNameLst>
                                      </p:cBhvr>
                                      <p:to>
                                        <p:strVal val="hidden"/>
                                      </p:to>
                                    </p:set>
                                  </p:childTnLst>
                                </p:cTn>
                              </p:par>
                              <p:par>
                                <p:cTn id="234" presetID="10" presetClass="entr" presetSubtype="0" fill="hold" grpId="0" nodeType="withEffect">
                                  <p:stCondLst>
                                    <p:cond delay="1500"/>
                                  </p:stCondLst>
                                  <p:childTnLst>
                                    <p:set>
                                      <p:cBhvr>
                                        <p:cTn id="235" dur="1" fill="hold">
                                          <p:stCondLst>
                                            <p:cond delay="0"/>
                                          </p:stCondLst>
                                        </p:cTn>
                                        <p:tgtEl>
                                          <p:spTgt spid="28"/>
                                        </p:tgtEl>
                                        <p:attrNameLst>
                                          <p:attrName>style.visibility</p:attrName>
                                        </p:attrNameLst>
                                      </p:cBhvr>
                                      <p:to>
                                        <p:strVal val="visible"/>
                                      </p:to>
                                    </p:set>
                                    <p:animEffect transition="in" filter="fade">
                                      <p:cBhvr>
                                        <p:cTn id="236" dur="250"/>
                                        <p:tgtEl>
                                          <p:spTgt spid="28"/>
                                        </p:tgtEl>
                                      </p:cBhvr>
                                    </p:animEffect>
                                  </p:childTnLst>
                                </p:cTn>
                              </p:par>
                              <p:par>
                                <p:cTn id="237" presetID="10" presetClass="entr" presetSubtype="0" fill="hold" grpId="0" nodeType="withEffect">
                                  <p:stCondLst>
                                    <p:cond delay="1500"/>
                                  </p:stCondLst>
                                  <p:childTnLst>
                                    <p:set>
                                      <p:cBhvr>
                                        <p:cTn id="238" dur="1" fill="hold">
                                          <p:stCondLst>
                                            <p:cond delay="0"/>
                                          </p:stCondLst>
                                        </p:cTn>
                                        <p:tgtEl>
                                          <p:spTgt spid="29"/>
                                        </p:tgtEl>
                                        <p:attrNameLst>
                                          <p:attrName>style.visibility</p:attrName>
                                        </p:attrNameLst>
                                      </p:cBhvr>
                                      <p:to>
                                        <p:strVal val="visible"/>
                                      </p:to>
                                    </p:set>
                                    <p:animEffect transition="in" filter="fade">
                                      <p:cBhvr>
                                        <p:cTn id="239" dur="250"/>
                                        <p:tgtEl>
                                          <p:spTgt spid="29"/>
                                        </p:tgtEl>
                                      </p:cBhvr>
                                    </p:animEffect>
                                  </p:childTnLst>
                                </p:cTn>
                              </p:par>
                              <p:par>
                                <p:cTn id="240" presetID="10" presetClass="exit" presetSubtype="0" fill="hold" grpId="1" nodeType="withEffect">
                                  <p:stCondLst>
                                    <p:cond delay="1500"/>
                                  </p:stCondLst>
                                  <p:childTnLst>
                                    <p:animEffect transition="out" filter="fade">
                                      <p:cBhvr>
                                        <p:cTn id="241" dur="500"/>
                                        <p:tgtEl>
                                          <p:spTgt spid="18436"/>
                                        </p:tgtEl>
                                      </p:cBhvr>
                                    </p:animEffect>
                                    <p:set>
                                      <p:cBhvr>
                                        <p:cTn id="242" dur="1" fill="hold">
                                          <p:stCondLst>
                                            <p:cond delay="499"/>
                                          </p:stCondLst>
                                        </p:cTn>
                                        <p:tgtEl>
                                          <p:spTgt spid="18436"/>
                                        </p:tgtEl>
                                        <p:attrNameLst>
                                          <p:attrName>style.visibility</p:attrName>
                                        </p:attrNameLst>
                                      </p:cBhvr>
                                      <p:to>
                                        <p:strVal val="hidden"/>
                                      </p:to>
                                    </p:set>
                                  </p:childTnLst>
                                </p:cTn>
                              </p:par>
                              <p:par>
                                <p:cTn id="243" presetID="10" presetClass="exit" presetSubtype="0" fill="hold" grpId="1" nodeType="withEffect">
                                  <p:stCondLst>
                                    <p:cond delay="1500"/>
                                  </p:stCondLst>
                                  <p:childTnLst>
                                    <p:animEffect transition="out" filter="fade">
                                      <p:cBhvr>
                                        <p:cTn id="244" dur="500"/>
                                        <p:tgtEl>
                                          <p:spTgt spid="18439"/>
                                        </p:tgtEl>
                                      </p:cBhvr>
                                    </p:animEffect>
                                    <p:set>
                                      <p:cBhvr>
                                        <p:cTn id="245" dur="1" fill="hold">
                                          <p:stCondLst>
                                            <p:cond delay="499"/>
                                          </p:stCondLst>
                                        </p:cTn>
                                        <p:tgtEl>
                                          <p:spTgt spid="18439"/>
                                        </p:tgtEl>
                                        <p:attrNameLst>
                                          <p:attrName>style.visibility</p:attrName>
                                        </p:attrNameLst>
                                      </p:cBhvr>
                                      <p:to>
                                        <p:strVal val="hidden"/>
                                      </p:to>
                                    </p:set>
                                  </p:childTnLst>
                                </p:cTn>
                              </p:par>
                            </p:childTnLst>
                          </p:cTn>
                        </p:par>
                        <p:par>
                          <p:cTn id="246" fill="hold">
                            <p:stCondLst>
                              <p:cond delay="6500"/>
                            </p:stCondLst>
                            <p:childTnLst>
                              <p:par>
                                <p:cTn id="247" presetID="23" presetClass="exit" presetSubtype="544" fill="hold" grpId="1" nodeType="afterEffect">
                                  <p:stCondLst>
                                    <p:cond delay="0"/>
                                  </p:stCondLst>
                                  <p:childTnLst>
                                    <p:anim calcmode="lin" valueType="num">
                                      <p:cBhvr>
                                        <p:cTn id="248" dur="1000"/>
                                        <p:tgtEl>
                                          <p:spTgt spid="18449"/>
                                        </p:tgtEl>
                                        <p:attrNameLst>
                                          <p:attrName>ppt_w</p:attrName>
                                        </p:attrNameLst>
                                      </p:cBhvr>
                                      <p:tavLst>
                                        <p:tav tm="0">
                                          <p:val>
                                            <p:strVal val="ppt_w"/>
                                          </p:val>
                                        </p:tav>
                                        <p:tav tm="100000">
                                          <p:val>
                                            <p:fltVal val="0"/>
                                          </p:val>
                                        </p:tav>
                                      </p:tavLst>
                                    </p:anim>
                                    <p:anim calcmode="lin" valueType="num">
                                      <p:cBhvr>
                                        <p:cTn id="249" dur="1000"/>
                                        <p:tgtEl>
                                          <p:spTgt spid="18449"/>
                                        </p:tgtEl>
                                        <p:attrNameLst>
                                          <p:attrName>ppt_h</p:attrName>
                                        </p:attrNameLst>
                                      </p:cBhvr>
                                      <p:tavLst>
                                        <p:tav tm="0">
                                          <p:val>
                                            <p:strVal val="ppt_h"/>
                                          </p:val>
                                        </p:tav>
                                        <p:tav tm="100000">
                                          <p:val>
                                            <p:fltVal val="0"/>
                                          </p:val>
                                        </p:tav>
                                      </p:tavLst>
                                    </p:anim>
                                    <p:anim calcmode="lin" valueType="num">
                                      <p:cBhvr>
                                        <p:cTn id="250" dur="1000"/>
                                        <p:tgtEl>
                                          <p:spTgt spid="18449"/>
                                        </p:tgtEl>
                                        <p:attrNameLst>
                                          <p:attrName>ppt_x</p:attrName>
                                        </p:attrNameLst>
                                      </p:cBhvr>
                                      <p:tavLst>
                                        <p:tav tm="0">
                                          <p:val>
                                            <p:strVal val="ppt_x"/>
                                          </p:val>
                                        </p:tav>
                                        <p:tav tm="100000">
                                          <p:val>
                                            <p:fltVal val="0.5"/>
                                          </p:val>
                                        </p:tav>
                                      </p:tavLst>
                                    </p:anim>
                                    <p:anim calcmode="lin" valueType="num">
                                      <p:cBhvr>
                                        <p:cTn id="251" dur="1000"/>
                                        <p:tgtEl>
                                          <p:spTgt spid="18449"/>
                                        </p:tgtEl>
                                        <p:attrNameLst>
                                          <p:attrName>ppt_y</p:attrName>
                                        </p:attrNameLst>
                                      </p:cBhvr>
                                      <p:tavLst>
                                        <p:tav tm="0">
                                          <p:val>
                                            <p:strVal val="ppt_y"/>
                                          </p:val>
                                        </p:tav>
                                        <p:tav tm="100000">
                                          <p:val>
                                            <p:fltVal val="0.5"/>
                                          </p:val>
                                        </p:tav>
                                      </p:tavLst>
                                    </p:anim>
                                    <p:set>
                                      <p:cBhvr>
                                        <p:cTn id="252" dur="1" fill="hold">
                                          <p:stCondLst>
                                            <p:cond delay="999"/>
                                          </p:stCondLst>
                                        </p:cTn>
                                        <p:tgtEl>
                                          <p:spTgt spid="18449"/>
                                        </p:tgtEl>
                                        <p:attrNameLst>
                                          <p:attrName>style.visibility</p:attrName>
                                        </p:attrNameLst>
                                      </p:cBhvr>
                                      <p:to>
                                        <p:strVal val="hidden"/>
                                      </p:to>
                                    </p:set>
                                  </p:childTnLst>
                                </p:cTn>
                              </p:par>
                              <p:par>
                                <p:cTn id="253" presetID="23" presetClass="exit" presetSubtype="544" fill="hold" grpId="1" nodeType="withEffect">
                                  <p:stCondLst>
                                    <p:cond delay="0"/>
                                  </p:stCondLst>
                                  <p:childTnLst>
                                    <p:anim calcmode="lin" valueType="num">
                                      <p:cBhvr>
                                        <p:cTn id="254" dur="1000"/>
                                        <p:tgtEl>
                                          <p:spTgt spid="18441"/>
                                        </p:tgtEl>
                                        <p:attrNameLst>
                                          <p:attrName>ppt_w</p:attrName>
                                        </p:attrNameLst>
                                      </p:cBhvr>
                                      <p:tavLst>
                                        <p:tav tm="0">
                                          <p:val>
                                            <p:strVal val="ppt_w"/>
                                          </p:val>
                                        </p:tav>
                                        <p:tav tm="100000">
                                          <p:val>
                                            <p:fltVal val="0"/>
                                          </p:val>
                                        </p:tav>
                                      </p:tavLst>
                                    </p:anim>
                                    <p:anim calcmode="lin" valueType="num">
                                      <p:cBhvr>
                                        <p:cTn id="255" dur="1000"/>
                                        <p:tgtEl>
                                          <p:spTgt spid="18441"/>
                                        </p:tgtEl>
                                        <p:attrNameLst>
                                          <p:attrName>ppt_h</p:attrName>
                                        </p:attrNameLst>
                                      </p:cBhvr>
                                      <p:tavLst>
                                        <p:tav tm="0">
                                          <p:val>
                                            <p:strVal val="ppt_h"/>
                                          </p:val>
                                        </p:tav>
                                        <p:tav tm="100000">
                                          <p:val>
                                            <p:fltVal val="0"/>
                                          </p:val>
                                        </p:tav>
                                      </p:tavLst>
                                    </p:anim>
                                    <p:anim calcmode="lin" valueType="num">
                                      <p:cBhvr>
                                        <p:cTn id="256" dur="1000"/>
                                        <p:tgtEl>
                                          <p:spTgt spid="18441"/>
                                        </p:tgtEl>
                                        <p:attrNameLst>
                                          <p:attrName>ppt_x</p:attrName>
                                        </p:attrNameLst>
                                      </p:cBhvr>
                                      <p:tavLst>
                                        <p:tav tm="0">
                                          <p:val>
                                            <p:strVal val="ppt_x"/>
                                          </p:val>
                                        </p:tav>
                                        <p:tav tm="100000">
                                          <p:val>
                                            <p:fltVal val="0.5"/>
                                          </p:val>
                                        </p:tav>
                                      </p:tavLst>
                                    </p:anim>
                                    <p:anim calcmode="lin" valueType="num">
                                      <p:cBhvr>
                                        <p:cTn id="257" dur="1000"/>
                                        <p:tgtEl>
                                          <p:spTgt spid="18441"/>
                                        </p:tgtEl>
                                        <p:attrNameLst>
                                          <p:attrName>ppt_y</p:attrName>
                                        </p:attrNameLst>
                                      </p:cBhvr>
                                      <p:tavLst>
                                        <p:tav tm="0">
                                          <p:val>
                                            <p:strVal val="ppt_y"/>
                                          </p:val>
                                        </p:tav>
                                        <p:tav tm="100000">
                                          <p:val>
                                            <p:fltVal val="0.5"/>
                                          </p:val>
                                        </p:tav>
                                      </p:tavLst>
                                    </p:anim>
                                    <p:set>
                                      <p:cBhvr>
                                        <p:cTn id="258" dur="1" fill="hold">
                                          <p:stCondLst>
                                            <p:cond delay="999"/>
                                          </p:stCondLst>
                                        </p:cTn>
                                        <p:tgtEl>
                                          <p:spTgt spid="18441"/>
                                        </p:tgtEl>
                                        <p:attrNameLst>
                                          <p:attrName>style.visibility</p:attrName>
                                        </p:attrNameLst>
                                      </p:cBhvr>
                                      <p:to>
                                        <p:strVal val="hidden"/>
                                      </p:to>
                                    </p:set>
                                  </p:childTnLst>
                                </p:cTn>
                              </p:par>
                              <p:par>
                                <p:cTn id="259" presetID="23" presetClass="exit" presetSubtype="544" fill="hold" grpId="1" nodeType="withEffect">
                                  <p:stCondLst>
                                    <p:cond delay="0"/>
                                  </p:stCondLst>
                                  <p:childTnLst>
                                    <p:anim calcmode="lin" valueType="num">
                                      <p:cBhvr>
                                        <p:cTn id="260" dur="1000"/>
                                        <p:tgtEl>
                                          <p:spTgt spid="28"/>
                                        </p:tgtEl>
                                        <p:attrNameLst>
                                          <p:attrName>ppt_w</p:attrName>
                                        </p:attrNameLst>
                                      </p:cBhvr>
                                      <p:tavLst>
                                        <p:tav tm="0">
                                          <p:val>
                                            <p:strVal val="ppt_w"/>
                                          </p:val>
                                        </p:tav>
                                        <p:tav tm="100000">
                                          <p:val>
                                            <p:fltVal val="0"/>
                                          </p:val>
                                        </p:tav>
                                      </p:tavLst>
                                    </p:anim>
                                    <p:anim calcmode="lin" valueType="num">
                                      <p:cBhvr>
                                        <p:cTn id="261" dur="1000"/>
                                        <p:tgtEl>
                                          <p:spTgt spid="28"/>
                                        </p:tgtEl>
                                        <p:attrNameLst>
                                          <p:attrName>ppt_h</p:attrName>
                                        </p:attrNameLst>
                                      </p:cBhvr>
                                      <p:tavLst>
                                        <p:tav tm="0">
                                          <p:val>
                                            <p:strVal val="ppt_h"/>
                                          </p:val>
                                        </p:tav>
                                        <p:tav tm="100000">
                                          <p:val>
                                            <p:fltVal val="0"/>
                                          </p:val>
                                        </p:tav>
                                      </p:tavLst>
                                    </p:anim>
                                    <p:anim calcmode="lin" valueType="num">
                                      <p:cBhvr>
                                        <p:cTn id="262" dur="1000"/>
                                        <p:tgtEl>
                                          <p:spTgt spid="28"/>
                                        </p:tgtEl>
                                        <p:attrNameLst>
                                          <p:attrName>ppt_x</p:attrName>
                                        </p:attrNameLst>
                                      </p:cBhvr>
                                      <p:tavLst>
                                        <p:tav tm="0">
                                          <p:val>
                                            <p:strVal val="ppt_x"/>
                                          </p:val>
                                        </p:tav>
                                        <p:tav tm="100000">
                                          <p:val>
                                            <p:fltVal val="0.5"/>
                                          </p:val>
                                        </p:tav>
                                      </p:tavLst>
                                    </p:anim>
                                    <p:anim calcmode="lin" valueType="num">
                                      <p:cBhvr>
                                        <p:cTn id="263" dur="1000"/>
                                        <p:tgtEl>
                                          <p:spTgt spid="28"/>
                                        </p:tgtEl>
                                        <p:attrNameLst>
                                          <p:attrName>ppt_y</p:attrName>
                                        </p:attrNameLst>
                                      </p:cBhvr>
                                      <p:tavLst>
                                        <p:tav tm="0">
                                          <p:val>
                                            <p:strVal val="ppt_y"/>
                                          </p:val>
                                        </p:tav>
                                        <p:tav tm="100000">
                                          <p:val>
                                            <p:fltVal val="0.5"/>
                                          </p:val>
                                        </p:tav>
                                      </p:tavLst>
                                    </p:anim>
                                    <p:set>
                                      <p:cBhvr>
                                        <p:cTn id="264" dur="1" fill="hold">
                                          <p:stCondLst>
                                            <p:cond delay="999"/>
                                          </p:stCondLst>
                                        </p:cTn>
                                        <p:tgtEl>
                                          <p:spTgt spid="28"/>
                                        </p:tgtEl>
                                        <p:attrNameLst>
                                          <p:attrName>style.visibility</p:attrName>
                                        </p:attrNameLst>
                                      </p:cBhvr>
                                      <p:to>
                                        <p:strVal val="hidden"/>
                                      </p:to>
                                    </p:set>
                                  </p:childTnLst>
                                </p:cTn>
                              </p:par>
                              <p:par>
                                <p:cTn id="265" presetID="23" presetClass="exit" presetSubtype="544" fill="hold" grpId="1" nodeType="withEffect">
                                  <p:stCondLst>
                                    <p:cond delay="0"/>
                                  </p:stCondLst>
                                  <p:childTnLst>
                                    <p:anim calcmode="lin" valueType="num">
                                      <p:cBhvr>
                                        <p:cTn id="266" dur="1000"/>
                                        <p:tgtEl>
                                          <p:spTgt spid="29"/>
                                        </p:tgtEl>
                                        <p:attrNameLst>
                                          <p:attrName>ppt_w</p:attrName>
                                        </p:attrNameLst>
                                      </p:cBhvr>
                                      <p:tavLst>
                                        <p:tav tm="0">
                                          <p:val>
                                            <p:strVal val="ppt_w"/>
                                          </p:val>
                                        </p:tav>
                                        <p:tav tm="100000">
                                          <p:val>
                                            <p:fltVal val="0"/>
                                          </p:val>
                                        </p:tav>
                                      </p:tavLst>
                                    </p:anim>
                                    <p:anim calcmode="lin" valueType="num">
                                      <p:cBhvr>
                                        <p:cTn id="267" dur="1000"/>
                                        <p:tgtEl>
                                          <p:spTgt spid="29"/>
                                        </p:tgtEl>
                                        <p:attrNameLst>
                                          <p:attrName>ppt_h</p:attrName>
                                        </p:attrNameLst>
                                      </p:cBhvr>
                                      <p:tavLst>
                                        <p:tav tm="0">
                                          <p:val>
                                            <p:strVal val="ppt_h"/>
                                          </p:val>
                                        </p:tav>
                                        <p:tav tm="100000">
                                          <p:val>
                                            <p:fltVal val="0"/>
                                          </p:val>
                                        </p:tav>
                                      </p:tavLst>
                                    </p:anim>
                                    <p:anim calcmode="lin" valueType="num">
                                      <p:cBhvr>
                                        <p:cTn id="268" dur="1000"/>
                                        <p:tgtEl>
                                          <p:spTgt spid="29"/>
                                        </p:tgtEl>
                                        <p:attrNameLst>
                                          <p:attrName>ppt_x</p:attrName>
                                        </p:attrNameLst>
                                      </p:cBhvr>
                                      <p:tavLst>
                                        <p:tav tm="0">
                                          <p:val>
                                            <p:strVal val="ppt_x"/>
                                          </p:val>
                                        </p:tav>
                                        <p:tav tm="100000">
                                          <p:val>
                                            <p:fltVal val="0.5"/>
                                          </p:val>
                                        </p:tav>
                                      </p:tavLst>
                                    </p:anim>
                                    <p:anim calcmode="lin" valueType="num">
                                      <p:cBhvr>
                                        <p:cTn id="269" dur="1000"/>
                                        <p:tgtEl>
                                          <p:spTgt spid="29"/>
                                        </p:tgtEl>
                                        <p:attrNameLst>
                                          <p:attrName>ppt_y</p:attrName>
                                        </p:attrNameLst>
                                      </p:cBhvr>
                                      <p:tavLst>
                                        <p:tav tm="0">
                                          <p:val>
                                            <p:strVal val="ppt_y"/>
                                          </p:val>
                                        </p:tav>
                                        <p:tav tm="100000">
                                          <p:val>
                                            <p:fltVal val="0.5"/>
                                          </p:val>
                                        </p:tav>
                                      </p:tavLst>
                                    </p:anim>
                                    <p:set>
                                      <p:cBhvr>
                                        <p:cTn id="270" dur="1" fill="hold">
                                          <p:stCondLst>
                                            <p:cond delay="999"/>
                                          </p:stCondLst>
                                        </p:cTn>
                                        <p:tgtEl>
                                          <p:spTgt spid="29"/>
                                        </p:tgtEl>
                                        <p:attrNameLst>
                                          <p:attrName>style.visibility</p:attrName>
                                        </p:attrNameLst>
                                      </p:cBhvr>
                                      <p:to>
                                        <p:strVal val="hidden"/>
                                      </p:to>
                                    </p:set>
                                  </p:childTnLst>
                                </p:cTn>
                              </p:par>
                              <p:par>
                                <p:cTn id="271" presetID="53" presetClass="entr" presetSubtype="0" fill="hold" grpId="0" nodeType="withEffect">
                                  <p:stCondLst>
                                    <p:cond delay="0"/>
                                  </p:stCondLst>
                                  <p:childTnLst>
                                    <p:set>
                                      <p:cBhvr>
                                        <p:cTn id="272" dur="1" fill="hold">
                                          <p:stCondLst>
                                            <p:cond delay="0"/>
                                          </p:stCondLst>
                                        </p:cTn>
                                        <p:tgtEl>
                                          <p:spTgt spid="18458"/>
                                        </p:tgtEl>
                                        <p:attrNameLst>
                                          <p:attrName>style.visibility</p:attrName>
                                        </p:attrNameLst>
                                      </p:cBhvr>
                                      <p:to>
                                        <p:strVal val="visible"/>
                                      </p:to>
                                    </p:set>
                                    <p:anim calcmode="lin" valueType="num">
                                      <p:cBhvr>
                                        <p:cTn id="273" dur="500" fill="hold"/>
                                        <p:tgtEl>
                                          <p:spTgt spid="18458"/>
                                        </p:tgtEl>
                                        <p:attrNameLst>
                                          <p:attrName>ppt_w</p:attrName>
                                        </p:attrNameLst>
                                      </p:cBhvr>
                                      <p:tavLst>
                                        <p:tav tm="0">
                                          <p:val>
                                            <p:fltVal val="0"/>
                                          </p:val>
                                        </p:tav>
                                        <p:tav tm="100000">
                                          <p:val>
                                            <p:strVal val="#ppt_w"/>
                                          </p:val>
                                        </p:tav>
                                      </p:tavLst>
                                    </p:anim>
                                    <p:anim calcmode="lin" valueType="num">
                                      <p:cBhvr>
                                        <p:cTn id="274" dur="500" fill="hold"/>
                                        <p:tgtEl>
                                          <p:spTgt spid="18458"/>
                                        </p:tgtEl>
                                        <p:attrNameLst>
                                          <p:attrName>ppt_h</p:attrName>
                                        </p:attrNameLst>
                                      </p:cBhvr>
                                      <p:tavLst>
                                        <p:tav tm="0">
                                          <p:val>
                                            <p:fltVal val="0"/>
                                          </p:val>
                                        </p:tav>
                                        <p:tav tm="100000">
                                          <p:val>
                                            <p:strVal val="#ppt_h"/>
                                          </p:val>
                                        </p:tav>
                                      </p:tavLst>
                                    </p:anim>
                                    <p:animEffect transition="in" filter="fade">
                                      <p:cBhvr>
                                        <p:cTn id="275" dur="500"/>
                                        <p:tgtEl>
                                          <p:spTgt spid="18458"/>
                                        </p:tgtEl>
                                      </p:cBhvr>
                                    </p:animEffect>
                                  </p:childTnLst>
                                </p:cTn>
                              </p:par>
                            </p:childTnLst>
                          </p:cTn>
                        </p:par>
                        <p:par>
                          <p:cTn id="276" fill="hold" nodeType="afterGroup">
                            <p:stCondLst>
                              <p:cond delay="7500"/>
                            </p:stCondLst>
                            <p:childTnLst>
                              <p:par>
                                <p:cTn id="277" presetID="23" presetClass="exit" presetSubtype="544" fill="hold" grpId="1" nodeType="afterEffect">
                                  <p:stCondLst>
                                    <p:cond delay="0"/>
                                  </p:stCondLst>
                                  <p:childTnLst>
                                    <p:anim calcmode="lin" valueType="num">
                                      <p:cBhvr>
                                        <p:cTn id="278" dur="1500"/>
                                        <p:tgtEl>
                                          <p:spTgt spid="18435"/>
                                        </p:tgtEl>
                                        <p:attrNameLst>
                                          <p:attrName>ppt_w</p:attrName>
                                        </p:attrNameLst>
                                      </p:cBhvr>
                                      <p:tavLst>
                                        <p:tav tm="0">
                                          <p:val>
                                            <p:strVal val="ppt_w"/>
                                          </p:val>
                                        </p:tav>
                                        <p:tav tm="100000">
                                          <p:val>
                                            <p:fltVal val="0"/>
                                          </p:val>
                                        </p:tav>
                                      </p:tavLst>
                                    </p:anim>
                                    <p:anim calcmode="lin" valueType="num">
                                      <p:cBhvr>
                                        <p:cTn id="279" dur="1500"/>
                                        <p:tgtEl>
                                          <p:spTgt spid="18435"/>
                                        </p:tgtEl>
                                        <p:attrNameLst>
                                          <p:attrName>ppt_h</p:attrName>
                                        </p:attrNameLst>
                                      </p:cBhvr>
                                      <p:tavLst>
                                        <p:tav tm="0">
                                          <p:val>
                                            <p:strVal val="ppt_h"/>
                                          </p:val>
                                        </p:tav>
                                        <p:tav tm="100000">
                                          <p:val>
                                            <p:fltVal val="0"/>
                                          </p:val>
                                        </p:tav>
                                      </p:tavLst>
                                    </p:anim>
                                    <p:anim calcmode="lin" valueType="num">
                                      <p:cBhvr>
                                        <p:cTn id="280" dur="1500"/>
                                        <p:tgtEl>
                                          <p:spTgt spid="18435"/>
                                        </p:tgtEl>
                                        <p:attrNameLst>
                                          <p:attrName>ppt_x</p:attrName>
                                        </p:attrNameLst>
                                      </p:cBhvr>
                                      <p:tavLst>
                                        <p:tav tm="0">
                                          <p:val>
                                            <p:strVal val="ppt_x"/>
                                          </p:val>
                                        </p:tav>
                                        <p:tav tm="100000">
                                          <p:val>
                                            <p:fltVal val="0.5"/>
                                          </p:val>
                                        </p:tav>
                                      </p:tavLst>
                                    </p:anim>
                                    <p:anim calcmode="lin" valueType="num">
                                      <p:cBhvr>
                                        <p:cTn id="281" dur="1500"/>
                                        <p:tgtEl>
                                          <p:spTgt spid="18435"/>
                                        </p:tgtEl>
                                        <p:attrNameLst>
                                          <p:attrName>ppt_y</p:attrName>
                                        </p:attrNameLst>
                                      </p:cBhvr>
                                      <p:tavLst>
                                        <p:tav tm="0">
                                          <p:val>
                                            <p:strVal val="ppt_y"/>
                                          </p:val>
                                        </p:tav>
                                        <p:tav tm="100000">
                                          <p:val>
                                            <p:fltVal val="0.5"/>
                                          </p:val>
                                        </p:tav>
                                      </p:tavLst>
                                    </p:anim>
                                    <p:set>
                                      <p:cBhvr>
                                        <p:cTn id="282" dur="1" fill="hold">
                                          <p:stCondLst>
                                            <p:cond delay="1499"/>
                                          </p:stCondLst>
                                        </p:cTn>
                                        <p:tgtEl>
                                          <p:spTgt spid="18435"/>
                                        </p:tgtEl>
                                        <p:attrNameLst>
                                          <p:attrName>style.visibility</p:attrName>
                                        </p:attrNameLst>
                                      </p:cBhvr>
                                      <p:to>
                                        <p:strVal val="hidden"/>
                                      </p:to>
                                    </p:set>
                                  </p:childTnLst>
                                </p:cTn>
                              </p:par>
                              <p:par>
                                <p:cTn id="283" presetID="23" presetClass="exit" presetSubtype="544" fill="hold" grpId="1" nodeType="withEffect">
                                  <p:stCondLst>
                                    <p:cond delay="0"/>
                                  </p:stCondLst>
                                  <p:childTnLst>
                                    <p:anim calcmode="lin" valueType="num">
                                      <p:cBhvr>
                                        <p:cTn id="284" dur="1500"/>
                                        <p:tgtEl>
                                          <p:spTgt spid="18458"/>
                                        </p:tgtEl>
                                        <p:attrNameLst>
                                          <p:attrName>ppt_w</p:attrName>
                                        </p:attrNameLst>
                                      </p:cBhvr>
                                      <p:tavLst>
                                        <p:tav tm="0">
                                          <p:val>
                                            <p:strVal val="ppt_w"/>
                                          </p:val>
                                        </p:tav>
                                        <p:tav tm="100000">
                                          <p:val>
                                            <p:fltVal val="0"/>
                                          </p:val>
                                        </p:tav>
                                      </p:tavLst>
                                    </p:anim>
                                    <p:anim calcmode="lin" valueType="num">
                                      <p:cBhvr>
                                        <p:cTn id="285" dur="1500"/>
                                        <p:tgtEl>
                                          <p:spTgt spid="18458"/>
                                        </p:tgtEl>
                                        <p:attrNameLst>
                                          <p:attrName>ppt_h</p:attrName>
                                        </p:attrNameLst>
                                      </p:cBhvr>
                                      <p:tavLst>
                                        <p:tav tm="0">
                                          <p:val>
                                            <p:strVal val="ppt_h"/>
                                          </p:val>
                                        </p:tav>
                                        <p:tav tm="100000">
                                          <p:val>
                                            <p:fltVal val="0"/>
                                          </p:val>
                                        </p:tav>
                                      </p:tavLst>
                                    </p:anim>
                                    <p:anim calcmode="lin" valueType="num">
                                      <p:cBhvr>
                                        <p:cTn id="286" dur="1500"/>
                                        <p:tgtEl>
                                          <p:spTgt spid="18458"/>
                                        </p:tgtEl>
                                        <p:attrNameLst>
                                          <p:attrName>ppt_x</p:attrName>
                                        </p:attrNameLst>
                                      </p:cBhvr>
                                      <p:tavLst>
                                        <p:tav tm="0">
                                          <p:val>
                                            <p:strVal val="ppt_x"/>
                                          </p:val>
                                        </p:tav>
                                        <p:tav tm="100000">
                                          <p:val>
                                            <p:fltVal val="0.5"/>
                                          </p:val>
                                        </p:tav>
                                      </p:tavLst>
                                    </p:anim>
                                    <p:anim calcmode="lin" valueType="num">
                                      <p:cBhvr>
                                        <p:cTn id="287" dur="1500"/>
                                        <p:tgtEl>
                                          <p:spTgt spid="18458"/>
                                        </p:tgtEl>
                                        <p:attrNameLst>
                                          <p:attrName>ppt_y</p:attrName>
                                        </p:attrNameLst>
                                      </p:cBhvr>
                                      <p:tavLst>
                                        <p:tav tm="0">
                                          <p:val>
                                            <p:strVal val="ppt_y"/>
                                          </p:val>
                                        </p:tav>
                                        <p:tav tm="100000">
                                          <p:val>
                                            <p:fltVal val="0.5"/>
                                          </p:val>
                                        </p:tav>
                                      </p:tavLst>
                                    </p:anim>
                                    <p:set>
                                      <p:cBhvr>
                                        <p:cTn id="288" dur="1" fill="hold">
                                          <p:stCondLst>
                                            <p:cond delay="1499"/>
                                          </p:stCondLst>
                                        </p:cTn>
                                        <p:tgtEl>
                                          <p:spTgt spid="18458"/>
                                        </p:tgtEl>
                                        <p:attrNameLst>
                                          <p:attrName>style.visibility</p:attrName>
                                        </p:attrNameLst>
                                      </p:cBhvr>
                                      <p:to>
                                        <p:strVal val="hidden"/>
                                      </p:to>
                                    </p:set>
                                  </p:childTnLst>
                                </p:cTn>
                              </p:par>
                              <p:par>
                                <p:cTn id="289" presetID="0" presetClass="path" presetSubtype="0" accel="50000" decel="50000" fill="hold" grpId="2" nodeType="withEffect">
                                  <p:stCondLst>
                                    <p:cond delay="0"/>
                                  </p:stCondLst>
                                  <p:childTnLst>
                                    <p:animMotion origin="layout" path="M -3.33333E-6 0.00023 L 0.21684 -0.20995 " pathEditMode="relative" rAng="0" ptsTypes="AA">
                                      <p:cBhvr>
                                        <p:cTn id="290" dur="1500" fill="hold"/>
                                        <p:tgtEl>
                                          <p:spTgt spid="18458"/>
                                        </p:tgtEl>
                                        <p:attrNameLst>
                                          <p:attrName>ppt_x</p:attrName>
                                          <p:attrName>ppt_y</p:attrName>
                                        </p:attrNameLst>
                                      </p:cBhvr>
                                      <p:rCtr x="10833" y="-10509"/>
                                    </p:animMotion>
                                  </p:childTnLst>
                                </p:cTn>
                              </p:par>
                              <p:par>
                                <p:cTn id="291" presetID="0" presetClass="path" presetSubtype="0" accel="50000" decel="50000" fill="hold" grpId="3" nodeType="withEffect">
                                  <p:stCondLst>
                                    <p:cond delay="0"/>
                                  </p:stCondLst>
                                  <p:childTnLst>
                                    <p:animMotion origin="layout" path="M -3.33333E-6 0.00023 L 0.21667 -0.20995 " pathEditMode="relative" rAng="0" ptsTypes="AA">
                                      <p:cBhvr>
                                        <p:cTn id="292" dur="1500" fill="hold"/>
                                        <p:tgtEl>
                                          <p:spTgt spid="18435"/>
                                        </p:tgtEl>
                                        <p:attrNameLst>
                                          <p:attrName>ppt_x</p:attrName>
                                          <p:attrName>ppt_y</p:attrName>
                                        </p:attrNameLst>
                                      </p:cBhvr>
                                      <p:rCtr x="10833" y="-10509"/>
                                    </p:animMotion>
                                  </p:childTnLst>
                                </p:cTn>
                              </p:par>
                            </p:childTnLst>
                          </p:cTn>
                        </p:par>
                        <p:par>
                          <p:cTn id="293" fill="hold">
                            <p:stCondLst>
                              <p:cond delay="9000"/>
                            </p:stCondLst>
                            <p:childTnLst>
                              <p:par>
                                <p:cTn id="294" presetID="23" presetClass="entr" presetSubtype="16" fill="hold" grpId="0" nodeType="afterEffect">
                                  <p:stCondLst>
                                    <p:cond delay="0"/>
                                  </p:stCondLst>
                                  <p:childTnLst>
                                    <p:set>
                                      <p:cBhvr>
                                        <p:cTn id="295" dur="1" fill="hold">
                                          <p:stCondLst>
                                            <p:cond delay="0"/>
                                          </p:stCondLst>
                                        </p:cTn>
                                        <p:tgtEl>
                                          <p:spTgt spid="18460"/>
                                        </p:tgtEl>
                                        <p:attrNameLst>
                                          <p:attrName>style.visibility</p:attrName>
                                        </p:attrNameLst>
                                      </p:cBhvr>
                                      <p:to>
                                        <p:strVal val="visible"/>
                                      </p:to>
                                    </p:set>
                                    <p:anim calcmode="lin" valueType="num">
                                      <p:cBhvr>
                                        <p:cTn id="296" dur="1000" fill="hold"/>
                                        <p:tgtEl>
                                          <p:spTgt spid="18460"/>
                                        </p:tgtEl>
                                        <p:attrNameLst>
                                          <p:attrName>ppt_w</p:attrName>
                                        </p:attrNameLst>
                                      </p:cBhvr>
                                      <p:tavLst>
                                        <p:tav tm="0">
                                          <p:val>
                                            <p:fltVal val="0"/>
                                          </p:val>
                                        </p:tav>
                                        <p:tav tm="100000">
                                          <p:val>
                                            <p:strVal val="#ppt_w"/>
                                          </p:val>
                                        </p:tav>
                                      </p:tavLst>
                                    </p:anim>
                                    <p:anim calcmode="lin" valueType="num">
                                      <p:cBhvr>
                                        <p:cTn id="297" dur="1000" fill="hold"/>
                                        <p:tgtEl>
                                          <p:spTgt spid="18460"/>
                                        </p:tgtEl>
                                        <p:attrNameLst>
                                          <p:attrName>ppt_h</p:attrName>
                                        </p:attrNameLst>
                                      </p:cBhvr>
                                      <p:tavLst>
                                        <p:tav tm="0">
                                          <p:val>
                                            <p:fltVal val="0"/>
                                          </p:val>
                                        </p:tav>
                                        <p:tav tm="100000">
                                          <p:val>
                                            <p:strVal val="#ppt_h"/>
                                          </p:val>
                                        </p:tav>
                                      </p:tavLst>
                                    </p:anim>
                                  </p:childTnLst>
                                </p:cTn>
                              </p:par>
                            </p:childTnLst>
                          </p:cTn>
                        </p:par>
                      </p:childTnLst>
                    </p:cTn>
                  </p:par>
                  <p:par>
                    <p:cTn id="298" fill="hold" nodeType="clickPar">
                      <p:stCondLst>
                        <p:cond delay="indefinite"/>
                      </p:stCondLst>
                      <p:childTnLst>
                        <p:par>
                          <p:cTn id="299" fill="hold" nodeType="withGroup">
                            <p:stCondLst>
                              <p:cond delay="0"/>
                            </p:stCondLst>
                            <p:childTnLst>
                              <p:par>
                                <p:cTn id="300" presetID="23" presetClass="entr" presetSubtype="16" fill="hold" grpId="0" nodeType="clickEffect">
                                  <p:stCondLst>
                                    <p:cond delay="0"/>
                                  </p:stCondLst>
                                  <p:childTnLst>
                                    <p:set>
                                      <p:cBhvr>
                                        <p:cTn id="301" dur="1" fill="hold">
                                          <p:stCondLst>
                                            <p:cond delay="0"/>
                                          </p:stCondLst>
                                        </p:cTn>
                                        <p:tgtEl>
                                          <p:spTgt spid="18463"/>
                                        </p:tgtEl>
                                        <p:attrNameLst>
                                          <p:attrName>style.visibility</p:attrName>
                                        </p:attrNameLst>
                                      </p:cBhvr>
                                      <p:to>
                                        <p:strVal val="visible"/>
                                      </p:to>
                                    </p:set>
                                    <p:anim calcmode="lin" valueType="num">
                                      <p:cBhvr>
                                        <p:cTn id="302" dur="500" fill="hold"/>
                                        <p:tgtEl>
                                          <p:spTgt spid="18463"/>
                                        </p:tgtEl>
                                        <p:attrNameLst>
                                          <p:attrName>ppt_w</p:attrName>
                                        </p:attrNameLst>
                                      </p:cBhvr>
                                      <p:tavLst>
                                        <p:tav tm="0">
                                          <p:val>
                                            <p:fltVal val="0"/>
                                          </p:val>
                                        </p:tav>
                                        <p:tav tm="100000">
                                          <p:val>
                                            <p:strVal val="#ppt_w"/>
                                          </p:val>
                                        </p:tav>
                                      </p:tavLst>
                                    </p:anim>
                                    <p:anim calcmode="lin" valueType="num">
                                      <p:cBhvr>
                                        <p:cTn id="303" dur="500" fill="hold"/>
                                        <p:tgtEl>
                                          <p:spTgt spid="18463"/>
                                        </p:tgtEl>
                                        <p:attrNameLst>
                                          <p:attrName>ppt_h</p:attrName>
                                        </p:attrNameLst>
                                      </p:cBhvr>
                                      <p:tavLst>
                                        <p:tav tm="0">
                                          <p:val>
                                            <p:fltVal val="0"/>
                                          </p:val>
                                        </p:tav>
                                        <p:tav tm="100000">
                                          <p:val>
                                            <p:strVal val="#ppt_h"/>
                                          </p:val>
                                        </p:tav>
                                      </p:tavLst>
                                    </p:anim>
                                  </p:childTnLst>
                                </p:cTn>
                              </p:par>
                            </p:childTnLst>
                          </p:cTn>
                        </p:par>
                      </p:childTnLst>
                    </p:cTn>
                  </p:par>
                  <p:par>
                    <p:cTn id="304" fill="hold" nodeType="clickPar">
                      <p:stCondLst>
                        <p:cond delay="indefinite"/>
                      </p:stCondLst>
                      <p:childTnLst>
                        <p:par>
                          <p:cTn id="305" fill="hold" nodeType="withGroup">
                            <p:stCondLst>
                              <p:cond delay="0"/>
                            </p:stCondLst>
                            <p:childTnLst>
                              <p:par>
                                <p:cTn id="306" presetID="23" presetClass="entr" presetSubtype="16" fill="hold" grpId="0" nodeType="clickEffect">
                                  <p:stCondLst>
                                    <p:cond delay="0"/>
                                  </p:stCondLst>
                                  <p:childTnLst>
                                    <p:set>
                                      <p:cBhvr>
                                        <p:cTn id="307" dur="1" fill="hold">
                                          <p:stCondLst>
                                            <p:cond delay="0"/>
                                          </p:stCondLst>
                                        </p:cTn>
                                        <p:tgtEl>
                                          <p:spTgt spid="18464"/>
                                        </p:tgtEl>
                                        <p:attrNameLst>
                                          <p:attrName>style.visibility</p:attrName>
                                        </p:attrNameLst>
                                      </p:cBhvr>
                                      <p:to>
                                        <p:strVal val="visible"/>
                                      </p:to>
                                    </p:set>
                                    <p:anim calcmode="lin" valueType="num">
                                      <p:cBhvr>
                                        <p:cTn id="308" dur="500" fill="hold"/>
                                        <p:tgtEl>
                                          <p:spTgt spid="18464"/>
                                        </p:tgtEl>
                                        <p:attrNameLst>
                                          <p:attrName>ppt_w</p:attrName>
                                        </p:attrNameLst>
                                      </p:cBhvr>
                                      <p:tavLst>
                                        <p:tav tm="0">
                                          <p:val>
                                            <p:fltVal val="0"/>
                                          </p:val>
                                        </p:tav>
                                        <p:tav tm="100000">
                                          <p:val>
                                            <p:strVal val="#ppt_w"/>
                                          </p:val>
                                        </p:tav>
                                      </p:tavLst>
                                    </p:anim>
                                    <p:anim calcmode="lin" valueType="num">
                                      <p:cBhvr>
                                        <p:cTn id="309" dur="500" fill="hold"/>
                                        <p:tgtEl>
                                          <p:spTgt spid="18464"/>
                                        </p:tgtEl>
                                        <p:attrNameLst>
                                          <p:attrName>ppt_h</p:attrName>
                                        </p:attrNameLst>
                                      </p:cBhvr>
                                      <p:tavLst>
                                        <p:tav tm="0">
                                          <p:val>
                                            <p:fltVal val="0"/>
                                          </p:val>
                                        </p:tav>
                                        <p:tav tm="100000">
                                          <p:val>
                                            <p:strVal val="#ppt_h"/>
                                          </p:val>
                                        </p:tav>
                                      </p:tavLst>
                                    </p:anim>
                                  </p:childTnLst>
                                </p:cTn>
                              </p:par>
                            </p:childTnLst>
                          </p:cTn>
                        </p:par>
                      </p:childTnLst>
                    </p:cTn>
                  </p:par>
                  <p:par>
                    <p:cTn id="310" fill="hold">
                      <p:stCondLst>
                        <p:cond delay="indefinite"/>
                      </p:stCondLst>
                      <p:childTnLst>
                        <p:par>
                          <p:cTn id="311" fill="hold">
                            <p:stCondLst>
                              <p:cond delay="0"/>
                            </p:stCondLst>
                            <p:childTnLst>
                              <p:par>
                                <p:cTn id="312" presetID="55" presetClass="entr" presetSubtype="0" fill="hold" grpId="0" nodeType="clickEffect">
                                  <p:stCondLst>
                                    <p:cond delay="0"/>
                                  </p:stCondLst>
                                  <p:childTnLst>
                                    <p:set>
                                      <p:cBhvr>
                                        <p:cTn id="313" dur="1" fill="hold">
                                          <p:stCondLst>
                                            <p:cond delay="0"/>
                                          </p:stCondLst>
                                        </p:cTn>
                                        <p:tgtEl>
                                          <p:spTgt spid="18467"/>
                                        </p:tgtEl>
                                        <p:attrNameLst>
                                          <p:attrName>style.visibility</p:attrName>
                                        </p:attrNameLst>
                                      </p:cBhvr>
                                      <p:to>
                                        <p:strVal val="visible"/>
                                      </p:to>
                                    </p:set>
                                    <p:anim calcmode="lin" valueType="num">
                                      <p:cBhvr>
                                        <p:cTn id="314" dur="1000" fill="hold"/>
                                        <p:tgtEl>
                                          <p:spTgt spid="18467"/>
                                        </p:tgtEl>
                                        <p:attrNameLst>
                                          <p:attrName>ppt_w</p:attrName>
                                        </p:attrNameLst>
                                      </p:cBhvr>
                                      <p:tavLst>
                                        <p:tav tm="0">
                                          <p:val>
                                            <p:strVal val="#ppt_w*0.70"/>
                                          </p:val>
                                        </p:tav>
                                        <p:tav tm="100000">
                                          <p:val>
                                            <p:strVal val="#ppt_w"/>
                                          </p:val>
                                        </p:tav>
                                      </p:tavLst>
                                    </p:anim>
                                    <p:anim calcmode="lin" valueType="num">
                                      <p:cBhvr>
                                        <p:cTn id="315" dur="1000" fill="hold"/>
                                        <p:tgtEl>
                                          <p:spTgt spid="18467"/>
                                        </p:tgtEl>
                                        <p:attrNameLst>
                                          <p:attrName>ppt_h</p:attrName>
                                        </p:attrNameLst>
                                      </p:cBhvr>
                                      <p:tavLst>
                                        <p:tav tm="0">
                                          <p:val>
                                            <p:strVal val="#ppt_h"/>
                                          </p:val>
                                        </p:tav>
                                        <p:tav tm="100000">
                                          <p:val>
                                            <p:strVal val="#ppt_h"/>
                                          </p:val>
                                        </p:tav>
                                      </p:tavLst>
                                    </p:anim>
                                    <p:animEffect transition="in" filter="fade">
                                      <p:cBhvr>
                                        <p:cTn id="316" dur="1000"/>
                                        <p:tgtEl>
                                          <p:spTgt spid="18467"/>
                                        </p:tgtEl>
                                      </p:cBhvr>
                                    </p:animEffect>
                                  </p:childTnLst>
                                </p:cTn>
                              </p:par>
                              <p:par>
                                <p:cTn id="317" presetID="1" presetClass="entr" presetSubtype="0" fill="hold" grpId="0" nodeType="withEffect">
                                  <p:stCondLst>
                                    <p:cond delay="0"/>
                                  </p:stCondLst>
                                  <p:childTnLst>
                                    <p:set>
                                      <p:cBhvr>
                                        <p:cTn id="318" dur="1" fill="hold">
                                          <p:stCondLst>
                                            <p:cond delay="0"/>
                                          </p:stCondLst>
                                        </p:cTn>
                                        <p:tgtEl>
                                          <p:spTgt spid="18468"/>
                                        </p:tgtEl>
                                        <p:attrNameLst>
                                          <p:attrName>style.visibility</p:attrName>
                                        </p:attrNameLst>
                                      </p:cBhvr>
                                      <p:to>
                                        <p:strVal val="visible"/>
                                      </p:to>
                                    </p:set>
                                  </p:childTnLst>
                                </p:cTn>
                              </p:par>
                              <p:par>
                                <p:cTn id="319" presetID="23" presetClass="entr" presetSubtype="16" fill="hold" grpId="0" nodeType="withEffect">
                                  <p:stCondLst>
                                    <p:cond delay="0"/>
                                  </p:stCondLst>
                                  <p:childTnLst>
                                    <p:set>
                                      <p:cBhvr>
                                        <p:cTn id="320" dur="1" fill="hold">
                                          <p:stCondLst>
                                            <p:cond delay="0"/>
                                          </p:stCondLst>
                                        </p:cTn>
                                        <p:tgtEl>
                                          <p:spTgt spid="18469"/>
                                        </p:tgtEl>
                                        <p:attrNameLst>
                                          <p:attrName>style.visibility</p:attrName>
                                        </p:attrNameLst>
                                      </p:cBhvr>
                                      <p:to>
                                        <p:strVal val="visible"/>
                                      </p:to>
                                    </p:set>
                                    <p:anim calcmode="lin" valueType="num">
                                      <p:cBhvr>
                                        <p:cTn id="321" dur="1500" fill="hold"/>
                                        <p:tgtEl>
                                          <p:spTgt spid="18469"/>
                                        </p:tgtEl>
                                        <p:attrNameLst>
                                          <p:attrName>ppt_w</p:attrName>
                                        </p:attrNameLst>
                                      </p:cBhvr>
                                      <p:tavLst>
                                        <p:tav tm="0">
                                          <p:val>
                                            <p:fltVal val="0"/>
                                          </p:val>
                                        </p:tav>
                                        <p:tav tm="100000">
                                          <p:val>
                                            <p:strVal val="#ppt_w"/>
                                          </p:val>
                                        </p:tav>
                                      </p:tavLst>
                                    </p:anim>
                                    <p:anim calcmode="lin" valueType="num">
                                      <p:cBhvr>
                                        <p:cTn id="322" dur="1500" fill="hold"/>
                                        <p:tgtEl>
                                          <p:spTgt spid="18469"/>
                                        </p:tgtEl>
                                        <p:attrNameLst>
                                          <p:attrName>ppt_h</p:attrName>
                                        </p:attrNameLst>
                                      </p:cBhvr>
                                      <p:tavLst>
                                        <p:tav tm="0">
                                          <p:val>
                                            <p:fltVal val="0"/>
                                          </p:val>
                                        </p:tav>
                                        <p:tav tm="100000">
                                          <p:val>
                                            <p:strVal val="#ppt_h"/>
                                          </p:val>
                                        </p:tav>
                                      </p:tavLst>
                                    </p:anim>
                                  </p:childTnLst>
                                </p:cTn>
                              </p:par>
                              <p:par>
                                <p:cTn id="323" presetID="6" presetClass="emph" presetSubtype="0" fill="hold" grpId="3" nodeType="withEffect">
                                  <p:stCondLst>
                                    <p:cond delay="0"/>
                                  </p:stCondLst>
                                  <p:childTnLst>
                                    <p:animScale>
                                      <p:cBhvr>
                                        <p:cTn id="324" dur="1500" fill="hold"/>
                                        <p:tgtEl>
                                          <p:spTgt spid="18468"/>
                                        </p:tgtEl>
                                      </p:cBhvr>
                                      <p:by x="90000" y="90000"/>
                                    </p:animScale>
                                  </p:childTnLst>
                                </p:cTn>
                              </p:par>
                              <p:par>
                                <p:cTn id="325" presetID="6" presetClass="emph" presetSubtype="0" fill="hold" grpId="1" nodeType="withEffect">
                                  <p:stCondLst>
                                    <p:cond delay="0"/>
                                  </p:stCondLst>
                                  <p:childTnLst>
                                    <p:animScale>
                                      <p:cBhvr>
                                        <p:cTn id="326" dur="1500" fill="hold"/>
                                        <p:tgtEl>
                                          <p:spTgt spid="18469"/>
                                        </p:tgtEl>
                                      </p:cBhvr>
                                      <p:by x="90000" y="90000"/>
                                    </p:animScale>
                                  </p:childTnLst>
                                </p:cTn>
                              </p:par>
                              <p:par>
                                <p:cTn id="327" presetID="0" presetClass="path" presetSubtype="0" accel="50000" decel="50000" fill="hold" grpId="1" nodeType="withEffect">
                                  <p:stCondLst>
                                    <p:cond delay="0"/>
                                  </p:stCondLst>
                                  <p:childTnLst>
                                    <p:animMotion origin="layout" path="M 5.55112E-17 0.00023 L -0.23455 -0.32107 " pathEditMode="relative" rAng="0" ptsTypes="AA">
                                      <p:cBhvr>
                                        <p:cTn id="328" dur="1500" fill="hold"/>
                                        <p:tgtEl>
                                          <p:spTgt spid="18468"/>
                                        </p:tgtEl>
                                        <p:attrNameLst>
                                          <p:attrName>ppt_x</p:attrName>
                                          <p:attrName>ppt_y</p:attrName>
                                        </p:attrNameLst>
                                      </p:cBhvr>
                                      <p:rCtr x="-11736" y="-16065"/>
                                    </p:animMotion>
                                  </p:childTnLst>
                                </p:cTn>
                              </p:par>
                              <p:par>
                                <p:cTn id="329" presetID="0" presetClass="path" presetSubtype="0" accel="50000" decel="50000" fill="hold" grpId="2" nodeType="withEffect">
                                  <p:stCondLst>
                                    <p:cond delay="0"/>
                                  </p:stCondLst>
                                  <p:childTnLst>
                                    <p:animMotion origin="layout" path="M -0.06667 -0.01111 L 0.50416 -0.42222 " pathEditMode="relative" rAng="0" ptsTypes="AA">
                                      <p:cBhvr>
                                        <p:cTn id="330" dur="1500" fill="hold"/>
                                        <p:tgtEl>
                                          <p:spTgt spid="18469"/>
                                        </p:tgtEl>
                                        <p:attrNameLst>
                                          <p:attrName>ppt_x</p:attrName>
                                          <p:attrName>ppt_y</p:attrName>
                                        </p:attrNameLst>
                                      </p:cBhvr>
                                      <p:rCtr x="28542" y="-20556"/>
                                    </p:animMotion>
                                  </p:childTnLst>
                                </p:cTn>
                              </p:par>
                              <p:par>
                                <p:cTn id="331" presetID="3" presetClass="emph" presetSubtype="2" fill="hold" grpId="2" nodeType="withEffect">
                                  <p:stCondLst>
                                    <p:cond delay="0"/>
                                  </p:stCondLst>
                                  <p:childTnLst>
                                    <p:animClr clrSpc="rgb" dir="cw">
                                      <p:cBhvr override="childStyle">
                                        <p:cTn id="332" dur="1500" fill="hold"/>
                                        <p:tgtEl>
                                          <p:spTgt spid="18464"/>
                                        </p:tgtEl>
                                        <p:attrNameLst>
                                          <p:attrName>style.color</p:attrName>
                                        </p:attrNameLst>
                                      </p:cBhvr>
                                      <p:to>
                                        <a:srgbClr val="A50021"/>
                                      </p:to>
                                    </p:animClr>
                                  </p:childTnLst>
                                </p:cTn>
                              </p:par>
                              <p:par>
                                <p:cTn id="333" presetID="3" presetClass="emph" presetSubtype="2" fill="hold" grpId="2" nodeType="withEffect">
                                  <p:stCondLst>
                                    <p:cond delay="0"/>
                                  </p:stCondLst>
                                  <p:childTnLst>
                                    <p:animClr clrSpc="rgb" dir="cw">
                                      <p:cBhvr override="childStyle">
                                        <p:cTn id="334" dur="1500" fill="hold"/>
                                        <p:tgtEl>
                                          <p:spTgt spid="18460"/>
                                        </p:tgtEl>
                                        <p:attrNameLst>
                                          <p:attrName>style.color</p:attrName>
                                        </p:attrNameLst>
                                      </p:cBhvr>
                                      <p:to>
                                        <a:srgbClr val="4D4D4D"/>
                                      </p:to>
                                    </p:animClr>
                                  </p:childTnLst>
                                </p:cTn>
                              </p:par>
                              <p:par>
                                <p:cTn id="335" presetID="3" presetClass="emph" presetSubtype="2" fill="hold" grpId="3" nodeType="withEffect">
                                  <p:stCondLst>
                                    <p:cond delay="0"/>
                                  </p:stCondLst>
                                  <p:childTnLst>
                                    <p:animClr clrSpc="rgb" dir="cw">
                                      <p:cBhvr override="childStyle">
                                        <p:cTn id="336" dur="1500" fill="hold"/>
                                        <p:tgtEl>
                                          <p:spTgt spid="18463"/>
                                        </p:tgtEl>
                                        <p:attrNameLst>
                                          <p:attrName>style.color</p:attrName>
                                        </p:attrNameLst>
                                      </p:cBhvr>
                                      <p:to>
                                        <a:srgbClr val="996600"/>
                                      </p:to>
                                    </p:animClr>
                                  </p:childTnLst>
                                </p:cTn>
                              </p:par>
                            </p:childTnLst>
                          </p:cTn>
                        </p:par>
                      </p:childTnLst>
                    </p:cTn>
                  </p:par>
                  <p:par>
                    <p:cTn id="337" fill="hold">
                      <p:stCondLst>
                        <p:cond delay="indefinite"/>
                      </p:stCondLst>
                      <p:childTnLst>
                        <p:par>
                          <p:cTn id="338" fill="hold">
                            <p:stCondLst>
                              <p:cond delay="0"/>
                            </p:stCondLst>
                            <p:childTnLst>
                              <p:par>
                                <p:cTn id="339" presetID="10" presetClass="exit" presetSubtype="0" fill="hold" grpId="1" nodeType="clickEffect">
                                  <p:stCondLst>
                                    <p:cond delay="0"/>
                                  </p:stCondLst>
                                  <p:childTnLst>
                                    <p:animEffect transition="out" filter="fade">
                                      <p:cBhvr>
                                        <p:cTn id="340" dur="1500"/>
                                        <p:tgtEl>
                                          <p:spTgt spid="18467"/>
                                        </p:tgtEl>
                                      </p:cBhvr>
                                    </p:animEffect>
                                    <p:set>
                                      <p:cBhvr>
                                        <p:cTn id="341" dur="1" fill="hold">
                                          <p:stCondLst>
                                            <p:cond delay="1499"/>
                                          </p:stCondLst>
                                        </p:cTn>
                                        <p:tgtEl>
                                          <p:spTgt spid="18467"/>
                                        </p:tgtEl>
                                        <p:attrNameLst>
                                          <p:attrName>style.visibility</p:attrName>
                                        </p:attrNameLst>
                                      </p:cBhvr>
                                      <p:to>
                                        <p:strVal val="hidden"/>
                                      </p:to>
                                    </p:set>
                                  </p:childTnLst>
                                </p:cTn>
                              </p:par>
                              <p:par>
                                <p:cTn id="342" presetID="0" presetClass="path" presetSubtype="0" accel="50000" decel="50000" fill="hold" grpId="4" nodeType="withEffect">
                                  <p:stCondLst>
                                    <p:cond delay="0"/>
                                  </p:stCondLst>
                                  <p:childTnLst>
                                    <p:animMotion origin="layout" path="M -0.23455 -0.32084 L 0.3717 -0.22408 " pathEditMode="relative" rAng="0" ptsTypes="AA">
                                      <p:cBhvr>
                                        <p:cTn id="343" dur="1500" fill="hold"/>
                                        <p:tgtEl>
                                          <p:spTgt spid="18468"/>
                                        </p:tgtEl>
                                        <p:attrNameLst>
                                          <p:attrName>ppt_x</p:attrName>
                                          <p:attrName>ppt_y</p:attrName>
                                        </p:attrNameLst>
                                      </p:cBhvr>
                                      <p:rCtr x="30312" y="4838"/>
                                    </p:animMotion>
                                  </p:childTnLst>
                                </p:cTn>
                              </p:par>
                              <p:par>
                                <p:cTn id="344" presetID="0" presetClass="path" presetSubtype="0" accel="50000" decel="50000" fill="hold" grpId="4" nodeType="withEffect">
                                  <p:stCondLst>
                                    <p:cond delay="0"/>
                                  </p:stCondLst>
                                  <p:childTnLst>
                                    <p:animMotion origin="layout" path="M 0.50416 -0.42222 L 0.45416 -0.61667 " pathEditMode="relative" rAng="0" ptsTypes="AA">
                                      <p:cBhvr>
                                        <p:cTn id="345" dur="1500" fill="hold"/>
                                        <p:tgtEl>
                                          <p:spTgt spid="18469"/>
                                        </p:tgtEl>
                                        <p:attrNameLst>
                                          <p:attrName>ppt_x</p:attrName>
                                          <p:attrName>ppt_y</p:attrName>
                                        </p:attrNameLst>
                                      </p:cBhvr>
                                      <p:rCtr x="-2500" y="-9722"/>
                                    </p:animMotion>
                                  </p:childTnLst>
                                </p:cTn>
                              </p:par>
                            </p:childTnLst>
                          </p:cTn>
                        </p:par>
                      </p:childTnLst>
                    </p:cTn>
                  </p:par>
                  <p:par>
                    <p:cTn id="346" fill="hold" nodeType="clickPar">
                      <p:stCondLst>
                        <p:cond delay="indefinite"/>
                      </p:stCondLst>
                      <p:childTnLst>
                        <p:par>
                          <p:cTn id="347" fill="hold" nodeType="withGroup">
                            <p:stCondLst>
                              <p:cond delay="0"/>
                            </p:stCondLst>
                            <p:childTnLst>
                              <p:par>
                                <p:cTn id="348" presetID="10" presetClass="exit" presetSubtype="0" fill="hold" grpId="1" nodeType="clickEffect">
                                  <p:stCondLst>
                                    <p:cond delay="0"/>
                                  </p:stCondLst>
                                  <p:childTnLst>
                                    <p:animEffect transition="out" filter="fade">
                                      <p:cBhvr>
                                        <p:cTn id="349" dur="1500"/>
                                        <p:tgtEl>
                                          <p:spTgt spid="18460"/>
                                        </p:tgtEl>
                                      </p:cBhvr>
                                    </p:animEffect>
                                    <p:set>
                                      <p:cBhvr>
                                        <p:cTn id="350" dur="1" fill="hold">
                                          <p:stCondLst>
                                            <p:cond delay="1499"/>
                                          </p:stCondLst>
                                        </p:cTn>
                                        <p:tgtEl>
                                          <p:spTgt spid="18460"/>
                                        </p:tgtEl>
                                        <p:attrNameLst>
                                          <p:attrName>style.visibility</p:attrName>
                                        </p:attrNameLst>
                                      </p:cBhvr>
                                      <p:to>
                                        <p:strVal val="hidden"/>
                                      </p:to>
                                    </p:set>
                                  </p:childTnLst>
                                </p:cTn>
                              </p:par>
                            </p:childTnLst>
                          </p:cTn>
                        </p:par>
                        <p:par>
                          <p:cTn id="351" fill="hold">
                            <p:stCondLst>
                              <p:cond delay="1500"/>
                            </p:stCondLst>
                            <p:childTnLst>
                              <p:par>
                                <p:cTn id="352" presetID="6" presetClass="emph" presetSubtype="0" fill="hold" grpId="1" nodeType="afterEffect">
                                  <p:stCondLst>
                                    <p:cond delay="500"/>
                                  </p:stCondLst>
                                  <p:childTnLst>
                                    <p:animScale>
                                      <p:cBhvr>
                                        <p:cTn id="353" dur="1500" fill="hold"/>
                                        <p:tgtEl>
                                          <p:spTgt spid="18463"/>
                                        </p:tgtEl>
                                      </p:cBhvr>
                                      <p:by x="150000" y="150000"/>
                                    </p:animScale>
                                  </p:childTnLst>
                                </p:cTn>
                              </p:par>
                              <p:par>
                                <p:cTn id="354" presetID="0" presetClass="path" presetSubtype="0" accel="50000" decel="50000" fill="hold" grpId="2" nodeType="withEffect">
                                  <p:stCondLst>
                                    <p:cond delay="500"/>
                                  </p:stCondLst>
                                  <p:childTnLst>
                                    <p:animMotion origin="layout" path="M 0.0 0.0 L 0.175 -0.15556 " pathEditMode="relative" ptsTypes="AA">
                                      <p:cBhvr>
                                        <p:cTn id="355" dur="1500" fill="hold"/>
                                        <p:tgtEl>
                                          <p:spTgt spid="18463"/>
                                        </p:tgtEl>
                                        <p:attrNameLst>
                                          <p:attrName>ppt_x</p:attrName>
                                          <p:attrName>ppt_y</p:attrName>
                                        </p:attrNameLst>
                                      </p:cBhvr>
                                    </p:animMotion>
                                  </p:childTnLst>
                                </p:cTn>
                              </p:par>
                              <p:par>
                                <p:cTn id="356" presetID="0" presetClass="path" presetSubtype="0" accel="50000" decel="50000" fill="hold" grpId="1" nodeType="withEffect">
                                  <p:stCondLst>
                                    <p:cond delay="0"/>
                                  </p:stCondLst>
                                  <p:childTnLst>
                                    <p:animMotion origin="layout" path="M 3.33333E-6 -2.22222E-6 L 0.95833 -0.08889 " pathEditMode="relative" rAng="0" ptsTypes="AA">
                                      <p:cBhvr>
                                        <p:cTn id="357" dur="2500" fill="hold"/>
                                        <p:tgtEl>
                                          <p:spTgt spid="18464"/>
                                        </p:tgtEl>
                                        <p:attrNameLst>
                                          <p:attrName>ppt_x</p:attrName>
                                          <p:attrName>ppt_y</p:attrName>
                                        </p:attrNameLst>
                                      </p:cBhvr>
                                      <p:rCtr x="47917" y="-4444"/>
                                    </p:animMotion>
                                  </p:childTnLst>
                                </p:cTn>
                              </p:par>
                            </p:childTnLst>
                          </p:cTn>
                        </p:par>
                        <p:par>
                          <p:cTn id="358" fill="hold" nodeType="afterGroup">
                            <p:stCondLst>
                              <p:cond delay="4000"/>
                            </p:stCondLst>
                            <p:childTnLst>
                              <p:par>
                                <p:cTn id="359" presetID="23" presetClass="exit" presetSubtype="32" fill="hold" grpId="3" nodeType="afterEffect">
                                  <p:stCondLst>
                                    <p:cond delay="0"/>
                                  </p:stCondLst>
                                  <p:childTnLst>
                                    <p:anim calcmode="lin" valueType="num">
                                      <p:cBhvr>
                                        <p:cTn id="360" dur="1500"/>
                                        <p:tgtEl>
                                          <p:spTgt spid="18469"/>
                                        </p:tgtEl>
                                        <p:attrNameLst>
                                          <p:attrName>ppt_w</p:attrName>
                                        </p:attrNameLst>
                                      </p:cBhvr>
                                      <p:tavLst>
                                        <p:tav tm="0">
                                          <p:val>
                                            <p:strVal val="ppt_w"/>
                                          </p:val>
                                        </p:tav>
                                        <p:tav tm="100000">
                                          <p:val>
                                            <p:fltVal val="0"/>
                                          </p:val>
                                        </p:tav>
                                      </p:tavLst>
                                    </p:anim>
                                    <p:anim calcmode="lin" valueType="num">
                                      <p:cBhvr>
                                        <p:cTn id="361" dur="1500"/>
                                        <p:tgtEl>
                                          <p:spTgt spid="18469"/>
                                        </p:tgtEl>
                                        <p:attrNameLst>
                                          <p:attrName>ppt_h</p:attrName>
                                        </p:attrNameLst>
                                      </p:cBhvr>
                                      <p:tavLst>
                                        <p:tav tm="0">
                                          <p:val>
                                            <p:strVal val="ppt_h"/>
                                          </p:val>
                                        </p:tav>
                                        <p:tav tm="100000">
                                          <p:val>
                                            <p:fltVal val="0"/>
                                          </p:val>
                                        </p:tav>
                                      </p:tavLst>
                                    </p:anim>
                                    <p:set>
                                      <p:cBhvr>
                                        <p:cTn id="362" dur="1" fill="hold">
                                          <p:stCondLst>
                                            <p:cond delay="1499"/>
                                          </p:stCondLst>
                                        </p:cTn>
                                        <p:tgtEl>
                                          <p:spTgt spid="18469"/>
                                        </p:tgtEl>
                                        <p:attrNameLst>
                                          <p:attrName>style.visibility</p:attrName>
                                        </p:attrNameLst>
                                      </p:cBhvr>
                                      <p:to>
                                        <p:strVal val="hidden"/>
                                      </p:to>
                                    </p:set>
                                  </p:childTnLst>
                                </p:cTn>
                              </p:par>
                              <p:par>
                                <p:cTn id="363" presetID="0" presetClass="path" presetSubtype="0" accel="50000" decel="50000" fill="hold" nodeType="withEffect">
                                  <p:stCondLst>
                                    <p:cond delay="0"/>
                                  </p:stCondLst>
                                  <p:childTnLst>
                                    <p:animMotion origin="layout" path="M 0.45416 -0.61667 L 0.45833 -0.4 " pathEditMode="relative" rAng="0" ptsTypes="AA">
                                      <p:cBhvr>
                                        <p:cTn id="364" dur="1500" fill="hold"/>
                                        <p:tgtEl>
                                          <p:spTgt spid="18469"/>
                                        </p:tgtEl>
                                        <p:attrNameLst>
                                          <p:attrName>ppt_x</p:attrName>
                                          <p:attrName>ppt_y</p:attrName>
                                        </p:attrNameLst>
                                      </p:cBhvr>
                                      <p:rCtr x="208" y="10833"/>
                                    </p:animMotion>
                                  </p:childTnLst>
                                </p:cTn>
                              </p:par>
                            </p:childTnLst>
                          </p:cTn>
                        </p:par>
                        <p:par>
                          <p:cTn id="365" fill="hold" nodeType="afterGroup">
                            <p:stCondLst>
                              <p:cond delay="5500"/>
                            </p:stCondLst>
                            <p:childTnLst>
                              <p:par>
                                <p:cTn id="366" presetID="23" presetClass="exit" presetSubtype="32" fill="hold" grpId="2" nodeType="afterEffect">
                                  <p:stCondLst>
                                    <p:cond delay="0"/>
                                  </p:stCondLst>
                                  <p:childTnLst>
                                    <p:anim calcmode="lin" valueType="num">
                                      <p:cBhvr>
                                        <p:cTn id="367" dur="500"/>
                                        <p:tgtEl>
                                          <p:spTgt spid="18468"/>
                                        </p:tgtEl>
                                        <p:attrNameLst>
                                          <p:attrName>ppt_w</p:attrName>
                                        </p:attrNameLst>
                                      </p:cBhvr>
                                      <p:tavLst>
                                        <p:tav tm="0">
                                          <p:val>
                                            <p:strVal val="ppt_w"/>
                                          </p:val>
                                        </p:tav>
                                        <p:tav tm="100000">
                                          <p:val>
                                            <p:fltVal val="0"/>
                                          </p:val>
                                        </p:tav>
                                      </p:tavLst>
                                    </p:anim>
                                    <p:anim calcmode="lin" valueType="num">
                                      <p:cBhvr>
                                        <p:cTn id="368" dur="500"/>
                                        <p:tgtEl>
                                          <p:spTgt spid="18468"/>
                                        </p:tgtEl>
                                        <p:attrNameLst>
                                          <p:attrName>ppt_h</p:attrName>
                                        </p:attrNameLst>
                                      </p:cBhvr>
                                      <p:tavLst>
                                        <p:tav tm="0">
                                          <p:val>
                                            <p:strVal val="ppt_h"/>
                                          </p:val>
                                        </p:tav>
                                        <p:tav tm="100000">
                                          <p:val>
                                            <p:fltVal val="0"/>
                                          </p:val>
                                        </p:tav>
                                      </p:tavLst>
                                    </p:anim>
                                    <p:set>
                                      <p:cBhvr>
                                        <p:cTn id="369" dur="1" fill="hold">
                                          <p:stCondLst>
                                            <p:cond delay="499"/>
                                          </p:stCondLst>
                                        </p:cTn>
                                        <p:tgtEl>
                                          <p:spTgt spid="18468"/>
                                        </p:tgtEl>
                                        <p:attrNameLst>
                                          <p:attrName>style.visibility</p:attrName>
                                        </p:attrNameLst>
                                      </p:cBhvr>
                                      <p:to>
                                        <p:strVal val="hidden"/>
                                      </p:to>
                                    </p:set>
                                  </p:childTnLst>
                                </p:cTn>
                              </p:par>
                              <p:par>
                                <p:cTn id="370" presetID="0" presetClass="path" presetSubtype="0" accel="50000" decel="50000" fill="hold" grpId="5" nodeType="withEffect">
                                  <p:stCondLst>
                                    <p:cond delay="0"/>
                                  </p:stCondLst>
                                  <p:childTnLst>
                                    <p:animMotion origin="layout" path="M 0.3717 -0.22408 L 0.38733 -0.21505 " pathEditMode="relative" rAng="0" ptsTypes="AA">
                                      <p:cBhvr>
                                        <p:cTn id="371" dur="500" fill="hold"/>
                                        <p:tgtEl>
                                          <p:spTgt spid="18468"/>
                                        </p:tgtEl>
                                        <p:attrNameLst>
                                          <p:attrName>ppt_x</p:attrName>
                                          <p:attrName>ppt_y</p:attrName>
                                        </p:attrNameLst>
                                      </p:cBhvr>
                                      <p:rCtr x="781"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5" grpId="1"/>
      <p:bldP spid="18435" grpId="2"/>
      <p:bldP spid="18435" grpId="3"/>
      <p:bldP spid="18443" grpId="0"/>
      <p:bldP spid="18443" grpId="1"/>
      <p:bldP spid="18443" grpId="2"/>
      <p:bldP spid="18443" grpId="3"/>
      <p:bldP spid="18443" grpId="4"/>
      <p:bldP spid="18443" grpId="5"/>
      <p:bldP spid="18436" grpId="0"/>
      <p:bldP spid="18436" grpId="1"/>
      <p:bldP spid="18436" grpId="2"/>
      <p:bldP spid="18436" grpId="3"/>
      <p:bldP spid="18439" grpId="0"/>
      <p:bldP spid="18439" grpId="1"/>
      <p:bldP spid="18439" grpId="2"/>
      <p:bldP spid="18439" grpId="3"/>
      <p:bldP spid="18450" grpId="0" build="allAtOnce"/>
      <p:bldP spid="18450" grpId="1" build="allAtOnce"/>
      <p:bldP spid="18450" grpId="2" build="allAtOnce"/>
      <p:bldP spid="18450" grpId="3" build="allAtOnce"/>
      <p:bldP spid="18453" grpId="0" build="allAtOnce"/>
      <p:bldP spid="18453" grpId="1" build="allAtOnce"/>
      <p:bldP spid="18453" grpId="2" build="allAtOnce"/>
      <p:bldP spid="18453" grpId="3" build="allAtOnce"/>
      <p:bldP spid="18453" grpId="4" build="allAtOnce"/>
      <p:bldP spid="18457" grpId="0" build="allAtOnce"/>
      <p:bldP spid="18457" grpId="1" build="allAtOnce"/>
      <p:bldP spid="18457" grpId="2" build="allAtOnce"/>
      <p:bldP spid="18457" grpId="3" build="allAtOnce"/>
      <p:bldP spid="18457" grpId="4" build="allAtOnce"/>
      <p:bldP spid="18445" grpId="0"/>
      <p:bldP spid="18445" grpId="1"/>
      <p:bldP spid="18445" grpId="2"/>
      <p:bldP spid="18440" grpId="0"/>
      <p:bldP spid="18440" grpId="1"/>
      <p:bldP spid="18440" grpId="2"/>
      <p:bldP spid="18440" grpId="3"/>
      <p:bldP spid="18441" grpId="0"/>
      <p:bldP spid="18441" grpId="1"/>
      <p:bldP spid="18446" grpId="0"/>
      <p:bldP spid="18446" grpId="1"/>
      <p:bldP spid="18446" grpId="2"/>
      <p:bldP spid="18446" grpId="3"/>
      <p:bldP spid="18447" grpId="0"/>
      <p:bldP spid="18447" grpId="1"/>
      <p:bldP spid="18447" grpId="2"/>
      <p:bldP spid="18447" grpId="3"/>
      <p:bldP spid="18448" grpId="0"/>
      <p:bldP spid="18448" grpId="1"/>
      <p:bldP spid="18448" grpId="2"/>
      <p:bldP spid="18448" grpId="3"/>
      <p:bldP spid="18449" grpId="0"/>
      <p:bldP spid="18449" grpId="1"/>
      <p:bldP spid="18452" grpId="0"/>
      <p:bldP spid="18452" grpId="1"/>
      <p:bldP spid="18452" grpId="2"/>
      <p:bldP spid="18456" grpId="0"/>
      <p:bldP spid="18456" grpId="1"/>
      <p:bldP spid="18456" grpId="2"/>
      <p:bldP spid="18458" grpId="0"/>
      <p:bldP spid="18458" grpId="1"/>
      <p:bldP spid="18458" grpId="2"/>
      <p:bldP spid="18460" grpId="0"/>
      <p:bldP spid="18460" grpId="1"/>
      <p:bldP spid="18460" grpId="2"/>
      <p:bldP spid="18461" grpId="1"/>
      <p:bldP spid="18461" grpId="2"/>
      <p:bldP spid="18461" grpId="3"/>
      <p:bldP spid="18461" grpId="4"/>
      <p:bldP spid="18462" grpId="1"/>
      <p:bldP spid="18462" grpId="2"/>
      <p:bldP spid="18462" grpId="3"/>
      <p:bldP spid="18462" grpId="4"/>
      <p:bldP spid="18463" grpId="0"/>
      <p:bldP spid="18463" grpId="1"/>
      <p:bldP spid="18463" grpId="2"/>
      <p:bldP spid="18463" grpId="3"/>
      <p:bldP spid="18464" grpId="0"/>
      <p:bldP spid="18464" grpId="1"/>
      <p:bldP spid="18464" grpId="2"/>
      <p:bldP spid="18467" grpId="0"/>
      <p:bldP spid="18467" grpId="1"/>
      <p:bldP spid="18468" grpId="0"/>
      <p:bldP spid="18468" grpId="1"/>
      <p:bldP spid="18468" grpId="2"/>
      <p:bldP spid="18468" grpId="3"/>
      <p:bldP spid="18468" grpId="4"/>
      <p:bldP spid="18468" grpId="5"/>
      <p:bldP spid="18469" grpId="0"/>
      <p:bldP spid="18469" grpId="1"/>
      <p:bldP spid="18469" grpId="2"/>
      <p:bldP spid="18469" grpId="3"/>
      <p:bldP spid="18469" grpId="4"/>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21" r="13702"/>
          <a:stretch/>
        </p:blipFill>
        <p:spPr>
          <a:xfrm>
            <a:off x="0" y="0"/>
            <a:ext cx="9144000" cy="6858000"/>
          </a:xfrm>
          <a:prstGeom prst="rect">
            <a:avLst/>
          </a:prstGeom>
        </p:spPr>
      </p:pic>
      <p:sp>
        <p:nvSpPr>
          <p:cNvPr id="36" name="Title 1">
            <a:extLst>
              <a:ext uri="{FF2B5EF4-FFF2-40B4-BE49-F238E27FC236}">
                <a16:creationId xmlns:a16="http://schemas.microsoft.com/office/drawing/2014/main" id="{E645ED2D-CDD3-44D1-8113-6FFBDDE48E18}"/>
              </a:ext>
            </a:extLst>
          </p:cNvPr>
          <p:cNvSpPr txBox="1">
            <a:spLocks/>
          </p:cNvSpPr>
          <p:nvPr/>
        </p:nvSpPr>
        <p:spPr>
          <a:xfrm>
            <a:off x="281824" y="5840822"/>
            <a:ext cx="538754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ea typeface="+mj-ea"/>
                <a:cs typeface="+mj-cs"/>
              </a:rPr>
              <a:t>for the will of God</a:t>
            </a:r>
          </a:p>
        </p:txBody>
      </p:sp>
      <p:sp>
        <p:nvSpPr>
          <p:cNvPr id="33" name="Title 1">
            <a:extLst>
              <a:ext uri="{FF2B5EF4-FFF2-40B4-BE49-F238E27FC236}">
                <a16:creationId xmlns:a16="http://schemas.microsoft.com/office/drawing/2014/main" id="{8CACCE05-9370-4C73-84B2-C7D0FCC8C5E5}"/>
              </a:ext>
            </a:extLst>
          </p:cNvPr>
          <p:cNvSpPr txBox="1">
            <a:spLocks/>
          </p:cNvSpPr>
          <p:nvPr/>
        </p:nvSpPr>
        <p:spPr>
          <a:xfrm>
            <a:off x="476702" y="4495479"/>
            <a:ext cx="1495168"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ea typeface="+mj-ea"/>
                <a:cs typeface="+mj-cs"/>
              </a:rPr>
              <a:t>live</a:t>
            </a:r>
          </a:p>
        </p:txBody>
      </p:sp>
      <p:sp>
        <p:nvSpPr>
          <p:cNvPr id="9" name="Title 1">
            <a:extLst>
              <a:ext uri="{FF2B5EF4-FFF2-40B4-BE49-F238E27FC236}">
                <a16:creationId xmlns:a16="http://schemas.microsoft.com/office/drawing/2014/main" id="{C3E7BDA2-219B-4B34-970B-9198FC3CDA75}"/>
              </a:ext>
            </a:extLst>
          </p:cNvPr>
          <p:cNvSpPr txBox="1">
            <a:spLocks/>
          </p:cNvSpPr>
          <p:nvPr/>
        </p:nvSpPr>
        <p:spPr>
          <a:xfrm>
            <a:off x="34070" y="3154712"/>
            <a:ext cx="5785338"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ea typeface="+mj-ea"/>
                <a:cs typeface="+mj-cs"/>
              </a:rPr>
              <a:t>selfish ambition or conceit</a:t>
            </a:r>
          </a:p>
        </p:txBody>
      </p:sp>
      <p:sp>
        <p:nvSpPr>
          <p:cNvPr id="2" name="Title 1"/>
          <p:cNvSpPr>
            <a:spLocks noGrp="1"/>
          </p:cNvSpPr>
          <p:nvPr>
            <p:ph type="title"/>
          </p:nvPr>
        </p:nvSpPr>
        <p:spPr>
          <a:xfrm>
            <a:off x="304800" y="381000"/>
            <a:ext cx="8610600" cy="6172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B00000"/>
                </a:solidFill>
                <a:effectLst>
                  <a:glow rad="127000">
                    <a:schemeClr val="accent3">
                      <a:satMod val="175000"/>
                    </a:schemeClr>
                  </a:glow>
                  <a:outerShdw blurRad="50800" dist="39000" dir="5460000" algn="tl">
                    <a:srgbClr val="000000">
                      <a:alpha val="38000"/>
                    </a:srgbClr>
                  </a:outerShdw>
                </a:effectLst>
              </a:rPr>
              <a:t>Therefore, since Christ suffered for us in the flesh, arm yourselves also with the same mind, for he who has suffered in the flesh has ceased from sin, that he no longer should live the rest of his time in the flesh for the lusts of men, but for the will of God.</a:t>
            </a:r>
            <a:r>
              <a:rPr lang="en-US" sz="3200" b="1" dirty="0">
                <a:ln w="11430"/>
                <a:solidFill>
                  <a:srgbClr val="B00000"/>
                </a:solidFill>
                <a:effectLst>
                  <a:glow rad="127000">
                    <a:schemeClr val="accent3">
                      <a:satMod val="175000"/>
                    </a:schemeClr>
                  </a:glow>
                  <a:outerShdw blurRad="50800" dist="39000" dir="5460000" algn="tl">
                    <a:srgbClr val="000000">
                      <a:alpha val="38000"/>
                    </a:srgbClr>
                  </a:outerShdw>
                </a:effectLst>
              </a:rPr>
              <a:t> </a:t>
            </a:r>
            <a:r>
              <a:rPr lang="en-US" sz="3200" b="1" i="1" dirty="0">
                <a:ln w="11430"/>
                <a:solidFill>
                  <a:srgbClr val="B00000"/>
                </a:solidFill>
                <a:effectLst>
                  <a:glow rad="127000">
                    <a:schemeClr val="accent3">
                      <a:satMod val="175000"/>
                    </a:schemeClr>
                  </a:glow>
                  <a:outerShdw blurRad="50800" dist="39000" dir="5460000" algn="tl">
                    <a:srgbClr val="000000">
                      <a:alpha val="38000"/>
                    </a:srgbClr>
                  </a:outerShdw>
                </a:effectLst>
              </a:rPr>
              <a:t>– 1</a:t>
            </a:r>
            <a:r>
              <a:rPr lang="en-US" sz="3200" b="1" i="1" baseline="30000" dirty="0">
                <a:ln w="11430"/>
                <a:solidFill>
                  <a:srgbClr val="B00000"/>
                </a:solidFill>
                <a:effectLst>
                  <a:glow rad="127000">
                    <a:schemeClr val="accent3">
                      <a:satMod val="175000"/>
                    </a:schemeClr>
                  </a:glow>
                  <a:outerShdw blurRad="50800" dist="39000" dir="5460000" algn="tl">
                    <a:srgbClr val="000000">
                      <a:alpha val="38000"/>
                    </a:srgbClr>
                  </a:outerShdw>
                </a:effectLst>
              </a:rPr>
              <a:t>st</a:t>
            </a:r>
            <a:r>
              <a:rPr lang="en-US" sz="3200" b="1" i="1" dirty="0">
                <a:ln w="11430"/>
                <a:solidFill>
                  <a:srgbClr val="B00000"/>
                </a:solidFill>
                <a:effectLst>
                  <a:glow rad="127000">
                    <a:schemeClr val="accent3">
                      <a:satMod val="175000"/>
                    </a:schemeClr>
                  </a:glow>
                  <a:outerShdw blurRad="50800" dist="39000" dir="5460000" algn="tl">
                    <a:srgbClr val="000000">
                      <a:alpha val="38000"/>
                    </a:srgbClr>
                  </a:outerShdw>
                </a:effectLst>
              </a:rPr>
              <a:t> Peter 4:1-2</a:t>
            </a:r>
          </a:p>
        </p:txBody>
      </p:sp>
      <p:sp>
        <p:nvSpPr>
          <p:cNvPr id="4" name="Title 1"/>
          <p:cNvSpPr txBox="1">
            <a:spLocks/>
          </p:cNvSpPr>
          <p:nvPr/>
        </p:nvSpPr>
        <p:spPr bwMode="auto">
          <a:xfrm>
            <a:off x="3581400" y="55626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900" b="1" kern="0" dirty="0">
                <a:ln w="11430"/>
                <a:solidFill>
                  <a:srgbClr val="00B0F0"/>
                </a:solidFill>
                <a:effectLst>
                  <a:outerShdw blurRad="50800" dist="39000" dir="5460000" algn="tl">
                    <a:srgbClr val="000000">
                      <a:alpha val="38000"/>
                    </a:srgbClr>
                  </a:outerShdw>
                </a:effectLst>
              </a:rPr>
              <a:t> </a:t>
            </a:r>
            <a:r>
              <a:rPr lang="en-US" sz="4700" b="1" kern="0" dirty="0">
                <a:ln w="11430"/>
                <a:solidFill>
                  <a:srgbClr val="00B0F0"/>
                </a:solidFill>
                <a:effectLst>
                  <a:outerShdw blurRad="50800" dist="39000" dir="5460000" algn="tl">
                    <a:srgbClr val="000000">
                      <a:alpha val="38000"/>
                    </a:srgbClr>
                  </a:outerShdw>
                </a:effectLst>
              </a:rPr>
              <a:t> </a:t>
            </a:r>
            <a:r>
              <a:rPr lang="en-US" b="1" kern="0" dirty="0">
                <a:ln w="11430"/>
                <a:solidFill>
                  <a:srgbClr val="B00000"/>
                </a:solidFill>
                <a:effectLst>
                  <a:glow rad="63500">
                    <a:schemeClr val="tx1"/>
                  </a:glow>
                  <a:outerShdw blurRad="50800" dist="39000" dir="5460000" algn="tl">
                    <a:srgbClr val="000000">
                      <a:alpha val="38000"/>
                    </a:srgbClr>
                  </a:outerShdw>
                </a:effectLst>
              </a:rPr>
              <a:t>God</a:t>
            </a:r>
            <a:endParaRPr lang="en-US" sz="3200" b="1" i="1" kern="0" dirty="0">
              <a:ln w="11430"/>
              <a:solidFill>
                <a:srgbClr val="B00000"/>
              </a:solidFill>
              <a:effectLst>
                <a:glow rad="63500">
                  <a:schemeClr val="tx1"/>
                </a:glow>
                <a:outerShdw blurRad="50800" dist="39000" dir="5460000" algn="tl">
                  <a:srgbClr val="000000">
                    <a:alpha val="38000"/>
                  </a:srgbClr>
                </a:outerShdw>
              </a:effectLst>
            </a:endParaRPr>
          </a:p>
        </p:txBody>
      </p:sp>
      <p:sp>
        <p:nvSpPr>
          <p:cNvPr id="14" name="Title 1">
            <a:extLst>
              <a:ext uri="{FF2B5EF4-FFF2-40B4-BE49-F238E27FC236}">
                <a16:creationId xmlns:a16="http://schemas.microsoft.com/office/drawing/2014/main" id="{F7BA95E5-B8A2-43AD-B366-C68FFDF873DF}"/>
              </a:ext>
            </a:extLst>
          </p:cNvPr>
          <p:cNvSpPr txBox="1">
            <a:spLocks/>
          </p:cNvSpPr>
          <p:nvPr/>
        </p:nvSpPr>
        <p:spPr bwMode="auto">
          <a:xfrm>
            <a:off x="231821" y="234034"/>
            <a:ext cx="8590208" cy="635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a:t>
            </a:r>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consolation in Christ</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a:t>
            </a:r>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comfort of love</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a:t>
            </a:r>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fellowship of the Spirit</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a:t>
            </a:r>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affection and mercy</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		        ↘</a:t>
            </a:r>
            <a:endPar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joy by being</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			        ↘</a:t>
            </a:r>
            <a:endPar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 like-minded</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 having the same love</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 of one accord</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 of one mind</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latin typeface="Calibri" panose="020F0502020204030204" pitchFamily="34" charset="0"/>
                <a:cs typeface="Calibri" panose="020F0502020204030204" pitchFamily="34" charset="0"/>
              </a:rPr>
              <a:t>						   ↑</a:t>
            </a:r>
          </a:p>
          <a:p>
            <a:pPr algn="l"/>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be in you</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6" name="Title First"/>
          <p:cNvSpPr txBox="1">
            <a:spLocks/>
          </p:cNvSpPr>
          <p:nvPr/>
        </p:nvSpPr>
        <p:spPr bwMode="auto">
          <a:xfrm>
            <a:off x="266700" y="261938"/>
            <a:ext cx="8623300" cy="635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Therefore if there is any consolation          in Christ, if any comfort of love, if any fellowship of the Spirit, if any affection and mercy, fulfill my joy by being like-minded, having the same love, being of one accord, of one mind. Let nothing be done through selfish ambition or conceit, but in lowliness of mind let each esteem others better than himself. Let each of you look out not only for his own interests, but also for the interests of others. Let this mind be in    you which was also in Christ Jesus, …</a:t>
            </a:r>
            <a:r>
              <a:rPr lang="en-US" sz="28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           </a:t>
            </a:r>
            <a:r>
              <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rPr>
              <a:t>– Philippians 2:1-5 </a:t>
            </a:r>
          </a:p>
        </p:txBody>
      </p:sp>
      <p:sp>
        <p:nvSpPr>
          <p:cNvPr id="7" name="Title 1" hidden="1"/>
          <p:cNvSpPr txBox="1">
            <a:spLocks/>
          </p:cNvSpPr>
          <p:nvPr/>
        </p:nvSpPr>
        <p:spPr bwMode="auto">
          <a:xfrm>
            <a:off x="4553325" y="5791200"/>
            <a:ext cx="336678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a:ln w="11430"/>
                <a:solidFill>
                  <a:srgbClr val="00B0F0"/>
                </a:solidFill>
                <a:effectLst>
                  <a:outerShdw blurRad="50800" dist="39000" dir="5460000" algn="tl">
                    <a:srgbClr val="000000">
                      <a:alpha val="38000"/>
                    </a:srgbClr>
                  </a:outerShdw>
                </a:effectLst>
              </a:rPr>
              <a:t> </a:t>
            </a:r>
            <a:r>
              <a:rPr lang="en-US" sz="3700" b="1" kern="0" dirty="0">
                <a:ln w="11430"/>
                <a:solidFill>
                  <a:srgbClr val="00B0F0"/>
                </a:solidFill>
                <a:effectLst>
                  <a:outerShdw blurRad="50800" dist="39000" dir="5460000" algn="tl">
                    <a:srgbClr val="000000">
                      <a:alpha val="38000"/>
                    </a:srgbClr>
                  </a:outerShdw>
                </a:effectLst>
              </a:rPr>
              <a:t> </a:t>
            </a:r>
            <a:r>
              <a:rPr lang="en-US" b="1" kern="0" dirty="0">
                <a:ln w="11430"/>
                <a:solidFill>
                  <a:srgbClr val="B00000"/>
                </a:solidFill>
                <a:effectLst>
                  <a:glow rad="63500">
                    <a:schemeClr val="accent3">
                      <a:satMod val="175000"/>
                      <a:alpha val="40000"/>
                    </a:schemeClr>
                  </a:glow>
                  <a:outerShdw blurRad="50800" dist="39000" dir="5460000" algn="tl">
                    <a:srgbClr val="000000">
                      <a:alpha val="38000"/>
                    </a:srgbClr>
                  </a:outerShdw>
                </a:effectLst>
              </a:rPr>
              <a:t>Therefore</a:t>
            </a:r>
            <a:endParaRPr lang="en-US" b="1" i="1" kern="0" dirty="0">
              <a:ln w="11430"/>
              <a:solidFill>
                <a:srgbClr val="B00000"/>
              </a:solidFill>
              <a:effectLst>
                <a:glow rad="63500">
                  <a:schemeClr val="accent3">
                    <a:satMod val="175000"/>
                    <a:alpha val="40000"/>
                  </a:schemeClr>
                </a:glow>
                <a:outerShdw blurRad="50800" dist="39000" dir="5460000" algn="tl">
                  <a:srgbClr val="000000">
                    <a:alpha val="38000"/>
                  </a:srgbClr>
                </a:outerShdw>
              </a:effectLst>
            </a:endParaRPr>
          </a:p>
        </p:txBody>
      </p:sp>
      <p:sp>
        <p:nvSpPr>
          <p:cNvPr id="10" name="Rectangle 2">
            <a:extLst>
              <a:ext uri="{FF2B5EF4-FFF2-40B4-BE49-F238E27FC236}">
                <a16:creationId xmlns:a16="http://schemas.microsoft.com/office/drawing/2014/main" id="{9B6B0DEB-87EC-48A1-B7BD-F2EE216EB310}"/>
              </a:ext>
            </a:extLst>
          </p:cNvPr>
          <p:cNvSpPr txBox="1">
            <a:spLocks noChangeArrowheads="1"/>
          </p:cNvSpPr>
          <p:nvPr/>
        </p:nvSpPr>
        <p:spPr bwMode="auto">
          <a:xfrm>
            <a:off x="80962" y="3100170"/>
            <a:ext cx="5726907" cy="75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rPr>
              <a:t>selfish ambition or conceit</a:t>
            </a:r>
            <a:endParaRPr kumimoji="0" lang="en-US" altLang="en-US" sz="32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ea typeface="+mj-ea"/>
              <a:cs typeface="+mj-cs"/>
            </a:endParaRPr>
          </a:p>
        </p:txBody>
      </p:sp>
      <p:sp>
        <p:nvSpPr>
          <p:cNvPr id="28" name="Rectangle 6">
            <a:extLst>
              <a:ext uri="{FF2B5EF4-FFF2-40B4-BE49-F238E27FC236}">
                <a16:creationId xmlns:a16="http://schemas.microsoft.com/office/drawing/2014/main" id="{E0088199-91CA-42C8-9094-525BCD21DD32}"/>
              </a:ext>
            </a:extLst>
          </p:cNvPr>
          <p:cNvSpPr>
            <a:spLocks noChangeArrowheads="1"/>
          </p:cNvSpPr>
          <p:nvPr/>
        </p:nvSpPr>
        <p:spPr bwMode="auto">
          <a:xfrm>
            <a:off x="2970551" y="107157"/>
            <a:ext cx="806112" cy="73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mj-lt"/>
                <a:ea typeface="+mn-ea"/>
                <a:cs typeface="+mn-cs"/>
              </a:rPr>
              <a:t>in</a:t>
            </a:r>
          </a:p>
        </p:txBody>
      </p:sp>
      <p:sp>
        <p:nvSpPr>
          <p:cNvPr id="37" name="Rectangle 6">
            <a:extLst>
              <a:ext uri="{FF2B5EF4-FFF2-40B4-BE49-F238E27FC236}">
                <a16:creationId xmlns:a16="http://schemas.microsoft.com/office/drawing/2014/main" id="{C137133A-CA45-4017-9803-5418D17905DB}"/>
              </a:ext>
            </a:extLst>
          </p:cNvPr>
          <p:cNvSpPr>
            <a:spLocks noChangeArrowheads="1"/>
          </p:cNvSpPr>
          <p:nvPr/>
        </p:nvSpPr>
        <p:spPr bwMode="auto">
          <a:xfrm>
            <a:off x="5810562" y="5970381"/>
            <a:ext cx="825982" cy="72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mj-lt"/>
                <a:ea typeface="+mn-ea"/>
                <a:cs typeface="+mn-cs"/>
              </a:rPr>
              <a:t>in</a:t>
            </a:r>
          </a:p>
        </p:txBody>
      </p:sp>
      <p:sp>
        <p:nvSpPr>
          <p:cNvPr id="11" name="Title 1">
            <a:extLst>
              <a:ext uri="{FF2B5EF4-FFF2-40B4-BE49-F238E27FC236}">
                <a16:creationId xmlns:a16="http://schemas.microsoft.com/office/drawing/2014/main" id="{DDC81452-968B-4E15-B447-59FC9DB6FF09}"/>
              </a:ext>
            </a:extLst>
          </p:cNvPr>
          <p:cNvSpPr txBox="1">
            <a:spLocks/>
          </p:cNvSpPr>
          <p:nvPr/>
        </p:nvSpPr>
        <p:spPr bwMode="auto">
          <a:xfrm>
            <a:off x="5129211" y="4040981"/>
            <a:ext cx="195262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FFC000"/>
                </a:solidFill>
                <a:effectLst>
                  <a:glow rad="88900">
                    <a:schemeClr val="tx1"/>
                  </a:glow>
                  <a:outerShdw blurRad="50800" dist="39000" dir="5460000" algn="tl">
                    <a:srgbClr val="000000">
                      <a:alpha val="38000"/>
                    </a:srgbClr>
                  </a:outerShdw>
                </a:effectLst>
              </a:rPr>
              <a:t>look out</a:t>
            </a:r>
            <a:endParaRPr lang="en-US" sz="2800" b="1" i="1" kern="0" dirty="0">
              <a:ln w="11430"/>
              <a:solidFill>
                <a:srgbClr val="FFC000"/>
              </a:solidFill>
              <a:effectLst>
                <a:glow rad="88900">
                  <a:schemeClr val="tx1"/>
                </a:glow>
                <a:outerShdw blurRad="50800" dist="39000" dir="5460000" algn="tl">
                  <a:srgbClr val="000000">
                    <a:alpha val="38000"/>
                  </a:srgbClr>
                </a:outerShdw>
              </a:effectLst>
            </a:endParaRPr>
          </a:p>
        </p:txBody>
      </p:sp>
      <p:sp>
        <p:nvSpPr>
          <p:cNvPr id="12" name="Title 1">
            <a:extLst>
              <a:ext uri="{FF2B5EF4-FFF2-40B4-BE49-F238E27FC236}">
                <a16:creationId xmlns:a16="http://schemas.microsoft.com/office/drawing/2014/main" id="{7B1AA646-D295-461E-8D6C-C16951F9DD37}"/>
              </a:ext>
            </a:extLst>
          </p:cNvPr>
          <p:cNvSpPr txBox="1">
            <a:spLocks/>
          </p:cNvSpPr>
          <p:nvPr/>
        </p:nvSpPr>
        <p:spPr bwMode="auto">
          <a:xfrm>
            <a:off x="2007027" y="4529137"/>
            <a:ext cx="3341261" cy="8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FFC000"/>
                </a:solidFill>
                <a:effectLst>
                  <a:glow rad="88900">
                    <a:schemeClr val="tx1"/>
                  </a:glow>
                  <a:outerShdw blurRad="50800" dist="39000" dir="5460000" algn="tl">
                    <a:srgbClr val="000000">
                      <a:alpha val="38000"/>
                    </a:srgbClr>
                  </a:outerShdw>
                </a:effectLst>
              </a:rPr>
              <a:t>own interests</a:t>
            </a:r>
            <a:endParaRPr lang="en-US" sz="2800" b="1" i="1" kern="0" dirty="0">
              <a:ln w="11430"/>
              <a:solidFill>
                <a:srgbClr val="FFC000"/>
              </a:solidFill>
              <a:effectLst>
                <a:glow rad="88900">
                  <a:schemeClr val="tx1"/>
                </a:glow>
                <a:outerShdw blurRad="50800" dist="39000" dir="5460000" algn="tl">
                  <a:srgbClr val="000000">
                    <a:alpha val="38000"/>
                  </a:srgbClr>
                </a:outerShdw>
              </a:effectLst>
            </a:endParaRPr>
          </a:p>
        </p:txBody>
      </p:sp>
      <p:sp>
        <p:nvSpPr>
          <p:cNvPr id="13" name="Title 1">
            <a:extLst>
              <a:ext uri="{FF2B5EF4-FFF2-40B4-BE49-F238E27FC236}">
                <a16:creationId xmlns:a16="http://schemas.microsoft.com/office/drawing/2014/main" id="{DA221F1F-CBCF-461C-8FE1-30BB5A35716E}"/>
              </a:ext>
            </a:extLst>
          </p:cNvPr>
          <p:cNvSpPr txBox="1">
            <a:spLocks/>
          </p:cNvSpPr>
          <p:nvPr/>
        </p:nvSpPr>
        <p:spPr bwMode="auto">
          <a:xfrm>
            <a:off x="577911" y="5028100"/>
            <a:ext cx="4172683" cy="82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FFC000"/>
                </a:solidFill>
                <a:effectLst>
                  <a:glow rad="88900">
                    <a:schemeClr val="tx1"/>
                  </a:glow>
                  <a:outerShdw blurRad="50800" dist="39000" dir="5460000" algn="tl">
                    <a:srgbClr val="000000">
                      <a:alpha val="38000"/>
                    </a:srgbClr>
                  </a:outerShdw>
                </a:effectLst>
              </a:rPr>
              <a:t>interests of others</a:t>
            </a:r>
            <a:endParaRPr lang="en-US" sz="2800" b="1" i="1" kern="0" dirty="0">
              <a:ln w="11430"/>
              <a:solidFill>
                <a:srgbClr val="FFC000"/>
              </a:solidFill>
              <a:effectLst>
                <a:glow rad="88900">
                  <a:schemeClr val="tx1"/>
                </a:glow>
                <a:outerShdw blurRad="50800" dist="39000" dir="5460000" algn="tl">
                  <a:srgbClr val="000000">
                    <a:alpha val="38000"/>
                  </a:srgbClr>
                </a:outerShdw>
              </a:effectLst>
            </a:endParaRPr>
          </a:p>
        </p:txBody>
      </p:sp>
      <p:pic>
        <p:nvPicPr>
          <p:cNvPr id="17" name="SpotlightShape1_rendered">
            <a:extLst>
              <a:ext uri="{FF2B5EF4-FFF2-40B4-BE49-F238E27FC236}">
                <a16:creationId xmlns:a16="http://schemas.microsoft.com/office/drawing/2014/main" id="{32D7959E-98BA-4E5C-893F-7863BE2006BF}"/>
              </a:ext>
            </a:extLst>
          </p:cNvPr>
          <p:cNvPicPr>
            <a:picLocks/>
          </p:cNvPicPr>
          <p:nvPr/>
        </p:nvPicPr>
        <p:blipFill>
          <a:blip r:embed="rId3">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
        <p:nvSpPr>
          <p:cNvPr id="8" name="Title 1">
            <a:extLst>
              <a:ext uri="{FF2B5EF4-FFF2-40B4-BE49-F238E27FC236}">
                <a16:creationId xmlns:a16="http://schemas.microsoft.com/office/drawing/2014/main" id="{DD663F6E-11CF-4BE6-AE9B-069C53193C2E}"/>
              </a:ext>
            </a:extLst>
          </p:cNvPr>
          <p:cNvSpPr txBox="1">
            <a:spLocks/>
          </p:cNvSpPr>
          <p:nvPr/>
        </p:nvSpPr>
        <p:spPr bwMode="auto">
          <a:xfrm>
            <a:off x="5576552" y="218941"/>
            <a:ext cx="2714961" cy="6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consolation</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15" name="Title 1">
            <a:extLst>
              <a:ext uri="{FF2B5EF4-FFF2-40B4-BE49-F238E27FC236}">
                <a16:creationId xmlns:a16="http://schemas.microsoft.com/office/drawing/2014/main" id="{F224262C-A519-47CE-AF50-DFDB2CDFC0BB}"/>
              </a:ext>
            </a:extLst>
          </p:cNvPr>
          <p:cNvSpPr txBox="1">
            <a:spLocks/>
          </p:cNvSpPr>
          <p:nvPr/>
        </p:nvSpPr>
        <p:spPr bwMode="auto">
          <a:xfrm>
            <a:off x="766763" y="708338"/>
            <a:ext cx="2015074" cy="6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in Christ</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16" name="Title 1">
            <a:extLst>
              <a:ext uri="{FF2B5EF4-FFF2-40B4-BE49-F238E27FC236}">
                <a16:creationId xmlns:a16="http://schemas.microsoft.com/office/drawing/2014/main" id="{D814BC2F-533D-4BF0-AFDA-D66CDF007292}"/>
              </a:ext>
            </a:extLst>
          </p:cNvPr>
          <p:cNvSpPr txBox="1">
            <a:spLocks/>
          </p:cNvSpPr>
          <p:nvPr/>
        </p:nvSpPr>
        <p:spPr bwMode="auto">
          <a:xfrm>
            <a:off x="3787915" y="708337"/>
            <a:ext cx="3346310" cy="6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comfort of love</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18" name="Title 1">
            <a:extLst>
              <a:ext uri="{FF2B5EF4-FFF2-40B4-BE49-F238E27FC236}">
                <a16:creationId xmlns:a16="http://schemas.microsoft.com/office/drawing/2014/main" id="{3848892D-B5BC-41ED-AE27-BCA485642358}"/>
              </a:ext>
            </a:extLst>
          </p:cNvPr>
          <p:cNvSpPr txBox="1">
            <a:spLocks/>
          </p:cNvSpPr>
          <p:nvPr/>
        </p:nvSpPr>
        <p:spPr bwMode="auto">
          <a:xfrm>
            <a:off x="215604" y="1191999"/>
            <a:ext cx="4804071" cy="65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fellowship of the Spirit</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19" name="Title 1">
            <a:extLst>
              <a:ext uri="{FF2B5EF4-FFF2-40B4-BE49-F238E27FC236}">
                <a16:creationId xmlns:a16="http://schemas.microsoft.com/office/drawing/2014/main" id="{0A24EC62-3789-48DC-8AF0-BCD0AFA6D1CA}"/>
              </a:ext>
            </a:extLst>
          </p:cNvPr>
          <p:cNvSpPr txBox="1">
            <a:spLocks/>
          </p:cNvSpPr>
          <p:nvPr/>
        </p:nvSpPr>
        <p:spPr bwMode="auto">
          <a:xfrm>
            <a:off x="5938688" y="1197735"/>
            <a:ext cx="3026718" cy="64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affection and</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0" name="Title 1">
            <a:extLst>
              <a:ext uri="{FF2B5EF4-FFF2-40B4-BE49-F238E27FC236}">
                <a16:creationId xmlns:a16="http://schemas.microsoft.com/office/drawing/2014/main" id="{F98A3592-B58D-4894-BB4E-764988F57D6B}"/>
              </a:ext>
            </a:extLst>
          </p:cNvPr>
          <p:cNvSpPr txBox="1">
            <a:spLocks/>
          </p:cNvSpPr>
          <p:nvPr/>
        </p:nvSpPr>
        <p:spPr bwMode="auto">
          <a:xfrm>
            <a:off x="275772" y="1683779"/>
            <a:ext cx="1750671" cy="64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mercy</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1" name="Title 1">
            <a:extLst>
              <a:ext uri="{FF2B5EF4-FFF2-40B4-BE49-F238E27FC236}">
                <a16:creationId xmlns:a16="http://schemas.microsoft.com/office/drawing/2014/main" id="{992733E7-C917-48D0-A816-E18D773502DB}"/>
              </a:ext>
            </a:extLst>
          </p:cNvPr>
          <p:cNvSpPr txBox="1">
            <a:spLocks/>
          </p:cNvSpPr>
          <p:nvPr/>
        </p:nvSpPr>
        <p:spPr bwMode="auto">
          <a:xfrm>
            <a:off x="3440906" y="1687132"/>
            <a:ext cx="3002758" cy="63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joy by being</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2" name="Title 1">
            <a:extLst>
              <a:ext uri="{FF2B5EF4-FFF2-40B4-BE49-F238E27FC236}">
                <a16:creationId xmlns:a16="http://schemas.microsoft.com/office/drawing/2014/main" id="{F40CBC85-F871-477F-BD34-AC7927E7D96F}"/>
              </a:ext>
            </a:extLst>
          </p:cNvPr>
          <p:cNvSpPr txBox="1">
            <a:spLocks/>
          </p:cNvSpPr>
          <p:nvPr/>
        </p:nvSpPr>
        <p:spPr bwMode="auto">
          <a:xfrm>
            <a:off x="6010275" y="1678781"/>
            <a:ext cx="2714625" cy="65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like-minded</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3" name="Title 1">
            <a:extLst>
              <a:ext uri="{FF2B5EF4-FFF2-40B4-BE49-F238E27FC236}">
                <a16:creationId xmlns:a16="http://schemas.microsoft.com/office/drawing/2014/main" id="{EFEF8BFB-4C3C-44E5-9225-F1404CF78909}"/>
              </a:ext>
            </a:extLst>
          </p:cNvPr>
          <p:cNvSpPr txBox="1">
            <a:spLocks/>
          </p:cNvSpPr>
          <p:nvPr/>
        </p:nvSpPr>
        <p:spPr bwMode="auto">
          <a:xfrm>
            <a:off x="143195" y="2163651"/>
            <a:ext cx="4676456" cy="65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having the same love</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4" name="Title 1">
            <a:extLst>
              <a:ext uri="{FF2B5EF4-FFF2-40B4-BE49-F238E27FC236}">
                <a16:creationId xmlns:a16="http://schemas.microsoft.com/office/drawing/2014/main" id="{6E427C34-384B-4DD5-90E3-474A7B65FACA}"/>
              </a:ext>
            </a:extLst>
          </p:cNvPr>
          <p:cNvSpPr txBox="1">
            <a:spLocks/>
          </p:cNvSpPr>
          <p:nvPr/>
        </p:nvSpPr>
        <p:spPr bwMode="auto">
          <a:xfrm>
            <a:off x="5688806" y="2150770"/>
            <a:ext cx="3190876" cy="6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of one accord</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5" name="Title 1">
            <a:extLst>
              <a:ext uri="{FF2B5EF4-FFF2-40B4-BE49-F238E27FC236}">
                <a16:creationId xmlns:a16="http://schemas.microsoft.com/office/drawing/2014/main" id="{D4E30860-2CAF-4D05-B662-5CBECCA706C4}"/>
              </a:ext>
            </a:extLst>
          </p:cNvPr>
          <p:cNvSpPr txBox="1">
            <a:spLocks/>
          </p:cNvSpPr>
          <p:nvPr/>
        </p:nvSpPr>
        <p:spPr bwMode="auto">
          <a:xfrm>
            <a:off x="310619" y="2655094"/>
            <a:ext cx="2794531" cy="65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of one mind</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6" name="Title 1">
            <a:extLst>
              <a:ext uri="{FF2B5EF4-FFF2-40B4-BE49-F238E27FC236}">
                <a16:creationId xmlns:a16="http://schemas.microsoft.com/office/drawing/2014/main" id="{E5EDF81B-EDCC-4AAA-B78A-F7B0CB027E9F}"/>
              </a:ext>
            </a:extLst>
          </p:cNvPr>
          <p:cNvSpPr txBox="1">
            <a:spLocks/>
          </p:cNvSpPr>
          <p:nvPr/>
        </p:nvSpPr>
        <p:spPr bwMode="auto">
          <a:xfrm>
            <a:off x="7023747" y="5100470"/>
            <a:ext cx="1513033" cy="6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be in</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7" name="Title 1">
            <a:extLst>
              <a:ext uri="{FF2B5EF4-FFF2-40B4-BE49-F238E27FC236}">
                <a16:creationId xmlns:a16="http://schemas.microsoft.com/office/drawing/2014/main" id="{0F807C95-48FE-4B86-BF88-6A53298A96DF}"/>
              </a:ext>
            </a:extLst>
          </p:cNvPr>
          <p:cNvSpPr txBox="1">
            <a:spLocks/>
          </p:cNvSpPr>
          <p:nvPr/>
        </p:nvSpPr>
        <p:spPr bwMode="auto">
          <a:xfrm>
            <a:off x="597694" y="5579269"/>
            <a:ext cx="1243012" cy="6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ln w="11430"/>
                <a:solidFill>
                  <a:srgbClr val="B00000"/>
                </a:solidFill>
                <a:effectLst>
                  <a:glow rad="127000">
                    <a:schemeClr val="accent3">
                      <a:satMod val="175000"/>
                    </a:schemeClr>
                  </a:glow>
                  <a:outerShdw blurRad="50800" dist="39000" dir="5460000" algn="tl">
                    <a:srgbClr val="000000">
                      <a:alpha val="38000"/>
                    </a:srgbClr>
                  </a:outerShdw>
                </a:effectLst>
              </a:rPr>
              <a:t>you</a:t>
            </a:r>
            <a:endParaRPr lang="en-US" sz="2800" b="1" i="1" kern="0" dirty="0">
              <a:ln w="11430"/>
              <a:solidFill>
                <a:srgbClr val="B00000"/>
              </a:solidFill>
              <a:effectLst>
                <a:glow rad="127000">
                  <a:schemeClr val="accent3">
                    <a:satMod val="175000"/>
                  </a:schemeClr>
                </a:glow>
                <a:outerShdw blurRad="50800" dist="39000" dir="5460000" algn="tl">
                  <a:srgbClr val="000000">
                    <a:alpha val="38000"/>
                  </a:srgbClr>
                </a:outerShdw>
              </a:effectLst>
            </a:endParaRPr>
          </a:p>
        </p:txBody>
      </p:sp>
      <p:sp>
        <p:nvSpPr>
          <p:cNvPr id="29" name="Oval 44">
            <a:extLst>
              <a:ext uri="{FF2B5EF4-FFF2-40B4-BE49-F238E27FC236}">
                <a16:creationId xmlns:a16="http://schemas.microsoft.com/office/drawing/2014/main" id="{734D314C-0345-4131-A96A-2E1EC9983CB3}"/>
              </a:ext>
            </a:extLst>
          </p:cNvPr>
          <p:cNvSpPr/>
          <p:nvPr/>
        </p:nvSpPr>
        <p:spPr>
          <a:xfrm>
            <a:off x="2952749" y="291180"/>
            <a:ext cx="501077" cy="506539"/>
          </a:xfrm>
          <a:prstGeom prst="ellipse">
            <a:avLst/>
          </a:prstGeom>
          <a:noFill/>
          <a:ln w="57150" cap="flat" cmpd="sng" algn="ctr">
            <a:solidFill>
              <a:srgbClr val="66FF33"/>
            </a:solidFill>
            <a:prstDash val="solid"/>
          </a:ln>
          <a:effectLst>
            <a:glow rad="254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glow rad="63500">
                  <a:schemeClr val="tx1"/>
                </a:glow>
              </a:effectLst>
              <a:uLnTx/>
              <a:uFillTx/>
              <a:latin typeface="Arial"/>
              <a:ea typeface="+mn-ea"/>
              <a:cs typeface="+mn-cs"/>
            </a:endParaRPr>
          </a:p>
        </p:txBody>
      </p:sp>
      <p:sp>
        <p:nvSpPr>
          <p:cNvPr id="30" name="Oval 44">
            <a:extLst>
              <a:ext uri="{FF2B5EF4-FFF2-40B4-BE49-F238E27FC236}">
                <a16:creationId xmlns:a16="http://schemas.microsoft.com/office/drawing/2014/main" id="{B407B974-39DC-42F0-BC14-DDF38424D5D8}"/>
              </a:ext>
            </a:extLst>
          </p:cNvPr>
          <p:cNvSpPr/>
          <p:nvPr/>
        </p:nvSpPr>
        <p:spPr>
          <a:xfrm>
            <a:off x="2697956" y="815734"/>
            <a:ext cx="494954" cy="465378"/>
          </a:xfrm>
          <a:prstGeom prst="ellipse">
            <a:avLst/>
          </a:prstGeom>
          <a:noFill/>
          <a:ln w="57150" cap="flat" cmpd="sng" algn="ctr">
            <a:solidFill>
              <a:srgbClr val="66FF33"/>
            </a:solidFill>
            <a:prstDash val="solid"/>
          </a:ln>
          <a:effectLst>
            <a:glow rad="254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glow rad="63500">
                  <a:schemeClr val="tx1"/>
                </a:glow>
              </a:effectLst>
              <a:uLnTx/>
              <a:uFillTx/>
              <a:latin typeface="Arial"/>
              <a:ea typeface="+mn-ea"/>
              <a:cs typeface="+mn-cs"/>
            </a:endParaRPr>
          </a:p>
        </p:txBody>
      </p:sp>
      <p:sp>
        <p:nvSpPr>
          <p:cNvPr id="31" name="Oval 44">
            <a:extLst>
              <a:ext uri="{FF2B5EF4-FFF2-40B4-BE49-F238E27FC236}">
                <a16:creationId xmlns:a16="http://schemas.microsoft.com/office/drawing/2014/main" id="{AD512A9A-D04E-4F43-9DD5-5C74D79D9256}"/>
              </a:ext>
            </a:extLst>
          </p:cNvPr>
          <p:cNvSpPr/>
          <p:nvPr/>
        </p:nvSpPr>
        <p:spPr>
          <a:xfrm>
            <a:off x="7027070" y="785118"/>
            <a:ext cx="503798" cy="493613"/>
          </a:xfrm>
          <a:prstGeom prst="ellipse">
            <a:avLst/>
          </a:prstGeom>
          <a:noFill/>
          <a:ln w="57150" cap="flat" cmpd="sng" algn="ctr">
            <a:solidFill>
              <a:srgbClr val="66FF33"/>
            </a:solidFill>
            <a:prstDash val="solid"/>
          </a:ln>
          <a:effectLst>
            <a:glow rad="254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glow rad="63500">
                  <a:schemeClr val="tx1"/>
                </a:glow>
              </a:effectLst>
              <a:uLnTx/>
              <a:uFillTx/>
              <a:latin typeface="Arial"/>
              <a:ea typeface="+mn-ea"/>
              <a:cs typeface="+mn-cs"/>
            </a:endParaRPr>
          </a:p>
        </p:txBody>
      </p:sp>
      <p:sp>
        <p:nvSpPr>
          <p:cNvPr id="32" name="Oval 44">
            <a:extLst>
              <a:ext uri="{FF2B5EF4-FFF2-40B4-BE49-F238E27FC236}">
                <a16:creationId xmlns:a16="http://schemas.microsoft.com/office/drawing/2014/main" id="{EC6A4BBA-C120-4E3A-A63A-7F93669DBD06}"/>
              </a:ext>
            </a:extLst>
          </p:cNvPr>
          <p:cNvSpPr/>
          <p:nvPr/>
        </p:nvSpPr>
        <p:spPr>
          <a:xfrm>
            <a:off x="4891087" y="1278731"/>
            <a:ext cx="501417" cy="496660"/>
          </a:xfrm>
          <a:prstGeom prst="ellipse">
            <a:avLst/>
          </a:prstGeom>
          <a:noFill/>
          <a:ln w="57150" cap="flat" cmpd="sng" algn="ctr">
            <a:solidFill>
              <a:srgbClr val="66FF33"/>
            </a:solidFill>
            <a:prstDash val="solid"/>
          </a:ln>
          <a:effectLst>
            <a:glow rad="254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glow rad="63500">
                  <a:schemeClr val="tx1"/>
                </a:glow>
              </a:effectLst>
              <a:uLnTx/>
              <a:uFillTx/>
              <a:latin typeface="Arial"/>
              <a:ea typeface="+mn-ea"/>
              <a:cs typeface="+mn-cs"/>
            </a:endParaRPr>
          </a:p>
        </p:txBody>
      </p:sp>
      <p:sp>
        <p:nvSpPr>
          <p:cNvPr id="34" name="Rectangle 2">
            <a:extLst>
              <a:ext uri="{FF2B5EF4-FFF2-40B4-BE49-F238E27FC236}">
                <a16:creationId xmlns:a16="http://schemas.microsoft.com/office/drawing/2014/main" id="{C5308B3F-EE35-464D-A71C-72982B85A35B}"/>
              </a:ext>
            </a:extLst>
          </p:cNvPr>
          <p:cNvSpPr txBox="1">
            <a:spLocks noChangeArrowheads="1"/>
          </p:cNvSpPr>
          <p:nvPr/>
        </p:nvSpPr>
        <p:spPr bwMode="auto">
          <a:xfrm>
            <a:off x="524079" y="4436269"/>
            <a:ext cx="1399971" cy="74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live</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
        <p:nvSpPr>
          <p:cNvPr id="35" name="Rectangle 2">
            <a:extLst>
              <a:ext uri="{FF2B5EF4-FFF2-40B4-BE49-F238E27FC236}">
                <a16:creationId xmlns:a16="http://schemas.microsoft.com/office/drawing/2014/main" id="{A028C6A4-F813-46ED-BFBB-EA32C5A9D4C4}"/>
              </a:ext>
            </a:extLst>
          </p:cNvPr>
          <p:cNvSpPr txBox="1">
            <a:spLocks noChangeArrowheads="1"/>
          </p:cNvSpPr>
          <p:nvPr/>
        </p:nvSpPr>
        <p:spPr bwMode="auto">
          <a:xfrm>
            <a:off x="402430" y="5800907"/>
            <a:ext cx="5154699" cy="7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reezing"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rPr>
              <a:t>for the will of God</a:t>
            </a:r>
            <a:endParaRPr kumimoji="0" lang="en-US" altLang="en-US" sz="4400" b="1" i="1" u="none" strike="noStrike" kern="0" cap="none" spc="0" normalizeH="0" baseline="0" noProof="0" dirty="0">
              <a:ln w="3175" cmpd="sng">
                <a:solidFill>
                  <a:srgbClr val="FFFFFF"/>
                </a:solidFill>
                <a:prstDash val="solid"/>
                <a:miter lim="800000"/>
              </a:ln>
              <a:solidFill>
                <a:srgbClr val="5289FE"/>
              </a:solidFill>
              <a:effectLst>
                <a:glow rad="101600">
                  <a:srgbClr val="000000"/>
                </a:glow>
                <a:outerShdw blurRad="50800" algn="tl" rotWithShape="0">
                  <a:srgbClr val="000000"/>
                </a:outerShdw>
              </a:effectLst>
              <a:uLnTx/>
              <a:uFillTx/>
              <a:ea typeface="+mj-ea"/>
              <a:cs typeface="+mj-cs"/>
            </a:endParaRPr>
          </a:p>
        </p:txBody>
      </p:sp>
    </p:spTree>
    <p:extLst>
      <p:ext uri="{BB962C8B-B14F-4D97-AF65-F5344CB8AC3E}">
        <p14:creationId xmlns:p14="http://schemas.microsoft.com/office/powerpoint/2010/main" val="353354599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ppt_x</p:attrName>
                                        </p:attrNameLst>
                                      </p:cBhvr>
                                      <p:tavLst>
                                        <p:tav tm="0">
                                          <p:val>
                                            <p:strVal val="#ppt_x"/>
                                          </p:val>
                                        </p:tav>
                                        <p:tav tm="100000">
                                          <p:val>
                                            <p:strVal val="#ppt_x"/>
                                          </p:val>
                                        </p:tav>
                                      </p:tavLst>
                                    </p:anim>
                                    <p:anim calcmode="lin" valueType="num">
                                      <p:cBhvr>
                                        <p:cTn id="8" dur="750" fill="hold"/>
                                        <p:tgtEl>
                                          <p:spTgt spid="6"/>
                                        </p:tgtEl>
                                        <p:attrNameLst>
                                          <p:attrName>ppt_y</p:attrName>
                                        </p:attrNameLst>
                                      </p:cBhvr>
                                      <p:tavLst>
                                        <p:tav tm="0">
                                          <p:val>
                                            <p:strVal val="#ppt_y+#ppt_h/2"/>
                                          </p:val>
                                        </p:tav>
                                        <p:tav tm="100000">
                                          <p:val>
                                            <p:strVal val="#ppt_y"/>
                                          </p:val>
                                        </p:tav>
                                      </p:tavLst>
                                    </p:anim>
                                    <p:anim calcmode="lin" valueType="num">
                                      <p:cBhvr>
                                        <p:cTn id="9" dur="750" fill="hold"/>
                                        <p:tgtEl>
                                          <p:spTgt spid="6"/>
                                        </p:tgtEl>
                                        <p:attrNameLst>
                                          <p:attrName>ppt_w</p:attrName>
                                        </p:attrNameLst>
                                      </p:cBhvr>
                                      <p:tavLst>
                                        <p:tav tm="0">
                                          <p:val>
                                            <p:strVal val="#ppt_w"/>
                                          </p:val>
                                        </p:tav>
                                        <p:tav tm="100000">
                                          <p:val>
                                            <p:strVal val="#ppt_w"/>
                                          </p:val>
                                        </p:tav>
                                      </p:tavLst>
                                    </p:anim>
                                    <p:anim calcmode="lin" valueType="num">
                                      <p:cBhvr>
                                        <p:cTn id="10" dur="75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22" presetClass="entr" presetSubtype="8"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18" presetClass="emph" presetSubtype="0" fill="hold" grpId="1" nodeType="withEffect">
                                  <p:stCondLst>
                                    <p:cond delay="400"/>
                                  </p:stCondLst>
                                  <p:childTnLst>
                                    <p:set>
                                      <p:cBhvr override="childStyle">
                                        <p:cTn id="43" dur="500" fill="hold"/>
                                        <p:tgtEl>
                                          <p:spTgt spid="9"/>
                                        </p:tgtEl>
                                        <p:attrNameLst>
                                          <p:attrName>style.textDecorationUnderline</p:attrName>
                                        </p:attrNameLst>
                                      </p:cBhvr>
                                      <p:to>
                                        <p:strVal val="true"/>
                                      </p:to>
                                    </p:set>
                                  </p:childTnLst>
                                </p:cTn>
                              </p:par>
                              <p:par>
                                <p:cTn id="44" presetID="22" presetClass="entr" presetSubtype="8" fill="hold" grpId="0" nodeType="withEffect">
                                  <p:stCondLst>
                                    <p:cond delay="40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ssolve">
                                      <p:cBhvr>
                                        <p:cTn id="51" dur="500">
                                          <p:stCondLst>
                                            <p:cond delay="0"/>
                                          </p:stCondLst>
                                        </p:cTn>
                                        <p:tgtEl>
                                          <p:spTgt spid="29"/>
                                        </p:tgtEl>
                                      </p:cBhvr>
                                    </p:animEffect>
                                    <p:anim to="" calcmode="lin" valueType="num">
                                      <p:cBhvr>
                                        <p:cTn id="52" dur="500" fill="hold">
                                          <p:stCondLst>
                                            <p:cond delay="0"/>
                                          </p:stCondLst>
                                        </p:cTn>
                                        <p:tgtEl>
                                          <p:spTgt spid="29"/>
                                        </p:tgtEl>
                                        <p:attrNameLst>
                                          <p:attrName>ppt_w</p:attrName>
                                        </p:attrNameLst>
                                      </p:cBhvr>
                                      <p:tavLst>
                                        <p:tav tm="0">
                                          <p:val>
                                            <p:strVal val="#ppt_w*4"/>
                                          </p:val>
                                        </p:tav>
                                        <p:tav tm="100000">
                                          <p:val>
                                            <p:strVal val="#ppt_w"/>
                                          </p:val>
                                        </p:tav>
                                      </p:tavLst>
                                    </p:anim>
                                    <p:anim to="" calcmode="lin" valueType="num">
                                      <p:cBhvr>
                                        <p:cTn id="53" dur="500" fill="hold">
                                          <p:stCondLst>
                                            <p:cond delay="0"/>
                                          </p:stCondLst>
                                        </p:cTn>
                                        <p:tgtEl>
                                          <p:spTgt spid="29"/>
                                        </p:tgtEl>
                                        <p:attrNameLst>
                                          <p:attrName>ppt_h</p:attrName>
                                        </p:attrNameLst>
                                      </p:cBhvr>
                                      <p:tavLst>
                                        <p:tav tm="0">
                                          <p:val>
                                            <p:strVal val="#ppt_h*4"/>
                                          </p:val>
                                        </p:tav>
                                        <p:tav tm="100000">
                                          <p:val>
                                            <p:strVal val="#ppt_h"/>
                                          </p:val>
                                        </p:tav>
                                      </p:tavLst>
                                    </p:anim>
                                  </p:childTnLst>
                                </p:cTn>
                              </p:par>
                              <p:par>
                                <p:cTn id="54" presetID="0" presetClass="entr" presetSubtype="0" fill="hold" grpId="0" nodeType="withEffect">
                                  <p:stCondLst>
                                    <p:cond delay="200"/>
                                  </p:stCondLst>
                                  <p:childTnLst>
                                    <p:set>
                                      <p:cBhvr>
                                        <p:cTn id="55" dur="1" fill="hold">
                                          <p:stCondLst>
                                            <p:cond delay="0"/>
                                          </p:stCondLst>
                                        </p:cTn>
                                        <p:tgtEl>
                                          <p:spTgt spid="30"/>
                                        </p:tgtEl>
                                        <p:attrNameLst>
                                          <p:attrName>style.visibility</p:attrName>
                                        </p:attrNameLst>
                                      </p:cBhvr>
                                      <p:to>
                                        <p:strVal val="visible"/>
                                      </p:to>
                                    </p:set>
                                    <p:animEffect transition="in" filter="dissolve">
                                      <p:cBhvr>
                                        <p:cTn id="56" dur="500">
                                          <p:stCondLst>
                                            <p:cond delay="0"/>
                                          </p:stCondLst>
                                        </p:cTn>
                                        <p:tgtEl>
                                          <p:spTgt spid="30"/>
                                        </p:tgtEl>
                                      </p:cBhvr>
                                    </p:animEffect>
                                    <p:anim to="" calcmode="lin" valueType="num">
                                      <p:cBhvr>
                                        <p:cTn id="57" dur="500" fill="hold">
                                          <p:stCondLst>
                                            <p:cond delay="0"/>
                                          </p:stCondLst>
                                        </p:cTn>
                                        <p:tgtEl>
                                          <p:spTgt spid="30"/>
                                        </p:tgtEl>
                                        <p:attrNameLst>
                                          <p:attrName>ppt_w</p:attrName>
                                        </p:attrNameLst>
                                      </p:cBhvr>
                                      <p:tavLst>
                                        <p:tav tm="0">
                                          <p:val>
                                            <p:strVal val="#ppt_w*4"/>
                                          </p:val>
                                        </p:tav>
                                        <p:tav tm="100000">
                                          <p:val>
                                            <p:strVal val="#ppt_w"/>
                                          </p:val>
                                        </p:tav>
                                      </p:tavLst>
                                    </p:anim>
                                    <p:anim to="" calcmode="lin" valueType="num">
                                      <p:cBhvr>
                                        <p:cTn id="58" dur="500" fill="hold">
                                          <p:stCondLst>
                                            <p:cond delay="0"/>
                                          </p:stCondLst>
                                        </p:cTn>
                                        <p:tgtEl>
                                          <p:spTgt spid="30"/>
                                        </p:tgtEl>
                                        <p:attrNameLst>
                                          <p:attrName>ppt_h</p:attrName>
                                        </p:attrNameLst>
                                      </p:cBhvr>
                                      <p:tavLst>
                                        <p:tav tm="0">
                                          <p:val>
                                            <p:strVal val="#ppt_h*4"/>
                                          </p:val>
                                        </p:tav>
                                        <p:tav tm="100000">
                                          <p:val>
                                            <p:strVal val="#ppt_h"/>
                                          </p:val>
                                        </p:tav>
                                      </p:tavLst>
                                    </p:anim>
                                  </p:childTnLst>
                                </p:cTn>
                              </p:par>
                              <p:par>
                                <p:cTn id="59" presetID="0" presetClass="entr" presetSubtype="0" fill="hold" grpId="0" nodeType="withEffect">
                                  <p:stCondLst>
                                    <p:cond delay="400"/>
                                  </p:stCondLst>
                                  <p:childTnLst>
                                    <p:set>
                                      <p:cBhvr>
                                        <p:cTn id="60" dur="1" fill="hold">
                                          <p:stCondLst>
                                            <p:cond delay="0"/>
                                          </p:stCondLst>
                                        </p:cTn>
                                        <p:tgtEl>
                                          <p:spTgt spid="31"/>
                                        </p:tgtEl>
                                        <p:attrNameLst>
                                          <p:attrName>style.visibility</p:attrName>
                                        </p:attrNameLst>
                                      </p:cBhvr>
                                      <p:to>
                                        <p:strVal val="visible"/>
                                      </p:to>
                                    </p:set>
                                    <p:animEffect transition="in" filter="dissolve">
                                      <p:cBhvr>
                                        <p:cTn id="61" dur="500">
                                          <p:stCondLst>
                                            <p:cond delay="0"/>
                                          </p:stCondLst>
                                        </p:cTn>
                                        <p:tgtEl>
                                          <p:spTgt spid="31"/>
                                        </p:tgtEl>
                                      </p:cBhvr>
                                    </p:animEffect>
                                    <p:anim to="" calcmode="lin" valueType="num">
                                      <p:cBhvr>
                                        <p:cTn id="62" dur="500" fill="hold">
                                          <p:stCondLst>
                                            <p:cond delay="0"/>
                                          </p:stCondLst>
                                        </p:cTn>
                                        <p:tgtEl>
                                          <p:spTgt spid="31"/>
                                        </p:tgtEl>
                                        <p:attrNameLst>
                                          <p:attrName>ppt_w</p:attrName>
                                        </p:attrNameLst>
                                      </p:cBhvr>
                                      <p:tavLst>
                                        <p:tav tm="0">
                                          <p:val>
                                            <p:strVal val="#ppt_w*4"/>
                                          </p:val>
                                        </p:tav>
                                        <p:tav tm="100000">
                                          <p:val>
                                            <p:strVal val="#ppt_w"/>
                                          </p:val>
                                        </p:tav>
                                      </p:tavLst>
                                    </p:anim>
                                    <p:anim to="" calcmode="lin" valueType="num">
                                      <p:cBhvr>
                                        <p:cTn id="63" dur="500" fill="hold">
                                          <p:stCondLst>
                                            <p:cond delay="0"/>
                                          </p:stCondLst>
                                        </p:cTn>
                                        <p:tgtEl>
                                          <p:spTgt spid="31"/>
                                        </p:tgtEl>
                                        <p:attrNameLst>
                                          <p:attrName>ppt_h</p:attrName>
                                        </p:attrNameLst>
                                      </p:cBhvr>
                                      <p:tavLst>
                                        <p:tav tm="0">
                                          <p:val>
                                            <p:strVal val="#ppt_h*4"/>
                                          </p:val>
                                        </p:tav>
                                        <p:tav tm="100000">
                                          <p:val>
                                            <p:strVal val="#ppt_h"/>
                                          </p:val>
                                        </p:tav>
                                      </p:tavLst>
                                    </p:anim>
                                  </p:childTnLst>
                                </p:cTn>
                              </p:par>
                              <p:par>
                                <p:cTn id="64" presetID="0" presetClass="entr" presetSubtype="0" fill="hold" grpId="0" nodeType="withEffect">
                                  <p:stCondLst>
                                    <p:cond delay="60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stCondLst>
                                            <p:cond delay="0"/>
                                          </p:stCondLst>
                                        </p:cTn>
                                        <p:tgtEl>
                                          <p:spTgt spid="32"/>
                                        </p:tgtEl>
                                      </p:cBhvr>
                                    </p:animEffect>
                                    <p:anim to="" calcmode="lin" valueType="num">
                                      <p:cBhvr>
                                        <p:cTn id="67" dur="500" fill="hold">
                                          <p:stCondLst>
                                            <p:cond delay="0"/>
                                          </p:stCondLst>
                                        </p:cTn>
                                        <p:tgtEl>
                                          <p:spTgt spid="32"/>
                                        </p:tgtEl>
                                        <p:attrNameLst>
                                          <p:attrName>ppt_w</p:attrName>
                                        </p:attrNameLst>
                                      </p:cBhvr>
                                      <p:tavLst>
                                        <p:tav tm="0">
                                          <p:val>
                                            <p:strVal val="#ppt_w*4"/>
                                          </p:val>
                                        </p:tav>
                                        <p:tav tm="100000">
                                          <p:val>
                                            <p:strVal val="#ppt_w"/>
                                          </p:val>
                                        </p:tav>
                                      </p:tavLst>
                                    </p:anim>
                                    <p:anim to="" calcmode="lin" valueType="num">
                                      <p:cBhvr>
                                        <p:cTn id="68" dur="500" fill="hold">
                                          <p:stCondLst>
                                            <p:cond delay="0"/>
                                          </p:stCondLst>
                                        </p:cTn>
                                        <p:tgtEl>
                                          <p:spTgt spid="32"/>
                                        </p:tgtEl>
                                        <p:attrNameLst>
                                          <p:attrName>ppt_h</p:attrName>
                                        </p:attrNameLst>
                                      </p:cBhvr>
                                      <p:tavLst>
                                        <p:tav tm="0">
                                          <p:val>
                                            <p:strVal val="#ppt_h*4"/>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250"/>
                                        <p:tgtEl>
                                          <p:spTgt spid="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250"/>
                                        <p:tgtEl>
                                          <p:spTgt spid="1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5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5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250"/>
                                        <p:tgtEl>
                                          <p:spTgt spid="2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250"/>
                                        <p:tgtEl>
                                          <p:spTgt spid="2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50"/>
                                        <p:tgtEl>
                                          <p:spTgt spid="2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250"/>
                                        <p:tgtEl>
                                          <p:spTgt spid="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fade">
                                      <p:cBhvr>
                                        <p:cTn id="100" dur="250"/>
                                        <p:tgtEl>
                                          <p:spTgt spid="2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25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25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250"/>
                                        <p:tgtEl>
                                          <p:spTgt spid="27"/>
                                        </p:tgtEl>
                                      </p:cBhvr>
                                    </p:animEffect>
                                  </p:childTnLst>
                                </p:cTn>
                              </p:par>
                              <p:par>
                                <p:cTn id="110" presetID="42" presetClass="path" presetSubtype="0" accel="50000" decel="50000" fill="hold" grpId="2" nodeType="withEffect">
                                  <p:stCondLst>
                                    <p:cond delay="0"/>
                                  </p:stCondLst>
                                  <p:childTnLst>
                                    <p:animMotion origin="layout" path="M -3.33333E-6 4.81481E-6 L -0.54566 -0.00996 " pathEditMode="relative" rAng="0" ptsTypes="AA">
                                      <p:cBhvr>
                                        <p:cTn id="111" dur="2000" fill="hold"/>
                                        <p:tgtEl>
                                          <p:spTgt spid="8"/>
                                        </p:tgtEl>
                                        <p:attrNameLst>
                                          <p:attrName>ppt_x</p:attrName>
                                          <p:attrName>ppt_y</p:attrName>
                                        </p:attrNameLst>
                                      </p:cBhvr>
                                      <p:rCtr x="-27292" y="-509"/>
                                    </p:animMotion>
                                  </p:childTnLst>
                                </p:cTn>
                              </p:par>
                              <p:par>
                                <p:cTn id="112" presetID="42" presetClass="path" presetSubtype="0" accel="50000" decel="50000" fill="hold" grpId="2" nodeType="withEffect">
                                  <p:stCondLst>
                                    <p:cond delay="0"/>
                                  </p:stCondLst>
                                  <p:childTnLst>
                                    <p:animMotion origin="layout" path="M -3.61111E-6 -1.48148E-6 L 0.24514 -0.08148 " pathEditMode="relative" rAng="0" ptsTypes="AA">
                                      <p:cBhvr>
                                        <p:cTn id="113" dur="2000" fill="hold"/>
                                        <p:tgtEl>
                                          <p:spTgt spid="15"/>
                                        </p:tgtEl>
                                        <p:attrNameLst>
                                          <p:attrName>ppt_x</p:attrName>
                                          <p:attrName>ppt_y</p:attrName>
                                        </p:attrNameLst>
                                      </p:cBhvr>
                                      <p:rCtr x="12257" y="-4074"/>
                                    </p:animMotion>
                                  </p:childTnLst>
                                </p:cTn>
                              </p:par>
                              <p:par>
                                <p:cTn id="114" presetID="42" presetClass="path" presetSubtype="0" accel="50000" decel="50000" fill="hold" grpId="2" nodeType="withEffect">
                                  <p:stCondLst>
                                    <p:cond delay="0"/>
                                  </p:stCondLst>
                                  <p:childTnLst>
                                    <p:animMotion origin="layout" path="M -2.22222E-6 -1.48148E-6 L -0.34913 -0.00995 " pathEditMode="relative" rAng="0" ptsTypes="AA">
                                      <p:cBhvr>
                                        <p:cTn id="115" dur="2000" fill="hold"/>
                                        <p:tgtEl>
                                          <p:spTgt spid="16"/>
                                        </p:tgtEl>
                                        <p:attrNameLst>
                                          <p:attrName>ppt_x</p:attrName>
                                          <p:attrName>ppt_y</p:attrName>
                                        </p:attrNameLst>
                                      </p:cBhvr>
                                      <p:rCtr x="-17465" y="-509"/>
                                    </p:animMotion>
                                  </p:childTnLst>
                                </p:cTn>
                              </p:par>
                              <p:par>
                                <p:cTn id="116" presetID="42" presetClass="path" presetSubtype="0" accel="50000" decel="50000" fill="hold" grpId="2" nodeType="withEffect">
                                  <p:stCondLst>
                                    <p:cond delay="0"/>
                                  </p:stCondLst>
                                  <p:childTnLst>
                                    <p:animMotion origin="layout" path="M -4.72222E-6 3.7037E-6 L 0.03889 -0.00996 " pathEditMode="relative" rAng="0" ptsTypes="AA">
                                      <p:cBhvr>
                                        <p:cTn id="117" dur="2000" fill="hold"/>
                                        <p:tgtEl>
                                          <p:spTgt spid="18"/>
                                        </p:tgtEl>
                                        <p:attrNameLst>
                                          <p:attrName>ppt_x</p:attrName>
                                          <p:attrName>ppt_y</p:attrName>
                                        </p:attrNameLst>
                                      </p:cBhvr>
                                      <p:rCtr x="1944" y="-509"/>
                                    </p:animMotion>
                                  </p:childTnLst>
                                </p:cTn>
                              </p:par>
                              <p:par>
                                <p:cTn id="118" presetID="42" presetClass="path" presetSubtype="0" accel="50000" decel="50000" fill="hold" grpId="2" nodeType="withEffect">
                                  <p:stCondLst>
                                    <p:cond delay="0"/>
                                  </p:stCondLst>
                                  <p:childTnLst>
                                    <p:animMotion origin="layout" path="M -5.55556E-7 3.7037E-6 L -0.58941 0.06064 " pathEditMode="relative" rAng="0" ptsTypes="AA">
                                      <p:cBhvr>
                                        <p:cTn id="119" dur="2000" fill="hold"/>
                                        <p:tgtEl>
                                          <p:spTgt spid="19"/>
                                        </p:tgtEl>
                                        <p:attrNameLst>
                                          <p:attrName>ppt_x</p:attrName>
                                          <p:attrName>ppt_y</p:attrName>
                                        </p:attrNameLst>
                                      </p:cBhvr>
                                      <p:rCtr x="-29479" y="3032"/>
                                    </p:animMotion>
                                  </p:childTnLst>
                                </p:cTn>
                              </p:par>
                              <p:par>
                                <p:cTn id="120" presetID="42" presetClass="path" presetSubtype="0" accel="50000" decel="50000" fill="hold" grpId="2" nodeType="withEffect">
                                  <p:stCondLst>
                                    <p:cond delay="0"/>
                                  </p:stCondLst>
                                  <p:childTnLst>
                                    <p:animMotion origin="layout" path="M 1.94444E-6 3.7037E-7 L 0.31562 -0.01019 " pathEditMode="relative" rAng="0" ptsTypes="AA">
                                      <p:cBhvr>
                                        <p:cTn id="121" dur="2000" fill="hold"/>
                                        <p:tgtEl>
                                          <p:spTgt spid="20"/>
                                        </p:tgtEl>
                                        <p:attrNameLst>
                                          <p:attrName>ppt_x</p:attrName>
                                          <p:attrName>ppt_y</p:attrName>
                                        </p:attrNameLst>
                                      </p:cBhvr>
                                      <p:rCtr x="15781" y="-509"/>
                                    </p:animMotion>
                                  </p:childTnLst>
                                </p:cTn>
                              </p:par>
                              <p:par>
                                <p:cTn id="122" presetID="42" presetClass="path" presetSubtype="0" accel="50000" decel="50000" fill="hold" grpId="2" nodeType="withEffect">
                                  <p:stCondLst>
                                    <p:cond delay="0"/>
                                  </p:stCondLst>
                                  <p:childTnLst>
                                    <p:animMotion origin="layout" path="M -1.38889E-6 3.7037E-7 L -0.12639 0.1338 " pathEditMode="relative" rAng="0" ptsTypes="AA">
                                      <p:cBhvr>
                                        <p:cTn id="123" dur="2000" fill="hold"/>
                                        <p:tgtEl>
                                          <p:spTgt spid="21"/>
                                        </p:tgtEl>
                                        <p:attrNameLst>
                                          <p:attrName>ppt_x</p:attrName>
                                          <p:attrName>ppt_y</p:attrName>
                                        </p:attrNameLst>
                                      </p:cBhvr>
                                      <p:rCtr x="-6319" y="6690"/>
                                    </p:animMotion>
                                  </p:childTnLst>
                                </p:cTn>
                              </p:par>
                              <p:par>
                                <p:cTn id="124" presetID="42" presetClass="path" presetSubtype="0" accel="50000" decel="50000" fill="hold" grpId="2" nodeType="withEffect">
                                  <p:stCondLst>
                                    <p:cond delay="0"/>
                                  </p:stCondLst>
                                  <p:childTnLst>
                                    <p:animMotion origin="layout" path="M 8.33333E-7 3.7037E-7 L -0.19583 0.27662 " pathEditMode="relative" rAng="0" ptsTypes="AA">
                                      <p:cBhvr>
                                        <p:cTn id="125" dur="2000" fill="hold"/>
                                        <p:tgtEl>
                                          <p:spTgt spid="22"/>
                                        </p:tgtEl>
                                        <p:attrNameLst>
                                          <p:attrName>ppt_x</p:attrName>
                                          <p:attrName>ppt_y</p:attrName>
                                        </p:attrNameLst>
                                      </p:cBhvr>
                                      <p:rCtr x="-9792" y="13819"/>
                                    </p:animMotion>
                                  </p:childTnLst>
                                </p:cTn>
                              </p:par>
                              <p:par>
                                <p:cTn id="126" presetID="42" presetClass="path" presetSubtype="0" accel="50000" decel="50000" fill="hold" grpId="2" nodeType="withEffect">
                                  <p:stCondLst>
                                    <p:cond delay="0"/>
                                  </p:stCondLst>
                                  <p:childTnLst>
                                    <p:animMotion origin="layout" path="M -4.16667E-6 4.07407E-6 L 0.44011 0.27615 " pathEditMode="relative" rAng="0" ptsTypes="AA">
                                      <p:cBhvr>
                                        <p:cTn id="127" dur="2000" fill="hold"/>
                                        <p:tgtEl>
                                          <p:spTgt spid="23"/>
                                        </p:tgtEl>
                                        <p:attrNameLst>
                                          <p:attrName>ppt_x</p:attrName>
                                          <p:attrName>ppt_y</p:attrName>
                                        </p:attrNameLst>
                                      </p:cBhvr>
                                      <p:rCtr x="21997" y="13796"/>
                                    </p:animMotion>
                                  </p:childTnLst>
                                </p:cTn>
                              </p:par>
                              <p:par>
                                <p:cTn id="128" presetID="42" presetClass="path" presetSubtype="0" accel="50000" decel="50000" fill="hold" grpId="2" nodeType="withEffect">
                                  <p:stCondLst>
                                    <p:cond delay="0"/>
                                  </p:stCondLst>
                                  <p:childTnLst>
                                    <p:animMotion origin="layout" path="M 2.22222E-6 2.59259E-6 L -0.16406 0.34722 " pathEditMode="relative" rAng="0" ptsTypes="AA">
                                      <p:cBhvr>
                                        <p:cTn id="129" dur="2000" fill="hold"/>
                                        <p:tgtEl>
                                          <p:spTgt spid="24"/>
                                        </p:tgtEl>
                                        <p:attrNameLst>
                                          <p:attrName>ppt_x</p:attrName>
                                          <p:attrName>ppt_y</p:attrName>
                                        </p:attrNameLst>
                                      </p:cBhvr>
                                      <p:rCtr x="-8212" y="17361"/>
                                    </p:animMotion>
                                  </p:childTnLst>
                                </p:cTn>
                              </p:par>
                              <p:par>
                                <p:cTn id="130" presetID="42" presetClass="path" presetSubtype="0" accel="50000" decel="50000" fill="hold" grpId="2" nodeType="withEffect">
                                  <p:stCondLst>
                                    <p:cond delay="0"/>
                                  </p:stCondLst>
                                  <p:childTnLst>
                                    <p:animMotion origin="layout" path="M 4.44444E-6 -3.7037E-6 L 0.42621 0.34699 " pathEditMode="relative" rAng="0" ptsTypes="AA">
                                      <p:cBhvr>
                                        <p:cTn id="131" dur="2000" fill="hold"/>
                                        <p:tgtEl>
                                          <p:spTgt spid="25"/>
                                        </p:tgtEl>
                                        <p:attrNameLst>
                                          <p:attrName>ppt_x</p:attrName>
                                          <p:attrName>ppt_y</p:attrName>
                                        </p:attrNameLst>
                                      </p:cBhvr>
                                      <p:rCtr x="21302" y="17338"/>
                                    </p:animMotion>
                                  </p:childTnLst>
                                </p:cTn>
                              </p:par>
                              <p:par>
                                <p:cTn id="132" presetID="42" presetClass="path" presetSubtype="0" accel="50000" decel="50000" fill="hold" grpId="2" nodeType="withEffect">
                                  <p:stCondLst>
                                    <p:cond delay="0"/>
                                  </p:stCondLst>
                                  <p:childTnLst>
                                    <p:animMotion origin="layout" path="M -4.44444E-6 -7.40741E-7 L -0.20191 0.13357 " pathEditMode="relative" rAng="0" ptsTypes="AA">
                                      <p:cBhvr>
                                        <p:cTn id="133" dur="2000" fill="hold"/>
                                        <p:tgtEl>
                                          <p:spTgt spid="26"/>
                                        </p:tgtEl>
                                        <p:attrNameLst>
                                          <p:attrName>ppt_x</p:attrName>
                                          <p:attrName>ppt_y</p:attrName>
                                        </p:attrNameLst>
                                      </p:cBhvr>
                                      <p:rCtr x="-10104" y="6667"/>
                                    </p:animMotion>
                                  </p:childTnLst>
                                </p:cTn>
                              </p:par>
                              <p:par>
                                <p:cTn id="134" presetID="42" presetClass="path" presetSubtype="0" accel="50000" decel="50000" fill="hold" grpId="2" nodeType="withEffect">
                                  <p:stCondLst>
                                    <p:cond delay="0"/>
                                  </p:stCondLst>
                                  <p:childTnLst>
                                    <p:animMotion origin="layout" path="M -3.33333E-6 4.44444E-6 L 0.61875 0.0625 " pathEditMode="relative" rAng="0" ptsTypes="AA">
                                      <p:cBhvr>
                                        <p:cTn id="135" dur="2000" fill="hold"/>
                                        <p:tgtEl>
                                          <p:spTgt spid="27"/>
                                        </p:tgtEl>
                                        <p:attrNameLst>
                                          <p:attrName>ppt_x</p:attrName>
                                          <p:attrName>ppt_y</p:attrName>
                                        </p:attrNameLst>
                                      </p:cBhvr>
                                      <p:rCtr x="30937" y="3125"/>
                                    </p:animMotion>
                                  </p:childTnLst>
                                </p:cTn>
                              </p:par>
                              <p:par>
                                <p:cTn id="136" presetID="10" presetClass="exit" presetSubtype="0" fill="hold" grpId="1" nodeType="withEffect">
                                  <p:stCondLst>
                                    <p:cond delay="0"/>
                                  </p:stCondLst>
                                  <p:childTnLst>
                                    <p:animEffect transition="out" filter="fade">
                                      <p:cBhvr>
                                        <p:cTn id="137" dur="1250"/>
                                        <p:tgtEl>
                                          <p:spTgt spid="6"/>
                                        </p:tgtEl>
                                      </p:cBhvr>
                                    </p:animEffect>
                                    <p:set>
                                      <p:cBhvr>
                                        <p:cTn id="138" dur="1" fill="hold">
                                          <p:stCondLst>
                                            <p:cond delay="1249"/>
                                          </p:stCondLst>
                                        </p:cTn>
                                        <p:tgtEl>
                                          <p:spTgt spid="6"/>
                                        </p:tgtEl>
                                        <p:attrNameLst>
                                          <p:attrName>style.visibility</p:attrName>
                                        </p:attrNameLst>
                                      </p:cBhvr>
                                      <p:to>
                                        <p:strVal val="hidden"/>
                                      </p:to>
                                    </p:set>
                                  </p:childTnLst>
                                </p:cTn>
                              </p:par>
                              <p:par>
                                <p:cTn id="139" presetID="10" presetClass="exit" presetSubtype="0" fill="hold" grpId="2" nodeType="withEffect">
                                  <p:stCondLst>
                                    <p:cond delay="0"/>
                                  </p:stCondLst>
                                  <p:childTnLst>
                                    <p:animEffect transition="out" filter="fade">
                                      <p:cBhvr>
                                        <p:cTn id="140" dur="500"/>
                                        <p:tgtEl>
                                          <p:spTgt spid="9"/>
                                        </p:tgtEl>
                                      </p:cBhvr>
                                    </p:animEffect>
                                    <p:set>
                                      <p:cBhvr>
                                        <p:cTn id="141" dur="1" fill="hold">
                                          <p:stCondLst>
                                            <p:cond delay="499"/>
                                          </p:stCondLst>
                                        </p:cTn>
                                        <p:tgtEl>
                                          <p:spTgt spid="9"/>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0"/>
                                        </p:tgtEl>
                                      </p:cBhvr>
                                    </p:animEffect>
                                    <p:set>
                                      <p:cBhvr>
                                        <p:cTn id="144" dur="1" fill="hold">
                                          <p:stCondLst>
                                            <p:cond delay="499"/>
                                          </p:stCondLst>
                                        </p:cTn>
                                        <p:tgtEl>
                                          <p:spTgt spid="10"/>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30"/>
                                        </p:tgtEl>
                                      </p:cBhvr>
                                    </p:animEffect>
                                    <p:set>
                                      <p:cBhvr>
                                        <p:cTn id="150" dur="1" fill="hold">
                                          <p:stCondLst>
                                            <p:cond delay="499"/>
                                          </p:stCondLst>
                                        </p:cTn>
                                        <p:tgtEl>
                                          <p:spTgt spid="30"/>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1"/>
                                        </p:tgtEl>
                                      </p:cBhvr>
                                    </p:animEffect>
                                    <p:set>
                                      <p:cBhvr>
                                        <p:cTn id="153" dur="1" fill="hold">
                                          <p:stCondLst>
                                            <p:cond delay="499"/>
                                          </p:stCondLst>
                                        </p:cTn>
                                        <p:tgtEl>
                                          <p:spTgt spid="31"/>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2"/>
                                        </p:tgtEl>
                                      </p:cBhvr>
                                    </p:animEffect>
                                    <p:set>
                                      <p:cBhvr>
                                        <p:cTn id="156" dur="1" fill="hold">
                                          <p:stCondLst>
                                            <p:cond delay="499"/>
                                          </p:stCondLst>
                                        </p:cTn>
                                        <p:tgtEl>
                                          <p:spTgt spid="32"/>
                                        </p:tgtEl>
                                        <p:attrNameLst>
                                          <p:attrName>style.visibility</p:attrName>
                                        </p:attrNameLst>
                                      </p:cBhvr>
                                      <p:to>
                                        <p:strVal val="hidden"/>
                                      </p:to>
                                    </p:set>
                                  </p:childTnLst>
                                </p:cTn>
                              </p:par>
                            </p:childTnLst>
                          </p:cTn>
                        </p:par>
                        <p:par>
                          <p:cTn id="157" fill="hold">
                            <p:stCondLst>
                              <p:cond delay="2000"/>
                            </p:stCondLst>
                            <p:childTnLst>
                              <p:par>
                                <p:cTn id="158" presetID="10" presetClass="entr" presetSubtype="0" fill="hold" grpId="0" nodeType="after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fade">
                                      <p:cBhvr>
                                        <p:cTn id="160" dur="250"/>
                                        <p:tgtEl>
                                          <p:spTgt spid="14"/>
                                        </p:tgtEl>
                                      </p:cBhvr>
                                    </p:animEffect>
                                  </p:childTnLst>
                                </p:cTn>
                              </p:par>
                              <p:par>
                                <p:cTn id="161" presetID="10" presetClass="exit" presetSubtype="0" fill="hold" grpId="1" nodeType="withEffect">
                                  <p:stCondLst>
                                    <p:cond delay="0"/>
                                  </p:stCondLst>
                                  <p:childTnLst>
                                    <p:animEffect transition="out" filter="fade">
                                      <p:cBhvr>
                                        <p:cTn id="162" dur="500"/>
                                        <p:tgtEl>
                                          <p:spTgt spid="8"/>
                                        </p:tgtEl>
                                      </p:cBhvr>
                                    </p:animEffect>
                                    <p:set>
                                      <p:cBhvr>
                                        <p:cTn id="163" dur="1" fill="hold">
                                          <p:stCondLst>
                                            <p:cond delay="499"/>
                                          </p:stCondLst>
                                        </p:cTn>
                                        <p:tgtEl>
                                          <p:spTgt spid="8"/>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15"/>
                                        </p:tgtEl>
                                      </p:cBhvr>
                                    </p:animEffect>
                                    <p:set>
                                      <p:cBhvr>
                                        <p:cTn id="166" dur="1" fill="hold">
                                          <p:stCondLst>
                                            <p:cond delay="499"/>
                                          </p:stCondLst>
                                        </p:cTn>
                                        <p:tgtEl>
                                          <p:spTgt spid="15"/>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16"/>
                                        </p:tgtEl>
                                      </p:cBhvr>
                                    </p:animEffect>
                                    <p:set>
                                      <p:cBhvr>
                                        <p:cTn id="169" dur="1" fill="hold">
                                          <p:stCondLst>
                                            <p:cond delay="499"/>
                                          </p:stCondLst>
                                        </p:cTn>
                                        <p:tgtEl>
                                          <p:spTgt spid="16"/>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8"/>
                                        </p:tgtEl>
                                      </p:cBhvr>
                                    </p:animEffect>
                                    <p:set>
                                      <p:cBhvr>
                                        <p:cTn id="172" dur="1" fill="hold">
                                          <p:stCondLst>
                                            <p:cond delay="499"/>
                                          </p:stCondLst>
                                        </p:cTn>
                                        <p:tgtEl>
                                          <p:spTgt spid="18"/>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19"/>
                                        </p:tgtEl>
                                      </p:cBhvr>
                                    </p:animEffect>
                                    <p:set>
                                      <p:cBhvr>
                                        <p:cTn id="175" dur="1" fill="hold">
                                          <p:stCondLst>
                                            <p:cond delay="499"/>
                                          </p:stCondLst>
                                        </p:cTn>
                                        <p:tgtEl>
                                          <p:spTgt spid="19"/>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20"/>
                                        </p:tgtEl>
                                      </p:cBhvr>
                                    </p:animEffect>
                                    <p:set>
                                      <p:cBhvr>
                                        <p:cTn id="178" dur="1" fill="hold">
                                          <p:stCondLst>
                                            <p:cond delay="499"/>
                                          </p:stCondLst>
                                        </p:cTn>
                                        <p:tgtEl>
                                          <p:spTgt spid="20"/>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21"/>
                                        </p:tgtEl>
                                      </p:cBhvr>
                                    </p:animEffect>
                                    <p:set>
                                      <p:cBhvr>
                                        <p:cTn id="181" dur="1" fill="hold">
                                          <p:stCondLst>
                                            <p:cond delay="499"/>
                                          </p:stCondLst>
                                        </p:cTn>
                                        <p:tgtEl>
                                          <p:spTgt spid="21"/>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22"/>
                                        </p:tgtEl>
                                      </p:cBhvr>
                                    </p:animEffect>
                                    <p:set>
                                      <p:cBhvr>
                                        <p:cTn id="184" dur="1" fill="hold">
                                          <p:stCondLst>
                                            <p:cond delay="499"/>
                                          </p:stCondLst>
                                        </p:cTn>
                                        <p:tgtEl>
                                          <p:spTgt spid="22"/>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23"/>
                                        </p:tgtEl>
                                      </p:cBhvr>
                                    </p:animEffect>
                                    <p:set>
                                      <p:cBhvr>
                                        <p:cTn id="187" dur="1" fill="hold">
                                          <p:stCondLst>
                                            <p:cond delay="499"/>
                                          </p:stCondLst>
                                        </p:cTn>
                                        <p:tgtEl>
                                          <p:spTgt spid="23"/>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4"/>
                                        </p:tgtEl>
                                      </p:cBhvr>
                                    </p:animEffect>
                                    <p:set>
                                      <p:cBhvr>
                                        <p:cTn id="190" dur="1" fill="hold">
                                          <p:stCondLst>
                                            <p:cond delay="499"/>
                                          </p:stCondLst>
                                        </p:cTn>
                                        <p:tgtEl>
                                          <p:spTgt spid="24"/>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25"/>
                                        </p:tgtEl>
                                      </p:cBhvr>
                                    </p:animEffect>
                                    <p:set>
                                      <p:cBhvr>
                                        <p:cTn id="193" dur="1" fill="hold">
                                          <p:stCondLst>
                                            <p:cond delay="499"/>
                                          </p:stCondLst>
                                        </p:cTn>
                                        <p:tgtEl>
                                          <p:spTgt spid="25"/>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26"/>
                                        </p:tgtEl>
                                      </p:cBhvr>
                                    </p:animEffect>
                                    <p:set>
                                      <p:cBhvr>
                                        <p:cTn id="196" dur="1" fill="hold">
                                          <p:stCondLst>
                                            <p:cond delay="499"/>
                                          </p:stCondLst>
                                        </p:cTn>
                                        <p:tgtEl>
                                          <p:spTgt spid="2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7"/>
                                        </p:tgtEl>
                                      </p:cBhvr>
                                    </p:animEffect>
                                    <p:set>
                                      <p:cBhvr>
                                        <p:cTn id="199" dur="1" fill="hold">
                                          <p:stCondLst>
                                            <p:cond delay="499"/>
                                          </p:stCondLst>
                                        </p:cTn>
                                        <p:tgtEl>
                                          <p:spTgt spid="2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0" presetClass="entr" presetSubtype="0" fill="hold" grpId="0" nodeType="clickEffect">
                                  <p:stCondLst>
                                    <p:cond delay="0"/>
                                  </p:stCondLst>
                                  <p:childTnLst>
                                    <p:set>
                                      <p:cBhvr>
                                        <p:cTn id="203" dur="1" fill="hold">
                                          <p:stCondLst>
                                            <p:cond delay="0"/>
                                          </p:stCondLst>
                                        </p:cTn>
                                        <p:tgtEl>
                                          <p:spTgt spid="28"/>
                                        </p:tgtEl>
                                        <p:attrNameLst>
                                          <p:attrName>style.visibility</p:attrName>
                                        </p:attrNameLst>
                                      </p:cBhvr>
                                      <p:to>
                                        <p:strVal val="visible"/>
                                      </p:to>
                                    </p:set>
                                    <p:animEffect transition="in" filter="dissolve">
                                      <p:cBhvr>
                                        <p:cTn id="204" dur="500">
                                          <p:stCondLst>
                                            <p:cond delay="0"/>
                                          </p:stCondLst>
                                        </p:cTn>
                                        <p:tgtEl>
                                          <p:spTgt spid="28"/>
                                        </p:tgtEl>
                                      </p:cBhvr>
                                    </p:animEffect>
                                    <p:anim to="" calcmode="lin" valueType="num">
                                      <p:cBhvr>
                                        <p:cTn id="205" dur="500" fill="hold">
                                          <p:stCondLst>
                                            <p:cond delay="0"/>
                                          </p:stCondLst>
                                        </p:cTn>
                                        <p:tgtEl>
                                          <p:spTgt spid="28"/>
                                        </p:tgtEl>
                                        <p:attrNameLst>
                                          <p:attrName>ppt_w</p:attrName>
                                        </p:attrNameLst>
                                      </p:cBhvr>
                                      <p:tavLst>
                                        <p:tav tm="0">
                                          <p:val>
                                            <p:strVal val="#ppt_w*4"/>
                                          </p:val>
                                        </p:tav>
                                        <p:tav tm="100000">
                                          <p:val>
                                            <p:strVal val="#ppt_w"/>
                                          </p:val>
                                        </p:tav>
                                      </p:tavLst>
                                    </p:anim>
                                    <p:anim to="" calcmode="lin" valueType="num">
                                      <p:cBhvr>
                                        <p:cTn id="206" dur="500" fill="hold">
                                          <p:stCondLst>
                                            <p:cond delay="0"/>
                                          </p:stCondLst>
                                        </p:cTn>
                                        <p:tgtEl>
                                          <p:spTgt spid="28"/>
                                        </p:tgtEl>
                                        <p:attrNameLst>
                                          <p:attrName>ppt_h</p:attrName>
                                        </p:attrNameLst>
                                      </p:cBhvr>
                                      <p:tavLst>
                                        <p:tav tm="0">
                                          <p:val>
                                            <p:strVal val="#ppt_h*4"/>
                                          </p:val>
                                        </p:tav>
                                        <p:tav tm="100000">
                                          <p:val>
                                            <p:strVal val="#ppt_h"/>
                                          </p:val>
                                        </p:tav>
                                      </p:tavLst>
                                    </p:anim>
                                  </p:childTnLst>
                                </p:cTn>
                              </p:par>
                            </p:childTnLst>
                          </p:cTn>
                        </p:par>
                      </p:childTnLst>
                    </p:cTn>
                  </p:par>
                  <p:par>
                    <p:cTn id="207" fill="hold">
                      <p:stCondLst>
                        <p:cond delay="indefinite"/>
                      </p:stCondLst>
                      <p:childTnLst>
                        <p:par>
                          <p:cTn id="208" fill="hold">
                            <p:stCondLst>
                              <p:cond delay="0"/>
                            </p:stCondLst>
                            <p:childTnLst>
                              <p:par>
                                <p:cTn id="209" presetID="0" presetClass="entr" presetSubtype="0" fill="hold" grpId="0" nodeType="clickEffect">
                                  <p:stCondLst>
                                    <p:cond delay="0"/>
                                  </p:stCondLst>
                                  <p:childTnLst>
                                    <p:set>
                                      <p:cBhvr>
                                        <p:cTn id="210" dur="1" fill="hold">
                                          <p:stCondLst>
                                            <p:cond delay="0"/>
                                          </p:stCondLst>
                                        </p:cTn>
                                        <p:tgtEl>
                                          <p:spTgt spid="37"/>
                                        </p:tgtEl>
                                        <p:attrNameLst>
                                          <p:attrName>style.visibility</p:attrName>
                                        </p:attrNameLst>
                                      </p:cBhvr>
                                      <p:to>
                                        <p:strVal val="visible"/>
                                      </p:to>
                                    </p:set>
                                    <p:animEffect transition="in" filter="dissolve">
                                      <p:cBhvr>
                                        <p:cTn id="211" dur="500">
                                          <p:stCondLst>
                                            <p:cond delay="0"/>
                                          </p:stCondLst>
                                        </p:cTn>
                                        <p:tgtEl>
                                          <p:spTgt spid="37"/>
                                        </p:tgtEl>
                                      </p:cBhvr>
                                    </p:animEffect>
                                    <p:anim to="" calcmode="lin" valueType="num">
                                      <p:cBhvr>
                                        <p:cTn id="212" dur="500" fill="hold">
                                          <p:stCondLst>
                                            <p:cond delay="0"/>
                                          </p:stCondLst>
                                        </p:cTn>
                                        <p:tgtEl>
                                          <p:spTgt spid="37"/>
                                        </p:tgtEl>
                                        <p:attrNameLst>
                                          <p:attrName>ppt_w</p:attrName>
                                        </p:attrNameLst>
                                      </p:cBhvr>
                                      <p:tavLst>
                                        <p:tav tm="0">
                                          <p:val>
                                            <p:strVal val="#ppt_w*4"/>
                                          </p:val>
                                        </p:tav>
                                        <p:tav tm="100000">
                                          <p:val>
                                            <p:strVal val="#ppt_w"/>
                                          </p:val>
                                        </p:tav>
                                      </p:tavLst>
                                    </p:anim>
                                    <p:anim to="" calcmode="lin" valueType="num">
                                      <p:cBhvr>
                                        <p:cTn id="213" dur="500" fill="hold">
                                          <p:stCondLst>
                                            <p:cond delay="0"/>
                                          </p:stCondLst>
                                        </p:cTn>
                                        <p:tgtEl>
                                          <p:spTgt spid="37"/>
                                        </p:tgtEl>
                                        <p:attrNameLst>
                                          <p:attrName>ppt_h</p:attrName>
                                        </p:attrNameLst>
                                      </p:cBhvr>
                                      <p:tavLst>
                                        <p:tav tm="0">
                                          <p:val>
                                            <p:strVal val="#ppt_h*4"/>
                                          </p:val>
                                        </p:tav>
                                        <p:tav tm="100000">
                                          <p:val>
                                            <p:strVal val="#ppt_h"/>
                                          </p:val>
                                        </p:tav>
                                      </p:tavLst>
                                    </p:anim>
                                  </p:childTnLst>
                                </p:cTn>
                              </p:par>
                            </p:childTnLst>
                          </p:cTn>
                        </p:par>
                      </p:childTnLst>
                    </p:cTn>
                  </p:par>
                  <p:par>
                    <p:cTn id="214" fill="hold">
                      <p:stCondLst>
                        <p:cond delay="indefinite"/>
                      </p:stCondLst>
                      <p:childTnLst>
                        <p:par>
                          <p:cTn id="215" fill="hold">
                            <p:stCondLst>
                              <p:cond delay="0"/>
                            </p:stCondLst>
                            <p:childTnLst>
                              <p:par>
                                <p:cTn id="216" presetID="15" presetClass="exit" presetSubtype="0" fill="hold" grpId="1" nodeType="clickEffect">
                                  <p:stCondLst>
                                    <p:cond delay="250"/>
                                  </p:stCondLst>
                                  <p:childTnLst>
                                    <p:anim calcmode="lin" valueType="num">
                                      <p:cBhvr>
                                        <p:cTn id="217" dur="1750"/>
                                        <p:tgtEl>
                                          <p:spTgt spid="14"/>
                                        </p:tgtEl>
                                        <p:attrNameLst>
                                          <p:attrName>ppt_w</p:attrName>
                                        </p:attrNameLst>
                                      </p:cBhvr>
                                      <p:tavLst>
                                        <p:tav tm="0">
                                          <p:val>
                                            <p:strVal val="ppt_w"/>
                                          </p:val>
                                        </p:tav>
                                        <p:tav tm="100000">
                                          <p:val>
                                            <p:fltVal val="0"/>
                                          </p:val>
                                        </p:tav>
                                      </p:tavLst>
                                    </p:anim>
                                    <p:anim calcmode="lin" valueType="num">
                                      <p:cBhvr>
                                        <p:cTn id="218" dur="1750"/>
                                        <p:tgtEl>
                                          <p:spTgt spid="14"/>
                                        </p:tgtEl>
                                        <p:attrNameLst>
                                          <p:attrName>ppt_h</p:attrName>
                                        </p:attrNameLst>
                                      </p:cBhvr>
                                      <p:tavLst>
                                        <p:tav tm="0">
                                          <p:val>
                                            <p:strVal val="ppt_h"/>
                                          </p:val>
                                        </p:tav>
                                        <p:tav tm="100000">
                                          <p:val>
                                            <p:fltVal val="0"/>
                                          </p:val>
                                        </p:tav>
                                      </p:tavLst>
                                    </p:anim>
                                    <p:anim calcmode="lin" valueType="num">
                                      <p:cBhvr>
                                        <p:cTn id="219" dur="175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0" dur="175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1" dur="1" fill="hold">
                                          <p:stCondLst>
                                            <p:cond delay="1749"/>
                                          </p:stCondLst>
                                        </p:cTn>
                                        <p:tgtEl>
                                          <p:spTgt spid="14"/>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250"/>
                                        <p:tgtEl>
                                          <p:spTgt spid="37"/>
                                        </p:tgtEl>
                                      </p:cBhvr>
                                    </p:animEffect>
                                    <p:set>
                                      <p:cBhvr>
                                        <p:cTn id="224" dur="1" fill="hold">
                                          <p:stCondLst>
                                            <p:cond delay="249"/>
                                          </p:stCondLst>
                                        </p:cTn>
                                        <p:tgtEl>
                                          <p:spTgt spid="37"/>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250"/>
                                        <p:tgtEl>
                                          <p:spTgt spid="28"/>
                                        </p:tgtEl>
                                      </p:cBhvr>
                                    </p:animEffect>
                                    <p:set>
                                      <p:cBhvr>
                                        <p:cTn id="227" dur="1" fill="hold">
                                          <p:stCondLst>
                                            <p:cond delay="249"/>
                                          </p:stCondLst>
                                        </p:cTn>
                                        <p:tgtEl>
                                          <p:spTgt spid="28"/>
                                        </p:tgtEl>
                                        <p:attrNameLst>
                                          <p:attrName>style.visibility</p:attrName>
                                        </p:attrNameLst>
                                      </p:cBhvr>
                                      <p:to>
                                        <p:strVal val="hidden"/>
                                      </p:to>
                                    </p:set>
                                  </p:childTnLst>
                                </p:cTn>
                              </p:par>
                              <p:par>
                                <p:cTn id="228" presetID="23" presetClass="entr" presetSubtype="16" fill="hold" grpId="0" nodeType="withEffect">
                                  <p:stCondLst>
                                    <p:cond delay="250"/>
                                  </p:stCondLst>
                                  <p:childTnLst>
                                    <p:set>
                                      <p:cBhvr>
                                        <p:cTn id="229" dur="1" fill="hold">
                                          <p:stCondLst>
                                            <p:cond delay="0"/>
                                          </p:stCondLst>
                                        </p:cTn>
                                        <p:tgtEl>
                                          <p:spTgt spid="7"/>
                                        </p:tgtEl>
                                        <p:attrNameLst>
                                          <p:attrName>style.visibility</p:attrName>
                                        </p:attrNameLst>
                                      </p:cBhvr>
                                      <p:to>
                                        <p:strVal val="visible"/>
                                      </p:to>
                                    </p:set>
                                    <p:anim calcmode="lin" valueType="num">
                                      <p:cBhvr>
                                        <p:cTn id="230" dur="2000" fill="hold"/>
                                        <p:tgtEl>
                                          <p:spTgt spid="7"/>
                                        </p:tgtEl>
                                        <p:attrNameLst>
                                          <p:attrName>ppt_w</p:attrName>
                                        </p:attrNameLst>
                                      </p:cBhvr>
                                      <p:tavLst>
                                        <p:tav tm="0">
                                          <p:val>
                                            <p:fltVal val="0"/>
                                          </p:val>
                                        </p:tav>
                                        <p:tav tm="100000">
                                          <p:val>
                                            <p:strVal val="#ppt_w"/>
                                          </p:val>
                                        </p:tav>
                                      </p:tavLst>
                                    </p:anim>
                                    <p:anim calcmode="lin" valueType="num">
                                      <p:cBhvr>
                                        <p:cTn id="231" dur="2000" fill="hold"/>
                                        <p:tgtEl>
                                          <p:spTgt spid="7"/>
                                        </p:tgtEl>
                                        <p:attrNameLst>
                                          <p:attrName>ppt_h</p:attrName>
                                        </p:attrNameLst>
                                      </p:cBhvr>
                                      <p:tavLst>
                                        <p:tav tm="0">
                                          <p:val>
                                            <p:fltVal val="0"/>
                                          </p:val>
                                        </p:tav>
                                        <p:tav tm="100000">
                                          <p:val>
                                            <p:strVal val="#ppt_h"/>
                                          </p:val>
                                        </p:tav>
                                      </p:tavLst>
                                    </p:anim>
                                  </p:childTnLst>
                                </p:cTn>
                              </p:par>
                              <p:par>
                                <p:cTn id="232" presetID="0" presetClass="path" presetSubtype="0" accel="50000" decel="50000" fill="hold" grpId="2" nodeType="withEffect">
                                  <p:stCondLst>
                                    <p:cond delay="250"/>
                                  </p:stCondLst>
                                  <p:childTnLst>
                                    <p:animMotion origin="layout" path="M -4.44444E-6 -2.22222E-6 L -0.3809 -0.80764 " pathEditMode="relative" rAng="0" ptsTypes="AA">
                                      <p:cBhvr>
                                        <p:cTn id="233" dur="2000" fill="hold"/>
                                        <p:tgtEl>
                                          <p:spTgt spid="7"/>
                                        </p:tgtEl>
                                        <p:attrNameLst>
                                          <p:attrName>ppt_x</p:attrName>
                                          <p:attrName>ppt_y</p:attrName>
                                        </p:attrNameLst>
                                      </p:cBhvr>
                                      <p:rCtr x="-19045" y="-40394"/>
                                    </p:animMotion>
                                  </p:childTnLst>
                                </p:cTn>
                              </p:par>
                              <p:par>
                                <p:cTn id="234" presetID="42" presetClass="entr" presetSubtype="0" fill="hold" grpId="0" nodeType="withEffect">
                                  <p:stCondLst>
                                    <p:cond delay="1500"/>
                                  </p:stCondLst>
                                  <p:childTnLst>
                                    <p:set>
                                      <p:cBhvr>
                                        <p:cTn id="235" dur="1" fill="hold">
                                          <p:stCondLst>
                                            <p:cond delay="0"/>
                                          </p:stCondLst>
                                        </p:cTn>
                                        <p:tgtEl>
                                          <p:spTgt spid="2"/>
                                        </p:tgtEl>
                                        <p:attrNameLst>
                                          <p:attrName>style.visibility</p:attrName>
                                        </p:attrNameLst>
                                      </p:cBhvr>
                                      <p:to>
                                        <p:strVal val="visible"/>
                                      </p:to>
                                    </p:set>
                                    <p:animEffect transition="in" filter="fade">
                                      <p:cBhvr>
                                        <p:cTn id="236" dur="1000"/>
                                        <p:tgtEl>
                                          <p:spTgt spid="2"/>
                                        </p:tgtEl>
                                      </p:cBhvr>
                                    </p:animEffect>
                                    <p:anim calcmode="lin" valueType="num">
                                      <p:cBhvr>
                                        <p:cTn id="237" dur="1000" fill="hold"/>
                                        <p:tgtEl>
                                          <p:spTgt spid="2"/>
                                        </p:tgtEl>
                                        <p:attrNameLst>
                                          <p:attrName>ppt_x</p:attrName>
                                        </p:attrNameLst>
                                      </p:cBhvr>
                                      <p:tavLst>
                                        <p:tav tm="0">
                                          <p:val>
                                            <p:strVal val="#ppt_x"/>
                                          </p:val>
                                        </p:tav>
                                        <p:tav tm="100000">
                                          <p:val>
                                            <p:strVal val="#ppt_x"/>
                                          </p:val>
                                        </p:tav>
                                      </p:tavLst>
                                    </p:anim>
                                    <p:anim calcmode="lin" valueType="num">
                                      <p:cBhvr>
                                        <p:cTn id="238" dur="1000" fill="hold"/>
                                        <p:tgtEl>
                                          <p:spTgt spid="2"/>
                                        </p:tgtEl>
                                        <p:attrNameLst>
                                          <p:attrName>ppt_y</p:attrName>
                                        </p:attrNameLst>
                                      </p:cBhvr>
                                      <p:tavLst>
                                        <p:tav tm="0">
                                          <p:val>
                                            <p:strVal val="#ppt_y+.1"/>
                                          </p:val>
                                        </p:tav>
                                        <p:tav tm="100000">
                                          <p:val>
                                            <p:strVal val="#ppt_y"/>
                                          </p:val>
                                        </p:tav>
                                      </p:tavLst>
                                    </p:anim>
                                  </p:childTnLst>
                                </p:cTn>
                              </p:par>
                            </p:childTnLst>
                          </p:cTn>
                        </p:par>
                        <p:par>
                          <p:cTn id="239" fill="hold">
                            <p:stCondLst>
                              <p:cond delay="2500"/>
                            </p:stCondLst>
                            <p:childTnLst>
                              <p:par>
                                <p:cTn id="240" presetID="10" presetClass="exit" presetSubtype="0" fill="hold" grpId="3" nodeType="afterEffect">
                                  <p:stCondLst>
                                    <p:cond delay="0"/>
                                  </p:stCondLst>
                                  <p:childTnLst>
                                    <p:animEffect transition="out" filter="fade">
                                      <p:cBhvr>
                                        <p:cTn id="241" dur="250"/>
                                        <p:tgtEl>
                                          <p:spTgt spid="7"/>
                                        </p:tgtEl>
                                      </p:cBhvr>
                                    </p:animEffect>
                                    <p:set>
                                      <p:cBhvr>
                                        <p:cTn id="242" dur="1" fill="hold">
                                          <p:stCondLst>
                                            <p:cond delay="249"/>
                                          </p:stCondLst>
                                        </p:cTn>
                                        <p:tgtEl>
                                          <p:spTgt spid="7"/>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33"/>
                                        </p:tgtEl>
                                        <p:attrNameLst>
                                          <p:attrName>style.visibility</p:attrName>
                                        </p:attrNameLst>
                                      </p:cBhvr>
                                      <p:to>
                                        <p:strVal val="visible"/>
                                      </p:to>
                                    </p:set>
                                    <p:animEffect transition="in" filter="wipe(left)">
                                      <p:cBhvr>
                                        <p:cTn id="247" dur="500"/>
                                        <p:tgtEl>
                                          <p:spTgt spid="33"/>
                                        </p:tgtEl>
                                      </p:cBhvr>
                                    </p:animEffect>
                                  </p:childTnLst>
                                </p:cTn>
                              </p:par>
                              <p:par>
                                <p:cTn id="248" presetID="18" presetClass="emph" presetSubtype="0" fill="hold" grpId="1" nodeType="withEffect">
                                  <p:stCondLst>
                                    <p:cond delay="0"/>
                                  </p:stCondLst>
                                  <p:childTnLst>
                                    <p:set>
                                      <p:cBhvr override="childStyle">
                                        <p:cTn id="249" dur="500" fill="hold"/>
                                        <p:tgtEl>
                                          <p:spTgt spid="33"/>
                                        </p:tgtEl>
                                        <p:attrNameLst>
                                          <p:attrName>style.textDecorationUnderline</p:attrName>
                                        </p:attrNameLst>
                                      </p:cBhvr>
                                      <p:to>
                                        <p:strVal val="true"/>
                                      </p:to>
                                    </p:set>
                                  </p:childTnLst>
                                </p:cTn>
                              </p:par>
                              <p:par>
                                <p:cTn id="250" presetID="22" presetClass="entr" presetSubtype="8" fill="hold" grpId="0" nodeType="withEffect">
                                  <p:stCondLst>
                                    <p:cond delay="0"/>
                                  </p:stCondLst>
                                  <p:childTnLst>
                                    <p:set>
                                      <p:cBhvr>
                                        <p:cTn id="251" dur="1" fill="hold">
                                          <p:stCondLst>
                                            <p:cond delay="0"/>
                                          </p:stCondLst>
                                        </p:cTn>
                                        <p:tgtEl>
                                          <p:spTgt spid="34"/>
                                        </p:tgtEl>
                                        <p:attrNameLst>
                                          <p:attrName>style.visibility</p:attrName>
                                        </p:attrNameLst>
                                      </p:cBhvr>
                                      <p:to>
                                        <p:strVal val="visible"/>
                                      </p:to>
                                    </p:set>
                                    <p:animEffect transition="in" filter="wipe(left)">
                                      <p:cBhvr>
                                        <p:cTn id="252" dur="500"/>
                                        <p:tgtEl>
                                          <p:spTgt spid="34"/>
                                        </p:tgtEl>
                                      </p:cBhvr>
                                    </p:animEffect>
                                  </p:childTnLst>
                                </p:cTn>
                              </p:par>
                              <p:par>
                                <p:cTn id="253" presetID="22" presetClass="entr" presetSubtype="8" fill="hold" grpId="0" nodeType="withEffect">
                                  <p:stCondLst>
                                    <p:cond delay="400"/>
                                  </p:stCondLst>
                                  <p:childTnLst>
                                    <p:set>
                                      <p:cBhvr>
                                        <p:cTn id="254" dur="1" fill="hold">
                                          <p:stCondLst>
                                            <p:cond delay="0"/>
                                          </p:stCondLst>
                                        </p:cTn>
                                        <p:tgtEl>
                                          <p:spTgt spid="36"/>
                                        </p:tgtEl>
                                        <p:attrNameLst>
                                          <p:attrName>style.visibility</p:attrName>
                                        </p:attrNameLst>
                                      </p:cBhvr>
                                      <p:to>
                                        <p:strVal val="visible"/>
                                      </p:to>
                                    </p:set>
                                    <p:animEffect transition="in" filter="wipe(left)">
                                      <p:cBhvr>
                                        <p:cTn id="255" dur="600"/>
                                        <p:tgtEl>
                                          <p:spTgt spid="36"/>
                                        </p:tgtEl>
                                      </p:cBhvr>
                                    </p:animEffect>
                                  </p:childTnLst>
                                </p:cTn>
                              </p:par>
                              <p:par>
                                <p:cTn id="256" presetID="18" presetClass="emph" presetSubtype="0" fill="hold" grpId="1" nodeType="withEffect">
                                  <p:stCondLst>
                                    <p:cond delay="400"/>
                                  </p:stCondLst>
                                  <p:childTnLst>
                                    <p:set>
                                      <p:cBhvr override="childStyle">
                                        <p:cTn id="257" dur="600" fill="hold"/>
                                        <p:tgtEl>
                                          <p:spTgt spid="36"/>
                                        </p:tgtEl>
                                        <p:attrNameLst>
                                          <p:attrName>style.textDecorationUnderline</p:attrName>
                                        </p:attrNameLst>
                                      </p:cBhvr>
                                      <p:to>
                                        <p:strVal val="true"/>
                                      </p:to>
                                    </p:set>
                                  </p:childTnLst>
                                </p:cTn>
                              </p:par>
                              <p:par>
                                <p:cTn id="258" presetID="22" presetClass="entr" presetSubtype="8" fill="hold" grpId="0" nodeType="withEffect">
                                  <p:stCondLst>
                                    <p:cond delay="400"/>
                                  </p:stCondLst>
                                  <p:childTnLst>
                                    <p:set>
                                      <p:cBhvr>
                                        <p:cTn id="259" dur="1" fill="hold">
                                          <p:stCondLst>
                                            <p:cond delay="0"/>
                                          </p:stCondLst>
                                        </p:cTn>
                                        <p:tgtEl>
                                          <p:spTgt spid="35"/>
                                        </p:tgtEl>
                                        <p:attrNameLst>
                                          <p:attrName>style.visibility</p:attrName>
                                        </p:attrNameLst>
                                      </p:cBhvr>
                                      <p:to>
                                        <p:strVal val="visible"/>
                                      </p:to>
                                    </p:set>
                                    <p:animEffect transition="in" filter="wipe(left)">
                                      <p:cBhvr>
                                        <p:cTn id="260" dur="600"/>
                                        <p:tgtEl>
                                          <p:spTgt spid="35"/>
                                        </p:tgtEl>
                                      </p:cBhvr>
                                    </p:animEffec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1" nodeType="clickEffect">
                                  <p:stCondLst>
                                    <p:cond delay="0"/>
                                  </p:stCondLst>
                                  <p:childTnLst>
                                    <p:set>
                                      <p:cBhvr>
                                        <p:cTn id="264" dur="1" fill="hold">
                                          <p:stCondLst>
                                            <p:cond delay="0"/>
                                          </p:stCondLst>
                                        </p:cTn>
                                        <p:tgtEl>
                                          <p:spTgt spid="4"/>
                                        </p:tgtEl>
                                        <p:attrNameLst>
                                          <p:attrName>style.visibility</p:attrName>
                                        </p:attrNameLst>
                                      </p:cBhvr>
                                      <p:to>
                                        <p:strVal val="visible"/>
                                      </p:to>
                                    </p:set>
                                  </p:childTnLst>
                                </p:cTn>
                              </p:par>
                              <p:par>
                                <p:cTn id="265" presetID="0" presetClass="path" presetSubtype="0" accel="31000" decel="50000" fill="hold" grpId="0" nodeType="withEffect">
                                  <p:stCondLst>
                                    <p:cond delay="0"/>
                                  </p:stCondLst>
                                  <p:childTnLst>
                                    <p:animMotion origin="layout" path="M -3.33333E-6 -4.44444E-6 L -0.08368 -0.49606 " pathEditMode="relative" rAng="0" ptsTypes="AA">
                                      <p:cBhvr>
                                        <p:cTn id="266" dur="2000" fill="hold"/>
                                        <p:tgtEl>
                                          <p:spTgt spid="4"/>
                                        </p:tgtEl>
                                        <p:attrNameLst>
                                          <p:attrName>ppt_x</p:attrName>
                                          <p:attrName>ppt_y</p:attrName>
                                        </p:attrNameLst>
                                      </p:cBhvr>
                                      <p:rCtr x="-4184" y="-24815"/>
                                    </p:animMotion>
                                  </p:childTnLst>
                                </p:cTn>
                              </p:par>
                              <p:par>
                                <p:cTn id="267" presetID="47" presetClass="exit" presetSubtype="0" fill="hold" grpId="1" nodeType="withEffect">
                                  <p:stCondLst>
                                    <p:cond delay="0"/>
                                  </p:stCondLst>
                                  <p:childTnLst>
                                    <p:animEffect transition="out" filter="fade">
                                      <p:cBhvr>
                                        <p:cTn id="268" dur="1500"/>
                                        <p:tgtEl>
                                          <p:spTgt spid="2"/>
                                        </p:tgtEl>
                                      </p:cBhvr>
                                    </p:animEffect>
                                    <p:anim calcmode="lin" valueType="num">
                                      <p:cBhvr>
                                        <p:cTn id="269" dur="1500"/>
                                        <p:tgtEl>
                                          <p:spTgt spid="2"/>
                                        </p:tgtEl>
                                        <p:attrNameLst>
                                          <p:attrName>ppt_x</p:attrName>
                                        </p:attrNameLst>
                                      </p:cBhvr>
                                      <p:tavLst>
                                        <p:tav tm="0">
                                          <p:val>
                                            <p:strVal val="ppt_x"/>
                                          </p:val>
                                        </p:tav>
                                        <p:tav tm="100000">
                                          <p:val>
                                            <p:strVal val="ppt_x"/>
                                          </p:val>
                                        </p:tav>
                                      </p:tavLst>
                                    </p:anim>
                                    <p:anim calcmode="lin" valueType="num">
                                      <p:cBhvr>
                                        <p:cTn id="270" dur="1500"/>
                                        <p:tgtEl>
                                          <p:spTgt spid="2"/>
                                        </p:tgtEl>
                                        <p:attrNameLst>
                                          <p:attrName>ppt_y</p:attrName>
                                        </p:attrNameLst>
                                      </p:cBhvr>
                                      <p:tavLst>
                                        <p:tav tm="0">
                                          <p:val>
                                            <p:strVal val="ppt_y"/>
                                          </p:val>
                                        </p:tav>
                                        <p:tav tm="100000">
                                          <p:val>
                                            <p:strVal val="ppt_y-.1"/>
                                          </p:val>
                                        </p:tav>
                                      </p:tavLst>
                                    </p:anim>
                                    <p:set>
                                      <p:cBhvr>
                                        <p:cTn id="271" dur="1" fill="hold">
                                          <p:stCondLst>
                                            <p:cond delay="1499"/>
                                          </p:stCondLst>
                                        </p:cTn>
                                        <p:tgtEl>
                                          <p:spTgt spid="2"/>
                                        </p:tgtEl>
                                        <p:attrNameLst>
                                          <p:attrName>style.visibility</p:attrName>
                                        </p:attrNameLst>
                                      </p:cBhvr>
                                      <p:to>
                                        <p:strVal val="hidden"/>
                                      </p:to>
                                    </p:set>
                                  </p:childTnLst>
                                </p:cTn>
                              </p:par>
                              <p:par>
                                <p:cTn id="272" presetID="47" presetClass="exit" presetSubtype="0" fill="hold" grpId="2" nodeType="withEffect">
                                  <p:stCondLst>
                                    <p:cond delay="0"/>
                                  </p:stCondLst>
                                  <p:childTnLst>
                                    <p:animEffect transition="out" filter="fade">
                                      <p:cBhvr>
                                        <p:cTn id="273" dur="1500"/>
                                        <p:tgtEl>
                                          <p:spTgt spid="33"/>
                                        </p:tgtEl>
                                      </p:cBhvr>
                                    </p:animEffect>
                                    <p:anim calcmode="lin" valueType="num">
                                      <p:cBhvr>
                                        <p:cTn id="274" dur="1500"/>
                                        <p:tgtEl>
                                          <p:spTgt spid="33"/>
                                        </p:tgtEl>
                                        <p:attrNameLst>
                                          <p:attrName>ppt_x</p:attrName>
                                        </p:attrNameLst>
                                      </p:cBhvr>
                                      <p:tavLst>
                                        <p:tav tm="0">
                                          <p:val>
                                            <p:strVal val="ppt_x"/>
                                          </p:val>
                                        </p:tav>
                                        <p:tav tm="100000">
                                          <p:val>
                                            <p:strVal val="ppt_x"/>
                                          </p:val>
                                        </p:tav>
                                      </p:tavLst>
                                    </p:anim>
                                    <p:anim calcmode="lin" valueType="num">
                                      <p:cBhvr>
                                        <p:cTn id="275" dur="1500"/>
                                        <p:tgtEl>
                                          <p:spTgt spid="33"/>
                                        </p:tgtEl>
                                        <p:attrNameLst>
                                          <p:attrName>ppt_y</p:attrName>
                                        </p:attrNameLst>
                                      </p:cBhvr>
                                      <p:tavLst>
                                        <p:tav tm="0">
                                          <p:val>
                                            <p:strVal val="ppt_y"/>
                                          </p:val>
                                        </p:tav>
                                        <p:tav tm="100000">
                                          <p:val>
                                            <p:strVal val="ppt_y-.1"/>
                                          </p:val>
                                        </p:tav>
                                      </p:tavLst>
                                    </p:anim>
                                    <p:set>
                                      <p:cBhvr>
                                        <p:cTn id="276" dur="1" fill="hold">
                                          <p:stCondLst>
                                            <p:cond delay="1499"/>
                                          </p:stCondLst>
                                        </p:cTn>
                                        <p:tgtEl>
                                          <p:spTgt spid="33"/>
                                        </p:tgtEl>
                                        <p:attrNameLst>
                                          <p:attrName>style.visibility</p:attrName>
                                        </p:attrNameLst>
                                      </p:cBhvr>
                                      <p:to>
                                        <p:strVal val="hidden"/>
                                      </p:to>
                                    </p:set>
                                  </p:childTnLst>
                                </p:cTn>
                              </p:par>
                              <p:par>
                                <p:cTn id="277" presetID="47" presetClass="exit" presetSubtype="0" fill="hold" grpId="1" nodeType="withEffect">
                                  <p:stCondLst>
                                    <p:cond delay="0"/>
                                  </p:stCondLst>
                                  <p:childTnLst>
                                    <p:animEffect transition="out" filter="fade">
                                      <p:cBhvr>
                                        <p:cTn id="278" dur="1500"/>
                                        <p:tgtEl>
                                          <p:spTgt spid="34"/>
                                        </p:tgtEl>
                                      </p:cBhvr>
                                    </p:animEffect>
                                    <p:anim calcmode="lin" valueType="num">
                                      <p:cBhvr>
                                        <p:cTn id="279" dur="1500"/>
                                        <p:tgtEl>
                                          <p:spTgt spid="34"/>
                                        </p:tgtEl>
                                        <p:attrNameLst>
                                          <p:attrName>ppt_x</p:attrName>
                                        </p:attrNameLst>
                                      </p:cBhvr>
                                      <p:tavLst>
                                        <p:tav tm="0">
                                          <p:val>
                                            <p:strVal val="ppt_x"/>
                                          </p:val>
                                        </p:tav>
                                        <p:tav tm="100000">
                                          <p:val>
                                            <p:strVal val="ppt_x"/>
                                          </p:val>
                                        </p:tav>
                                      </p:tavLst>
                                    </p:anim>
                                    <p:anim calcmode="lin" valueType="num">
                                      <p:cBhvr>
                                        <p:cTn id="280" dur="1500"/>
                                        <p:tgtEl>
                                          <p:spTgt spid="34"/>
                                        </p:tgtEl>
                                        <p:attrNameLst>
                                          <p:attrName>ppt_y</p:attrName>
                                        </p:attrNameLst>
                                      </p:cBhvr>
                                      <p:tavLst>
                                        <p:tav tm="0">
                                          <p:val>
                                            <p:strVal val="ppt_y"/>
                                          </p:val>
                                        </p:tav>
                                        <p:tav tm="100000">
                                          <p:val>
                                            <p:strVal val="ppt_y-.1"/>
                                          </p:val>
                                        </p:tav>
                                      </p:tavLst>
                                    </p:anim>
                                    <p:set>
                                      <p:cBhvr>
                                        <p:cTn id="281" dur="1" fill="hold">
                                          <p:stCondLst>
                                            <p:cond delay="1499"/>
                                          </p:stCondLst>
                                        </p:cTn>
                                        <p:tgtEl>
                                          <p:spTgt spid="34"/>
                                        </p:tgtEl>
                                        <p:attrNameLst>
                                          <p:attrName>style.visibility</p:attrName>
                                        </p:attrNameLst>
                                      </p:cBhvr>
                                      <p:to>
                                        <p:strVal val="hidden"/>
                                      </p:to>
                                    </p:set>
                                  </p:childTnLst>
                                </p:cTn>
                              </p:par>
                              <p:par>
                                <p:cTn id="282" presetID="47" presetClass="exit" presetSubtype="0" fill="hold" grpId="1" nodeType="withEffect">
                                  <p:stCondLst>
                                    <p:cond delay="0"/>
                                  </p:stCondLst>
                                  <p:childTnLst>
                                    <p:animEffect transition="out" filter="fade">
                                      <p:cBhvr>
                                        <p:cTn id="283" dur="1500"/>
                                        <p:tgtEl>
                                          <p:spTgt spid="35"/>
                                        </p:tgtEl>
                                      </p:cBhvr>
                                    </p:animEffect>
                                    <p:anim calcmode="lin" valueType="num">
                                      <p:cBhvr>
                                        <p:cTn id="284" dur="1500"/>
                                        <p:tgtEl>
                                          <p:spTgt spid="35"/>
                                        </p:tgtEl>
                                        <p:attrNameLst>
                                          <p:attrName>ppt_x</p:attrName>
                                        </p:attrNameLst>
                                      </p:cBhvr>
                                      <p:tavLst>
                                        <p:tav tm="0">
                                          <p:val>
                                            <p:strVal val="ppt_x"/>
                                          </p:val>
                                        </p:tav>
                                        <p:tav tm="100000">
                                          <p:val>
                                            <p:strVal val="ppt_x"/>
                                          </p:val>
                                        </p:tav>
                                      </p:tavLst>
                                    </p:anim>
                                    <p:anim calcmode="lin" valueType="num">
                                      <p:cBhvr>
                                        <p:cTn id="285" dur="1500"/>
                                        <p:tgtEl>
                                          <p:spTgt spid="35"/>
                                        </p:tgtEl>
                                        <p:attrNameLst>
                                          <p:attrName>ppt_y</p:attrName>
                                        </p:attrNameLst>
                                      </p:cBhvr>
                                      <p:tavLst>
                                        <p:tav tm="0">
                                          <p:val>
                                            <p:strVal val="ppt_y"/>
                                          </p:val>
                                        </p:tav>
                                        <p:tav tm="100000">
                                          <p:val>
                                            <p:strVal val="ppt_y-.1"/>
                                          </p:val>
                                        </p:tav>
                                      </p:tavLst>
                                    </p:anim>
                                    <p:set>
                                      <p:cBhvr>
                                        <p:cTn id="286" dur="1" fill="hold">
                                          <p:stCondLst>
                                            <p:cond delay="1499"/>
                                          </p:stCondLst>
                                        </p:cTn>
                                        <p:tgtEl>
                                          <p:spTgt spid="35"/>
                                        </p:tgtEl>
                                        <p:attrNameLst>
                                          <p:attrName>style.visibility</p:attrName>
                                        </p:attrNameLst>
                                      </p:cBhvr>
                                      <p:to>
                                        <p:strVal val="hidden"/>
                                      </p:to>
                                    </p:set>
                                  </p:childTnLst>
                                </p:cTn>
                              </p:par>
                              <p:par>
                                <p:cTn id="287" presetID="47" presetClass="exit" presetSubtype="0" fill="hold" grpId="2" nodeType="withEffect">
                                  <p:stCondLst>
                                    <p:cond delay="0"/>
                                  </p:stCondLst>
                                  <p:childTnLst>
                                    <p:animEffect transition="out" filter="fade">
                                      <p:cBhvr>
                                        <p:cTn id="288" dur="1500"/>
                                        <p:tgtEl>
                                          <p:spTgt spid="36"/>
                                        </p:tgtEl>
                                      </p:cBhvr>
                                    </p:animEffect>
                                    <p:anim calcmode="lin" valueType="num">
                                      <p:cBhvr>
                                        <p:cTn id="289" dur="1500"/>
                                        <p:tgtEl>
                                          <p:spTgt spid="36"/>
                                        </p:tgtEl>
                                        <p:attrNameLst>
                                          <p:attrName>ppt_x</p:attrName>
                                        </p:attrNameLst>
                                      </p:cBhvr>
                                      <p:tavLst>
                                        <p:tav tm="0">
                                          <p:val>
                                            <p:strVal val="ppt_x"/>
                                          </p:val>
                                        </p:tav>
                                        <p:tav tm="100000">
                                          <p:val>
                                            <p:strVal val="ppt_x"/>
                                          </p:val>
                                        </p:tav>
                                      </p:tavLst>
                                    </p:anim>
                                    <p:anim calcmode="lin" valueType="num">
                                      <p:cBhvr>
                                        <p:cTn id="290" dur="1500"/>
                                        <p:tgtEl>
                                          <p:spTgt spid="36"/>
                                        </p:tgtEl>
                                        <p:attrNameLst>
                                          <p:attrName>ppt_y</p:attrName>
                                        </p:attrNameLst>
                                      </p:cBhvr>
                                      <p:tavLst>
                                        <p:tav tm="0">
                                          <p:val>
                                            <p:strVal val="ppt_y"/>
                                          </p:val>
                                        </p:tav>
                                        <p:tav tm="100000">
                                          <p:val>
                                            <p:strVal val="ppt_y-.1"/>
                                          </p:val>
                                        </p:tav>
                                      </p:tavLst>
                                    </p:anim>
                                    <p:set>
                                      <p:cBhvr>
                                        <p:cTn id="291" dur="1" fill="hold">
                                          <p:stCondLst>
                                            <p:cond delay="1499"/>
                                          </p:stCondLst>
                                        </p:cTn>
                                        <p:tgtEl>
                                          <p:spTgt spid="36"/>
                                        </p:tgtEl>
                                        <p:attrNameLst>
                                          <p:attrName>style.visibility</p:attrName>
                                        </p:attrNameLst>
                                      </p:cBhvr>
                                      <p:to>
                                        <p:strVal val="hidden"/>
                                      </p:to>
                                    </p:set>
                                  </p:childTnLst>
                                </p:cTn>
                              </p:par>
                              <p:par>
                                <p:cTn id="292" presetID="10" presetClass="exit" presetSubtype="0" fill="hold" grpId="3" nodeType="withEffect">
                                  <p:stCondLst>
                                    <p:cond delay="0"/>
                                  </p:stCondLst>
                                  <p:childTnLst>
                                    <p:animEffect transition="out" filter="fade">
                                      <p:cBhvr>
                                        <p:cTn id="293" dur="1250"/>
                                        <p:tgtEl>
                                          <p:spTgt spid="33"/>
                                        </p:tgtEl>
                                      </p:cBhvr>
                                    </p:animEffect>
                                    <p:set>
                                      <p:cBhvr>
                                        <p:cTn id="294" dur="1" fill="hold">
                                          <p:stCondLst>
                                            <p:cond delay="1249"/>
                                          </p:stCondLst>
                                        </p:cTn>
                                        <p:tgtEl>
                                          <p:spTgt spid="33"/>
                                        </p:tgtEl>
                                        <p:attrNameLst>
                                          <p:attrName>style.visibility</p:attrName>
                                        </p:attrNameLst>
                                      </p:cBhvr>
                                      <p:to>
                                        <p:strVal val="hidden"/>
                                      </p:to>
                                    </p:set>
                                  </p:childTnLst>
                                </p:cTn>
                              </p:par>
                              <p:par>
                                <p:cTn id="295" presetID="10" presetClass="exit" presetSubtype="0" fill="hold" grpId="3" nodeType="withEffect">
                                  <p:stCondLst>
                                    <p:cond delay="0"/>
                                  </p:stCondLst>
                                  <p:childTnLst>
                                    <p:animEffect transition="out" filter="fade">
                                      <p:cBhvr>
                                        <p:cTn id="296" dur="1250"/>
                                        <p:tgtEl>
                                          <p:spTgt spid="36"/>
                                        </p:tgtEl>
                                      </p:cBhvr>
                                    </p:animEffect>
                                    <p:set>
                                      <p:cBhvr>
                                        <p:cTn id="297" dur="1" fill="hold">
                                          <p:stCondLst>
                                            <p:cond delay="124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2"/>
      <p:bldP spid="36" grpId="3"/>
      <p:bldP spid="33" grpId="0"/>
      <p:bldP spid="33" grpId="1"/>
      <p:bldP spid="33" grpId="2"/>
      <p:bldP spid="33" grpId="3"/>
      <p:bldP spid="9" grpId="0"/>
      <p:bldP spid="9" grpId="1"/>
      <p:bldP spid="9" grpId="2"/>
      <p:bldP spid="2" grpId="0"/>
      <p:bldP spid="2" grpId="1"/>
      <p:bldP spid="4" grpId="0"/>
      <p:bldP spid="4" grpId="1"/>
      <p:bldP spid="14" grpId="0"/>
      <p:bldP spid="14" grpId="1"/>
      <p:bldP spid="6" grpId="0"/>
      <p:bldP spid="6" grpId="1"/>
      <p:bldP spid="7" grpId="0"/>
      <p:bldP spid="7" grpId="2"/>
      <p:bldP spid="7" grpId="3"/>
      <p:bldP spid="10" grpId="0"/>
      <p:bldP spid="10" grpId="1"/>
      <p:bldP spid="28" grpId="0"/>
      <p:bldP spid="28" grpId="1"/>
      <p:bldP spid="37" grpId="0"/>
      <p:bldP spid="37" grpId="1"/>
      <p:bldP spid="11" grpId="0"/>
      <p:bldP spid="11" grpId="1"/>
      <p:bldP spid="12" grpId="0"/>
      <p:bldP spid="12" grpId="1"/>
      <p:bldP spid="13" grpId="0"/>
      <p:bldP spid="13" grpId="1"/>
      <p:bldP spid="8" grpId="0"/>
      <p:bldP spid="8" grpId="1"/>
      <p:bldP spid="8" grpId="2"/>
      <p:bldP spid="15" grpId="0"/>
      <p:bldP spid="15" grpId="1"/>
      <p:bldP spid="15" grpId="2"/>
      <p:bldP spid="16" grpId="0"/>
      <p:bldP spid="16" grpId="1"/>
      <p:bldP spid="16"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9" grpId="0" animBg="1"/>
      <p:bldP spid="29" grpId="1" animBg="1"/>
      <p:bldP spid="30" grpId="0" animBg="1"/>
      <p:bldP spid="30" grpId="1" animBg="1"/>
      <p:bldP spid="31" grpId="0" animBg="1"/>
      <p:bldP spid="31" grpId="1" animBg="1"/>
      <p:bldP spid="32" grpId="0" animBg="1"/>
      <p:bldP spid="32" grpId="1" animBg="1"/>
      <p:bldP spid="34" grpId="0"/>
      <p:bldP spid="34" grpId="1"/>
      <p:bldP spid="35" grpId="0"/>
      <p:bldP spid="35"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9897</TotalTime>
  <Words>3657</Words>
  <Application>Microsoft Office PowerPoint</Application>
  <PresentationFormat>On-screen Show (4:3)</PresentationFormat>
  <Paragraphs>321</Paragraphs>
  <Slides>33</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 BERKLEY</vt:lpstr>
      <vt:lpstr>AR CENA</vt:lpstr>
      <vt:lpstr>AR ESSENCE</vt:lpstr>
      <vt:lpstr>Arial</vt:lpstr>
      <vt:lpstr>Calibri</vt:lpstr>
      <vt:lpstr>Default Design</vt:lpstr>
      <vt:lpstr>1_Default Design</vt:lpstr>
      <vt:lpstr>PowerPoint Presentation</vt:lpstr>
      <vt:lpstr>All Your heart, soul, mind and spirit</vt:lpstr>
      <vt:lpstr>\  |  / – GOD – /  |  \</vt:lpstr>
      <vt:lpstr>\  |  / – GOD – /  |  \</vt:lpstr>
      <vt:lpstr>PowerPoint Presentation</vt:lpstr>
      <vt:lpstr>PowerPoint Presentation</vt:lpstr>
      <vt:lpstr>PowerPoint Presentation</vt:lpstr>
      <vt:lpstr>"The heart is deceitful above all things, And desperately wicked; Who can know it?" - Jeremiah 17:9</vt:lpstr>
      <vt:lpstr>Therefore, since Christ suffered for us in the flesh, arm yourselves also with the same mind, for he who has suffered in the flesh has ceased from sin, that he no longer should live the rest of his time in the flesh for the lusts of men, but for the will of God. – 1st Peter 4:1-2</vt:lpstr>
      <vt:lpstr>But the natural man does    not receive the things of the Spirit of God, for they are foolishness to him; nor can he know them, because they are spiritually discerned.        – 1st Corinthians 2:14 </vt:lpstr>
      <vt:lpstr>"But from there you will seek the LORD your God, and you will find Him if you seek Him with all your heart and with all your soul." – Deuteronomy 4:29 </vt:lpstr>
      <vt:lpstr>"You shall love the LORD your God with all your heart, with all your soul, and with all your strength." – Deuteronomy 6:5 </vt:lpstr>
      <vt:lpstr>"And now, Israel, what does the LORD your God require of you, but to fear the LORD your God, to walk in all His ways and to love Him, to serve the LORD your God with all your heart and with all your soul, and to keep the commandments of the LORD and His statutes which I command you today for your good?" – Deuteronomy 10:12-13</vt:lpstr>
      <vt:lpstr>He has shown you, O man, what is good; And what does the LORD require of you But to do justly, To love mercy, And to walk humbly with  your God? – Micah 6:8 </vt:lpstr>
      <vt:lpstr>PowerPoint Presentation</vt:lpstr>
      <vt:lpstr>"But take careful heed to do the commandment and the law which Moses the servant of the LORD commanded you, to love the LORD your God, to walk in all His ways, to keep His commandments, to hold fast to Him, and to serve Him with all your heart and with all  your soul." – Joshua 22:5 </vt:lpstr>
      <vt:lpstr>"And to love Him with           all the heart, with all the understanding, with all the soul, and with all the strength, and to love one's neighbor as oneself, is more than all the whole burnt offerings and sacrifices." – Mark 12:33 </vt:lpstr>
      <vt:lpstr>Jesus said to him," 'You shall love the LORD your God with all your heart, with all your soul, and with all your mind.' This is the first and great commandment. And the second is like it: 'You shall love your neighbor as yourself.' On these two commandments hang all the Law and the Prophets."       – Matthew 22:37-40 </vt:lpstr>
      <vt:lpstr>The LORD preserves all who love Him, But all the wicked He  will destroy.         – Psalm 145:20 </vt:lpstr>
      <vt:lpstr>But as it is written: Eye has not seen, nor ear heard, Nor have entered into the heart of man The things which God has prepared for those who love Him." – 1st Corinthians 2:9 </vt:lpstr>
      <vt:lpstr>Blessed is the man who endures temptation; for when he has been approved, he will receive the crown of life which the Lord has promised to those who love Him.           – James 1:12 </vt:lpstr>
      <vt:lpstr>We love Him because He first loved us. – 1st John 4:19 </vt:lpstr>
      <vt:lpstr>"He who has My commandments and keeps them, it is he who loves Me. And he who loves Me will be loved by My Father, and I will love him and manifest Myself to him." – John 14:21 </vt:lpstr>
      <vt:lpstr>Jesus answered and said to him, "If anyone loves Me, he will keep My word; and My Father will love him, and We will come to him and make Our home with him.                   – John 14:23</vt:lpstr>
      <vt:lpstr>But whoever keeps His word, truly the love of God is perfected in him. By this we know that we are in Him.           – 1st John 2:5 </vt:lpstr>
      <vt:lpstr>Whoever believes that Jesus is the Christ is born of God, and everyone who loves Him who begot also loves him who is begotten of Him. By this we know that we love the children     of God, when we love God and      keep His commandments. For          this is the love of God, that we       keep His commandments. And His commandments are not burdensome. – 1st John 5:1-3 </vt:lpstr>
      <vt:lpstr>"If you love Me, keep My commandments." – John 14:15 </vt:lpstr>
      <vt:lpstr>"… for the Father Himself loves you, because you have loved Me, and have believed that I came forth from God."   – John 16:27 </vt:lpstr>
      <vt:lpstr>PowerPoint Presentation</vt:lpstr>
      <vt:lpstr>PowerPoint Presentation</vt:lpstr>
      <vt:lpstr>And the Spirit and the bride say, "Come!" And let him who hears say, "Come!" And let him who thirsts come. Whoever desires, let him take the water of life freely.            – Revelation 22:17 </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633</cp:revision>
  <dcterms:created xsi:type="dcterms:W3CDTF">2013-02-11T20:36:23Z</dcterms:created>
  <dcterms:modified xsi:type="dcterms:W3CDTF">2021-03-07T03:37:27Z</dcterms:modified>
</cp:coreProperties>
</file>